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1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3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5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8CC8-F4CD-3945-A53A-C551F6FC070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1358-B059-A841-9123-3D31D1BBB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3172" y="3804406"/>
            <a:ext cx="316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0213" y="2707009"/>
            <a:ext cx="372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0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25326" y="2709971"/>
            <a:ext cx="340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</a:t>
            </a:r>
            <a:r>
              <a:rPr lang="en-US" sz="1600" baseline="-25000" dirty="0"/>
              <a:t>0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45302" y="2705528"/>
            <a:ext cx="372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1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2932" y="2704047"/>
            <a:ext cx="340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</a:t>
            </a:r>
            <a:r>
              <a:rPr lang="en-US" sz="1600" baseline="-25000" dirty="0"/>
              <a:t>1</a:t>
            </a:r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17622" y="2243877"/>
            <a:ext cx="35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</a:t>
            </a:r>
            <a:r>
              <a:rPr lang="en-US" sz="1600" baseline="-25000" dirty="0" smtClean="0"/>
              <a:t>1</a:t>
            </a:r>
            <a:endParaRPr lang="en-US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81354" y="2276943"/>
            <a:ext cx="35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</a:t>
            </a:r>
            <a:r>
              <a:rPr lang="en-US" sz="1600" baseline="-25000" dirty="0" smtClean="0"/>
              <a:t>2</a:t>
            </a:r>
            <a:endParaRPr lang="en-US" sz="1600" dirty="0" smtClean="0"/>
          </a:p>
        </p:txBody>
      </p:sp>
      <p:cxnSp>
        <p:nvCxnSpPr>
          <p:cNvPr id="12" name="Straight Arrow Connector 11"/>
          <p:cNvCxnSpPr>
            <a:stCxn id="4" idx="0"/>
            <a:endCxn id="5" idx="2"/>
          </p:cNvCxnSpPr>
          <p:nvPr/>
        </p:nvCxnSpPr>
        <p:spPr>
          <a:xfrm flipH="1" flipV="1">
            <a:off x="1636572" y="3045563"/>
            <a:ext cx="1024757" cy="7588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6" idx="2"/>
          </p:cNvCxnSpPr>
          <p:nvPr/>
        </p:nvCxnSpPr>
        <p:spPr>
          <a:xfrm flipH="1" flipV="1">
            <a:off x="2195455" y="3048525"/>
            <a:ext cx="465874" cy="7558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9" idx="2"/>
          </p:cNvCxnSpPr>
          <p:nvPr/>
        </p:nvCxnSpPr>
        <p:spPr>
          <a:xfrm flipV="1">
            <a:off x="2661329" y="2582431"/>
            <a:ext cx="33285" cy="12219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0"/>
            <a:endCxn id="7" idx="2"/>
          </p:cNvCxnSpPr>
          <p:nvPr/>
        </p:nvCxnSpPr>
        <p:spPr>
          <a:xfrm flipV="1">
            <a:off x="2661329" y="3044082"/>
            <a:ext cx="370332" cy="7603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0"/>
            <a:endCxn id="8" idx="2"/>
          </p:cNvCxnSpPr>
          <p:nvPr/>
        </p:nvCxnSpPr>
        <p:spPr>
          <a:xfrm flipV="1">
            <a:off x="2661329" y="3042601"/>
            <a:ext cx="941732" cy="7618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0" idx="2"/>
          </p:cNvCxnSpPr>
          <p:nvPr/>
        </p:nvCxnSpPr>
        <p:spPr>
          <a:xfrm flipV="1">
            <a:off x="3773189" y="2615497"/>
            <a:ext cx="285157" cy="5722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3"/>
            <a:endCxn id="6" idx="1"/>
          </p:cNvCxnSpPr>
          <p:nvPr/>
        </p:nvCxnSpPr>
        <p:spPr>
          <a:xfrm>
            <a:off x="1822931" y="2876286"/>
            <a:ext cx="202395" cy="2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3"/>
            <a:endCxn id="7" idx="1"/>
          </p:cNvCxnSpPr>
          <p:nvPr/>
        </p:nvCxnSpPr>
        <p:spPr>
          <a:xfrm flipV="1">
            <a:off x="2365583" y="2874805"/>
            <a:ext cx="479719" cy="44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3"/>
            <a:endCxn id="8" idx="1"/>
          </p:cNvCxnSpPr>
          <p:nvPr/>
        </p:nvCxnSpPr>
        <p:spPr>
          <a:xfrm flipV="1">
            <a:off x="3218020" y="2873324"/>
            <a:ext cx="214912" cy="14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endCxn id="4" idx="0"/>
          </p:cNvCxnSpPr>
          <p:nvPr/>
        </p:nvCxnSpPr>
        <p:spPr>
          <a:xfrm flipH="1">
            <a:off x="2661329" y="3187737"/>
            <a:ext cx="1111860" cy="61666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66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664" y="926697"/>
            <a:ext cx="1051138" cy="617799"/>
          </a:xfrm>
          <a:prstGeom prst="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5566" y="3048525"/>
            <a:ext cx="671461" cy="6177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P(L</a:t>
            </a:r>
            <a:r>
              <a:rPr lang="en-US" sz="1100" baseline="-25000" dirty="0" smtClean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> =0)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=1-p</a:t>
            </a:r>
            <a:r>
              <a:rPr lang="en-US" sz="1100" baseline="-25000" dirty="0" smtClean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9802" y="2003748"/>
            <a:ext cx="671461" cy="6177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P(L</a:t>
            </a:r>
            <a:r>
              <a:rPr lang="en-US" sz="1100" baseline="-25000" dirty="0" smtClean="0">
                <a:solidFill>
                  <a:schemeClr val="tx1"/>
                </a:solidFill>
              </a:rPr>
              <a:t>1</a:t>
            </a:r>
            <a:r>
              <a:rPr lang="en-US" sz="1100" dirty="0" smtClean="0">
                <a:solidFill>
                  <a:schemeClr val="tx1"/>
                </a:solidFill>
              </a:rPr>
              <a:t> =0)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=1-p</a:t>
            </a:r>
            <a:r>
              <a:rPr lang="en-US" sz="1100" baseline="-25000" dirty="0" smtClean="0">
                <a:solidFill>
                  <a:schemeClr val="tx1"/>
                </a:solidFill>
              </a:rPr>
              <a:t>1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9216" y="3048525"/>
            <a:ext cx="671461" cy="6177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P(L</a:t>
            </a:r>
            <a:r>
              <a:rPr lang="en-US" sz="1100" baseline="-25000" dirty="0" smtClean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> =1)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=p</a:t>
            </a:r>
            <a:r>
              <a:rPr lang="en-US" sz="1100" baseline="-25000" dirty="0" smtClean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9631" y="3048525"/>
            <a:ext cx="671461" cy="6177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P(L</a:t>
            </a:r>
            <a:r>
              <a:rPr lang="en-US" sz="1100" baseline="-25000" dirty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> =1)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=p</a:t>
            </a:r>
            <a:r>
              <a:rPr lang="en-US" sz="1100" baseline="-25000" dirty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836" y="2003748"/>
            <a:ext cx="671461" cy="617799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P(L</a:t>
            </a:r>
            <a:r>
              <a:rPr lang="en-US" sz="1100" baseline="-25000" dirty="0" smtClean="0">
                <a:solidFill>
                  <a:schemeClr val="tx1"/>
                </a:solidFill>
              </a:rPr>
              <a:t>1</a:t>
            </a:r>
            <a:r>
              <a:rPr lang="en-US" sz="1100" dirty="0" smtClean="0">
                <a:solidFill>
                  <a:schemeClr val="tx1"/>
                </a:solidFill>
              </a:rPr>
              <a:t> =1)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=p</a:t>
            </a:r>
            <a:r>
              <a:rPr lang="en-US" sz="1100" baseline="-25000" dirty="0" smtClean="0">
                <a:solidFill>
                  <a:schemeClr val="tx1"/>
                </a:solidFill>
              </a:rPr>
              <a:t>1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5532" y="3059537"/>
            <a:ext cx="671461" cy="6177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P(L</a:t>
            </a:r>
            <a:r>
              <a:rPr lang="en-US" sz="1100" baseline="-25000" dirty="0" smtClean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> =0)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=1-p</a:t>
            </a:r>
            <a:r>
              <a:rPr lang="en-US" sz="1100" baseline="-25000" dirty="0" smtClean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>
            <a:off x="4324233" y="1544496"/>
            <a:ext cx="861300" cy="4592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0" idx="0"/>
          </p:cNvCxnSpPr>
          <p:nvPr/>
        </p:nvCxnSpPr>
        <p:spPr>
          <a:xfrm flipH="1">
            <a:off x="3485567" y="1544496"/>
            <a:ext cx="838666" cy="4592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 flipH="1">
            <a:off x="4704947" y="2621547"/>
            <a:ext cx="480586" cy="4269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5185533" y="2621547"/>
            <a:ext cx="335730" cy="4379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5" idx="0"/>
          </p:cNvCxnSpPr>
          <p:nvPr/>
        </p:nvCxnSpPr>
        <p:spPr>
          <a:xfrm>
            <a:off x="3485567" y="2621547"/>
            <a:ext cx="335730" cy="4269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9" idx="0"/>
          </p:cNvCxnSpPr>
          <p:nvPr/>
        </p:nvCxnSpPr>
        <p:spPr>
          <a:xfrm flipH="1">
            <a:off x="2995362" y="2621547"/>
            <a:ext cx="490205" cy="42697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6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62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F Breitmeyer</dc:creator>
  <cp:lastModifiedBy>Morgan F Breitmeyer</cp:lastModifiedBy>
  <cp:revision>5</cp:revision>
  <dcterms:created xsi:type="dcterms:W3CDTF">2016-10-07T19:58:20Z</dcterms:created>
  <dcterms:modified xsi:type="dcterms:W3CDTF">2016-10-10T17:46:50Z</dcterms:modified>
</cp:coreProperties>
</file>