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DFFFC-C2B2-7746-A3D5-5E40CF24312B}" v="20" dt="2022-11-03T20:25:57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/>
    <p:restoredTop sz="96197"/>
  </p:normalViewPr>
  <p:slideViewPr>
    <p:cSldViewPr snapToGrid="0" snapToObjects="1">
      <p:cViewPr varScale="1">
        <p:scale>
          <a:sx n="95" d="100"/>
          <a:sy n="95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 E. Hardin" userId="6beca985-a156-449b-8096-77a367ed1122" providerId="ADAL" clId="{B9DDFFFC-C2B2-7746-A3D5-5E40CF24312B}"/>
    <pc:docChg chg="undo custSel addSld delSld modSld">
      <pc:chgData name="Morgan E. Hardin" userId="6beca985-a156-449b-8096-77a367ed1122" providerId="ADAL" clId="{B9DDFFFC-C2B2-7746-A3D5-5E40CF24312B}" dt="2022-11-03T20:30:11.562" v="2007" actId="1076"/>
      <pc:docMkLst>
        <pc:docMk/>
      </pc:docMkLst>
      <pc:sldChg chg="addSp modSp new mod">
        <pc:chgData name="Morgan E. Hardin" userId="6beca985-a156-449b-8096-77a367ed1122" providerId="ADAL" clId="{B9DDFFFC-C2B2-7746-A3D5-5E40CF24312B}" dt="2022-11-03T15:12:15.671" v="612" actId="20577"/>
        <pc:sldMkLst>
          <pc:docMk/>
          <pc:sldMk cId="427772653" sldId="257"/>
        </pc:sldMkLst>
        <pc:spChg chg="mod">
          <ac:chgData name="Morgan E. Hardin" userId="6beca985-a156-449b-8096-77a367ed1122" providerId="ADAL" clId="{B9DDFFFC-C2B2-7746-A3D5-5E40CF24312B}" dt="2022-11-03T15:09:10.853" v="337" actId="20577"/>
          <ac:spMkLst>
            <pc:docMk/>
            <pc:sldMk cId="427772653" sldId="257"/>
            <ac:spMk id="2" creationId="{31368978-C795-0D42-B0E1-7B7F916DAD17}"/>
          </ac:spMkLst>
        </pc:spChg>
        <pc:spChg chg="mod">
          <ac:chgData name="Morgan E. Hardin" userId="6beca985-a156-449b-8096-77a367ed1122" providerId="ADAL" clId="{B9DDFFFC-C2B2-7746-A3D5-5E40CF24312B}" dt="2022-11-03T15:12:15.671" v="612" actId="20577"/>
          <ac:spMkLst>
            <pc:docMk/>
            <pc:sldMk cId="427772653" sldId="257"/>
            <ac:spMk id="3" creationId="{5A16A159-FD0E-D94E-BBF8-3F59065EA67B}"/>
          </ac:spMkLst>
        </pc:spChg>
        <pc:picChg chg="add mod">
          <ac:chgData name="Morgan E. Hardin" userId="6beca985-a156-449b-8096-77a367ed1122" providerId="ADAL" clId="{B9DDFFFC-C2B2-7746-A3D5-5E40CF24312B}" dt="2022-11-03T15:01:24.975" v="79" actId="1076"/>
          <ac:picMkLst>
            <pc:docMk/>
            <pc:sldMk cId="427772653" sldId="257"/>
            <ac:picMk id="4" creationId="{3DE08FB8-5D4D-4B4D-8EC4-C9054AFF1508}"/>
          </ac:picMkLst>
        </pc:picChg>
      </pc:sldChg>
      <pc:sldChg chg="modSp new del mod">
        <pc:chgData name="Morgan E. Hardin" userId="6beca985-a156-449b-8096-77a367ed1122" providerId="ADAL" clId="{B9DDFFFC-C2B2-7746-A3D5-5E40CF24312B}" dt="2022-11-03T15:14:05.883" v="640" actId="2696"/>
        <pc:sldMkLst>
          <pc:docMk/>
          <pc:sldMk cId="74497321" sldId="258"/>
        </pc:sldMkLst>
        <pc:spChg chg="mod">
          <ac:chgData name="Morgan E. Hardin" userId="6beca985-a156-449b-8096-77a367ed1122" providerId="ADAL" clId="{B9DDFFFC-C2B2-7746-A3D5-5E40CF24312B}" dt="2022-11-03T15:13:59.976" v="639" actId="20577"/>
          <ac:spMkLst>
            <pc:docMk/>
            <pc:sldMk cId="74497321" sldId="258"/>
            <ac:spMk id="2" creationId="{F802D58B-718C-E149-BD01-C99CB2B48E57}"/>
          </ac:spMkLst>
        </pc:spChg>
      </pc:sldChg>
      <pc:sldChg chg="addSp delSp modSp add mod">
        <pc:chgData name="Morgan E. Hardin" userId="6beca985-a156-449b-8096-77a367ed1122" providerId="ADAL" clId="{B9DDFFFC-C2B2-7746-A3D5-5E40CF24312B}" dt="2022-11-03T18:24:56.213" v="1084" actId="1076"/>
        <pc:sldMkLst>
          <pc:docMk/>
          <pc:sldMk cId="1916632176" sldId="258"/>
        </pc:sldMkLst>
        <pc:spChg chg="mod">
          <ac:chgData name="Morgan E. Hardin" userId="6beca985-a156-449b-8096-77a367ed1122" providerId="ADAL" clId="{B9DDFFFC-C2B2-7746-A3D5-5E40CF24312B}" dt="2022-11-03T15:14:18.206" v="663" actId="20577"/>
          <ac:spMkLst>
            <pc:docMk/>
            <pc:sldMk cId="1916632176" sldId="258"/>
            <ac:spMk id="2" creationId="{31368978-C795-0D42-B0E1-7B7F916DAD17}"/>
          </ac:spMkLst>
        </pc:spChg>
        <pc:spChg chg="del mod">
          <ac:chgData name="Morgan E. Hardin" userId="6beca985-a156-449b-8096-77a367ed1122" providerId="ADAL" clId="{B9DDFFFC-C2B2-7746-A3D5-5E40CF24312B}" dt="2022-11-03T15:15:25.954" v="668"/>
          <ac:spMkLst>
            <pc:docMk/>
            <pc:sldMk cId="1916632176" sldId="258"/>
            <ac:spMk id="3" creationId="{5A16A159-FD0E-D94E-BBF8-3F59065EA67B}"/>
          </ac:spMkLst>
        </pc:spChg>
        <pc:spChg chg="add mod">
          <ac:chgData name="Morgan E. Hardin" userId="6beca985-a156-449b-8096-77a367ed1122" providerId="ADAL" clId="{B9DDFFFC-C2B2-7746-A3D5-5E40CF24312B}" dt="2022-11-03T18:24:52.460" v="1083" actId="20577"/>
          <ac:spMkLst>
            <pc:docMk/>
            <pc:sldMk cId="1916632176" sldId="258"/>
            <ac:spMk id="9" creationId="{993C68E8-1C28-284F-BC99-FF95D341EA6D}"/>
          </ac:spMkLst>
        </pc:spChg>
        <pc:picChg chg="del">
          <ac:chgData name="Morgan E. Hardin" userId="6beca985-a156-449b-8096-77a367ed1122" providerId="ADAL" clId="{B9DDFFFC-C2B2-7746-A3D5-5E40CF24312B}" dt="2022-11-03T15:14:19.445" v="664" actId="478"/>
          <ac:picMkLst>
            <pc:docMk/>
            <pc:sldMk cId="1916632176" sldId="258"/>
            <ac:picMk id="4" creationId="{3DE08FB8-5D4D-4B4D-8EC4-C9054AFF1508}"/>
          </ac:picMkLst>
        </pc:picChg>
        <pc:picChg chg="add del mod">
          <ac:chgData name="Morgan E. Hardin" userId="6beca985-a156-449b-8096-77a367ed1122" providerId="ADAL" clId="{B9DDFFFC-C2B2-7746-A3D5-5E40CF24312B}" dt="2022-11-03T15:15:36.782" v="673" actId="478"/>
          <ac:picMkLst>
            <pc:docMk/>
            <pc:sldMk cId="1916632176" sldId="258"/>
            <ac:picMk id="6" creationId="{10D74684-38E7-9348-90F5-B669D167F87B}"/>
          </ac:picMkLst>
        </pc:picChg>
        <pc:picChg chg="add mod">
          <ac:chgData name="Morgan E. Hardin" userId="6beca985-a156-449b-8096-77a367ed1122" providerId="ADAL" clId="{B9DDFFFC-C2B2-7746-A3D5-5E40CF24312B}" dt="2022-11-03T18:24:56.213" v="1084" actId="1076"/>
          <ac:picMkLst>
            <pc:docMk/>
            <pc:sldMk cId="1916632176" sldId="258"/>
            <ac:picMk id="7" creationId="{B34F339E-3D6A-D149-9576-9565AD6D6ED3}"/>
          </ac:picMkLst>
        </pc:picChg>
      </pc:sldChg>
      <pc:sldChg chg="new del">
        <pc:chgData name="Morgan E. Hardin" userId="6beca985-a156-449b-8096-77a367ed1122" providerId="ADAL" clId="{B9DDFFFC-C2B2-7746-A3D5-5E40CF24312B}" dt="2022-11-03T18:25:10.351" v="1086" actId="2696"/>
        <pc:sldMkLst>
          <pc:docMk/>
          <pc:sldMk cId="341686104" sldId="259"/>
        </pc:sldMkLst>
      </pc:sldChg>
      <pc:sldChg chg="addSp delSp modSp add mod">
        <pc:chgData name="Morgan E. Hardin" userId="6beca985-a156-449b-8096-77a367ed1122" providerId="ADAL" clId="{B9DDFFFC-C2B2-7746-A3D5-5E40CF24312B}" dt="2022-11-03T20:21:13.255" v="1645"/>
        <pc:sldMkLst>
          <pc:docMk/>
          <pc:sldMk cId="669732442" sldId="259"/>
        </pc:sldMkLst>
        <pc:spChg chg="mod">
          <ac:chgData name="Morgan E. Hardin" userId="6beca985-a156-449b-8096-77a367ed1122" providerId="ADAL" clId="{B9DDFFFC-C2B2-7746-A3D5-5E40CF24312B}" dt="2022-11-03T20:18:07.964" v="1284" actId="14100"/>
          <ac:spMkLst>
            <pc:docMk/>
            <pc:sldMk cId="669732442" sldId="259"/>
            <ac:spMk id="2" creationId="{31368978-C795-0D42-B0E1-7B7F916DAD17}"/>
          </ac:spMkLst>
        </pc:spChg>
        <pc:spChg chg="add del mod">
          <ac:chgData name="Morgan E. Hardin" userId="6beca985-a156-449b-8096-77a367ed1122" providerId="ADAL" clId="{B9DDFFFC-C2B2-7746-A3D5-5E40CF24312B}" dt="2022-11-03T18:25:20.026" v="1090" actId="478"/>
          <ac:spMkLst>
            <pc:docMk/>
            <pc:sldMk cId="669732442" sldId="259"/>
            <ac:spMk id="4" creationId="{279D42A2-CA3B-CA48-85C0-F813EC5CF220}"/>
          </ac:spMkLst>
        </pc:spChg>
        <pc:spChg chg="del mod">
          <ac:chgData name="Morgan E. Hardin" userId="6beca985-a156-449b-8096-77a367ed1122" providerId="ADAL" clId="{B9DDFFFC-C2B2-7746-A3D5-5E40CF24312B}" dt="2022-11-03T18:25:18.032" v="1089" actId="478"/>
          <ac:spMkLst>
            <pc:docMk/>
            <pc:sldMk cId="669732442" sldId="259"/>
            <ac:spMk id="9" creationId="{993C68E8-1C28-284F-BC99-FF95D341EA6D}"/>
          </ac:spMkLst>
        </pc:spChg>
        <pc:spChg chg="add del mod">
          <ac:chgData name="Morgan E. Hardin" userId="6beca985-a156-449b-8096-77a367ed1122" providerId="ADAL" clId="{B9DDFFFC-C2B2-7746-A3D5-5E40CF24312B}" dt="2022-11-03T20:14:47.409" v="1144"/>
          <ac:spMkLst>
            <pc:docMk/>
            <pc:sldMk cId="669732442" sldId="259"/>
            <ac:spMk id="11" creationId="{018FBA66-63DC-0240-AB80-C859183D5E52}"/>
          </ac:spMkLst>
        </pc:spChg>
        <pc:spChg chg="add mod">
          <ac:chgData name="Morgan E. Hardin" userId="6beca985-a156-449b-8096-77a367ed1122" providerId="ADAL" clId="{B9DDFFFC-C2B2-7746-A3D5-5E40CF24312B}" dt="2022-11-03T20:21:09.468" v="1643" actId="20577"/>
          <ac:spMkLst>
            <pc:docMk/>
            <pc:sldMk cId="669732442" sldId="259"/>
            <ac:spMk id="12" creationId="{93E8BBF9-42F9-3A48-9327-D5EBF8DBF2E8}"/>
          </ac:spMkLst>
        </pc:spChg>
        <pc:spChg chg="add del mod">
          <ac:chgData name="Morgan E. Hardin" userId="6beca985-a156-449b-8096-77a367ed1122" providerId="ADAL" clId="{B9DDFFFC-C2B2-7746-A3D5-5E40CF24312B}" dt="2022-11-03T20:21:13.255" v="1645"/>
          <ac:spMkLst>
            <pc:docMk/>
            <pc:sldMk cId="669732442" sldId="259"/>
            <ac:spMk id="13" creationId="{32DE6D74-3173-EA46-8E58-A447E74337FA}"/>
          </ac:spMkLst>
        </pc:spChg>
        <pc:picChg chg="add mod">
          <ac:chgData name="Morgan E. Hardin" userId="6beca985-a156-449b-8096-77a367ed1122" providerId="ADAL" clId="{B9DDFFFC-C2B2-7746-A3D5-5E40CF24312B}" dt="2022-11-03T20:20:25.134" v="1553" actId="1076"/>
          <ac:picMkLst>
            <pc:docMk/>
            <pc:sldMk cId="669732442" sldId="259"/>
            <ac:picMk id="6" creationId="{4D830461-C8B7-2C43-809B-7E7DFD41196B}"/>
          </ac:picMkLst>
        </pc:picChg>
        <pc:picChg chg="del">
          <ac:chgData name="Morgan E. Hardin" userId="6beca985-a156-449b-8096-77a367ed1122" providerId="ADAL" clId="{B9DDFFFC-C2B2-7746-A3D5-5E40CF24312B}" dt="2022-11-03T18:25:21.332" v="1091" actId="478"/>
          <ac:picMkLst>
            <pc:docMk/>
            <pc:sldMk cId="669732442" sldId="259"/>
            <ac:picMk id="7" creationId="{B34F339E-3D6A-D149-9576-9565AD6D6ED3}"/>
          </ac:picMkLst>
        </pc:picChg>
        <pc:picChg chg="add mod">
          <ac:chgData name="Morgan E. Hardin" userId="6beca985-a156-449b-8096-77a367ed1122" providerId="ADAL" clId="{B9DDFFFC-C2B2-7746-A3D5-5E40CF24312B}" dt="2022-11-03T20:17:50.914" v="1277" actId="1076"/>
          <ac:picMkLst>
            <pc:docMk/>
            <pc:sldMk cId="669732442" sldId="259"/>
            <ac:picMk id="10" creationId="{9CA67DB2-D644-7B4C-B22E-F1ABB32D32B6}"/>
          </ac:picMkLst>
        </pc:picChg>
        <pc:picChg chg="add mod">
          <ac:chgData name="Morgan E. Hardin" userId="6beca985-a156-449b-8096-77a367ed1122" providerId="ADAL" clId="{B9DDFFFC-C2B2-7746-A3D5-5E40CF24312B}" dt="2022-11-03T20:20:31.116" v="1554" actId="1076"/>
          <ac:picMkLst>
            <pc:docMk/>
            <pc:sldMk cId="669732442" sldId="259"/>
            <ac:picMk id="15" creationId="{DE81E046-44CC-3B49-A320-D25B8690187A}"/>
          </ac:picMkLst>
        </pc:picChg>
      </pc:sldChg>
      <pc:sldChg chg="addSp modSp add mod">
        <pc:chgData name="Morgan E. Hardin" userId="6beca985-a156-449b-8096-77a367ed1122" providerId="ADAL" clId="{B9DDFFFC-C2B2-7746-A3D5-5E40CF24312B}" dt="2022-11-03T20:30:11.562" v="2007" actId="1076"/>
        <pc:sldMkLst>
          <pc:docMk/>
          <pc:sldMk cId="547820180" sldId="260"/>
        </pc:sldMkLst>
        <pc:spChg chg="add mod">
          <ac:chgData name="Morgan E. Hardin" userId="6beca985-a156-449b-8096-77a367ed1122" providerId="ADAL" clId="{B9DDFFFC-C2B2-7746-A3D5-5E40CF24312B}" dt="2022-11-03T20:30:06.944" v="2006" actId="20577"/>
          <ac:spMkLst>
            <pc:docMk/>
            <pc:sldMk cId="547820180" sldId="260"/>
            <ac:spMk id="5" creationId="{11B15546-F96F-3842-9EED-3BC412B83803}"/>
          </ac:spMkLst>
        </pc:spChg>
        <pc:picChg chg="add mod">
          <ac:chgData name="Morgan E. Hardin" userId="6beca985-a156-449b-8096-77a367ed1122" providerId="ADAL" clId="{B9DDFFFC-C2B2-7746-A3D5-5E40CF24312B}" dt="2022-11-03T20:30:11.562" v="2007" actId="1076"/>
          <ac:picMkLst>
            <pc:docMk/>
            <pc:sldMk cId="547820180" sldId="260"/>
            <ac:picMk id="4" creationId="{B0ED5BF7-0F8A-3543-B4B4-EBCE237DFA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BA6B-3AD6-DB47-92CA-D2F9452DD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059759"/>
            <a:ext cx="8361229" cy="2098226"/>
          </a:xfrm>
        </p:spPr>
        <p:txBody>
          <a:bodyPr/>
          <a:lstStyle/>
          <a:p>
            <a:r>
              <a:rPr lang="en-US" dirty="0"/>
              <a:t>Adaboosting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2468D-40D2-4148-A906-D00130F4F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157985"/>
            <a:ext cx="6831673" cy="1086237"/>
          </a:xfrm>
        </p:spPr>
        <p:txBody>
          <a:bodyPr/>
          <a:lstStyle/>
          <a:p>
            <a:r>
              <a:rPr lang="en-US" dirty="0"/>
              <a:t>By: Morgan Hardin</a:t>
            </a:r>
          </a:p>
        </p:txBody>
      </p:sp>
    </p:spTree>
    <p:extLst>
      <p:ext uri="{BB962C8B-B14F-4D97-AF65-F5344CB8AC3E}">
        <p14:creationId xmlns:p14="http://schemas.microsoft.com/office/powerpoint/2010/main" val="195003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8978-C795-0D42-B0E1-7B7F916D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5424"/>
          </a:xfrm>
        </p:spPr>
        <p:txBody>
          <a:bodyPr/>
          <a:lstStyle/>
          <a:p>
            <a:r>
              <a:rPr lang="en-US" dirty="0"/>
              <a:t>Adaboost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6A159-FD0E-D94E-BBF8-3F59065EA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2588"/>
            <a:ext cx="4329953" cy="39848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Ensemble technique</a:t>
            </a:r>
          </a:p>
          <a:p>
            <a:pPr lvl="1"/>
            <a:r>
              <a:rPr lang="en-US" i="0" dirty="0"/>
              <a:t>Method of training various learners and bringing them together to improve the accuracy score</a:t>
            </a:r>
          </a:p>
          <a:p>
            <a:r>
              <a:rPr lang="en-US" dirty="0"/>
              <a:t>Weak learners are combined to create a strong learner</a:t>
            </a:r>
          </a:p>
          <a:p>
            <a:r>
              <a:rPr lang="en-US" dirty="0"/>
              <a:t>Decision stumps</a:t>
            </a:r>
          </a:p>
          <a:p>
            <a:pPr lvl="1"/>
            <a:r>
              <a:rPr lang="en-US" i="0" dirty="0"/>
              <a:t>Tree with one split (root) and 2 terminal nodes (leaves)</a:t>
            </a:r>
          </a:p>
          <a:p>
            <a:r>
              <a:rPr lang="en-US" dirty="0"/>
              <a:t>Misclassified instances are given an increased weighted and the model is trained again with updated weights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08FB8-5D4D-4B4D-8EC4-C9054AFF1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128" y="2257450"/>
            <a:ext cx="6041759" cy="36099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777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8978-C795-0D42-B0E1-7B7F916D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5424"/>
          </a:xfrm>
        </p:spPr>
        <p:txBody>
          <a:bodyPr/>
          <a:lstStyle/>
          <a:p>
            <a:r>
              <a:rPr lang="en-US" dirty="0"/>
              <a:t>Applications of Adaboosting</a:t>
            </a:r>
          </a:p>
        </p:txBody>
      </p:sp>
      <p:pic>
        <p:nvPicPr>
          <p:cNvPr id="7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B34F339E-3D6A-D149-9576-9565AD6D6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835" y="3863712"/>
            <a:ext cx="6886762" cy="254612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3C68E8-1C28-284F-BC99-FF95D341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21224"/>
            <a:ext cx="9601200" cy="4146176"/>
          </a:xfrm>
        </p:spPr>
        <p:txBody>
          <a:bodyPr/>
          <a:lstStyle/>
          <a:p>
            <a:r>
              <a:rPr lang="en-US" dirty="0"/>
              <a:t>Adaboost can be used to solve:</a:t>
            </a:r>
          </a:p>
          <a:p>
            <a:pPr lvl="1"/>
            <a:r>
              <a:rPr lang="en-US" i="0" dirty="0"/>
              <a:t>Classification problems</a:t>
            </a:r>
          </a:p>
          <a:p>
            <a:pPr lvl="1"/>
            <a:r>
              <a:rPr lang="en-US" i="0" dirty="0"/>
              <a:t>Predicting if a person has a disease like cancer, diabetes, etc.</a:t>
            </a:r>
          </a:p>
          <a:p>
            <a:pPr lvl="1"/>
            <a:r>
              <a:rPr lang="en-US" i="0" dirty="0"/>
              <a:t>Predicting a person’s credit score</a:t>
            </a:r>
          </a:p>
          <a:p>
            <a:pPr lvl="1"/>
            <a:r>
              <a:rPr lang="en-US" i="0" dirty="0"/>
              <a:t>Predicting if an object is of a certain class / group</a:t>
            </a:r>
          </a:p>
          <a:p>
            <a:pPr lvl="2"/>
            <a:r>
              <a:rPr lang="en-US" dirty="0"/>
              <a:t>Type of flower</a:t>
            </a:r>
          </a:p>
          <a:p>
            <a:pPr lvl="2"/>
            <a:r>
              <a:rPr lang="en-US" i="0" dirty="0"/>
              <a:t>Spam or not spam</a:t>
            </a:r>
          </a:p>
        </p:txBody>
      </p:sp>
    </p:spTree>
    <p:extLst>
      <p:ext uri="{BB962C8B-B14F-4D97-AF65-F5344CB8AC3E}">
        <p14:creationId xmlns:p14="http://schemas.microsoft.com/office/powerpoint/2010/main" val="191663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8978-C795-0D42-B0E1-7B7F916D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376" y="685800"/>
            <a:ext cx="7624483" cy="103542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Adaboosting Classifier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9CA67DB2-D644-7B4C-B22E-F1ABB32D3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02" y="234951"/>
            <a:ext cx="3082904" cy="3497025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D830461-C8B7-2C43-809B-7E7DFD411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82" y="3925570"/>
            <a:ext cx="3467230" cy="2697479"/>
          </a:xfrm>
          <a:prstGeom prst="rect">
            <a:avLst/>
          </a:prstGeom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93E8BBF9-42F9-3A48-9327-D5EBF8DBF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375" y="1587725"/>
            <a:ext cx="7624483" cy="1841275"/>
          </a:xfrm>
        </p:spPr>
        <p:txBody>
          <a:bodyPr>
            <a:normAutofit fontScale="92500" lnSpcReduction="20000"/>
          </a:bodyPr>
          <a:lstStyle/>
          <a:p>
            <a:r>
              <a:rPr lang="en-US" i="0" dirty="0"/>
              <a:t>Drug dataset wher</a:t>
            </a:r>
            <a:r>
              <a:rPr lang="en-US" dirty="0"/>
              <a:t>e ‘BP’, ‘Cholesterol’, and ‘Sex’ are encoded to be numerical values</a:t>
            </a:r>
          </a:p>
          <a:p>
            <a:r>
              <a:rPr lang="en-US" dirty="0"/>
              <a:t>Scaled x training and test sets since it’s a classification problem and it makes the data more accurate since ‘Age’ and ‘Na_to_K’ are much larger than ‘BP’, ‘Cholesterol’, and “Sex_M’ / Sex_F’</a:t>
            </a:r>
          </a:p>
          <a:p>
            <a:r>
              <a:rPr lang="en-US" dirty="0"/>
              <a:t>Stratified y since outcome of ‘Drug’ was not evenly distributed</a:t>
            </a:r>
          </a:p>
          <a:p>
            <a:endParaRPr lang="en-US" i="0" dirty="0"/>
          </a:p>
        </p:txBody>
      </p:sp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E81E046-44CC-3B49-A320-D25B86901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371" y="3925570"/>
            <a:ext cx="8109247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3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8978-C795-0D42-B0E1-7B7F916D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5424"/>
          </a:xfrm>
        </p:spPr>
        <p:txBody>
          <a:bodyPr/>
          <a:lstStyle/>
          <a:p>
            <a:r>
              <a:rPr lang="en-US" dirty="0"/>
              <a:t>Example of Adaboosting Classifier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0ED5BF7-0F8A-3543-B4B4-EBCE237D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576919"/>
            <a:ext cx="10045700" cy="2882900"/>
          </a:xfrm>
          <a:prstGeom prst="rect">
            <a:avLst/>
          </a:prstGeom>
        </p:spPr>
      </p:pic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11B15546-F96F-3842-9EED-3BC412B83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9807"/>
            <a:ext cx="10045700" cy="1841275"/>
          </a:xfrm>
        </p:spPr>
        <p:txBody>
          <a:bodyPr>
            <a:normAutofit/>
          </a:bodyPr>
          <a:lstStyle/>
          <a:p>
            <a:r>
              <a:rPr lang="en-US" dirty="0"/>
              <a:t>n_estimators: number of trees for the classifier</a:t>
            </a:r>
          </a:p>
          <a:p>
            <a:r>
              <a:rPr lang="en-US" dirty="0"/>
              <a:t>r</a:t>
            </a:r>
            <a:r>
              <a:rPr lang="en-US" i="0" dirty="0"/>
              <a:t>andom_state: keeps score from changing with each execution</a:t>
            </a:r>
          </a:p>
          <a:p>
            <a:r>
              <a:rPr lang="en-US" dirty="0"/>
              <a:t>learning_rate: controls the speed of which the model will learn</a:t>
            </a:r>
          </a:p>
          <a:p>
            <a:r>
              <a:rPr lang="en-US" dirty="0"/>
              <a:t>Model is not overfitted with accuracy scores of 83% (test) and 84% (training)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5478201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338</TotalTime>
  <Words>257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Adaboosting classifier</vt:lpstr>
      <vt:lpstr>Adaboost Definition</vt:lpstr>
      <vt:lpstr>Applications of Adaboosting</vt:lpstr>
      <vt:lpstr>Example of Adaboosting Classifier</vt:lpstr>
      <vt:lpstr>Example of Adaboosting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Adaboosting classifier</dc:title>
  <dc:creator>Morgan E. Hardin</dc:creator>
  <cp:lastModifiedBy>Morgan E. Hardin</cp:lastModifiedBy>
  <cp:revision>1</cp:revision>
  <dcterms:created xsi:type="dcterms:W3CDTF">2022-11-03T14:51:50Z</dcterms:created>
  <dcterms:modified xsi:type="dcterms:W3CDTF">2022-11-03T20:30:13Z</dcterms:modified>
</cp:coreProperties>
</file>