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155EC-F85D-8D4C-9B83-C396080FED26}" v="3" dt="2022-12-11T19:04:43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6"/>
    <p:restoredTop sz="95701"/>
  </p:normalViewPr>
  <p:slideViewPr>
    <p:cSldViewPr snapToGrid="0" snapToObjects="1">
      <p:cViewPr varScale="1">
        <p:scale>
          <a:sx n="83" d="100"/>
          <a:sy n="83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E. Hardin" userId="6beca985-a156-449b-8096-77a367ed1122" providerId="ADAL" clId="{3CB155EC-F85D-8D4C-9B83-C396080FED26}"/>
    <pc:docChg chg="undo custSel modSld">
      <pc:chgData name="Morgan E. Hardin" userId="6beca985-a156-449b-8096-77a367ed1122" providerId="ADAL" clId="{3CB155EC-F85D-8D4C-9B83-C396080FED26}" dt="2022-12-11T19:05:09.089" v="18" actId="26606"/>
      <pc:docMkLst>
        <pc:docMk/>
      </pc:docMkLst>
      <pc:sldChg chg="addSp delSp modSp mod setBg addAnim delAnim modAnim setClrOvrMap">
        <pc:chgData name="Morgan E. Hardin" userId="6beca985-a156-449b-8096-77a367ed1122" providerId="ADAL" clId="{3CB155EC-F85D-8D4C-9B83-C396080FED26}" dt="2022-12-11T19:04:43.353" v="11" actId="20577"/>
        <pc:sldMkLst>
          <pc:docMk/>
          <pc:sldMk cId="1912891826" sldId="256"/>
        </pc:sldMkLst>
        <pc:spChg chg="mod">
          <ac:chgData name="Morgan E. Hardin" userId="6beca985-a156-449b-8096-77a367ed1122" providerId="ADAL" clId="{3CB155EC-F85D-8D4C-9B83-C396080FED26}" dt="2022-12-11T19:04:43.353" v="11" actId="20577"/>
          <ac:spMkLst>
            <pc:docMk/>
            <pc:sldMk cId="1912891826" sldId="256"/>
            <ac:spMk id="2" creationId="{BA333AFD-13DF-2242-8EDD-79AC91268771}"/>
          </ac:spMkLst>
        </pc:spChg>
        <pc:spChg chg="mod">
          <ac:chgData name="Morgan E. Hardin" userId="6beca985-a156-449b-8096-77a367ed1122" providerId="ADAL" clId="{3CB155EC-F85D-8D4C-9B83-C396080FED26}" dt="2022-12-11T19:04:29.937" v="10" actId="26606"/>
          <ac:spMkLst>
            <pc:docMk/>
            <pc:sldMk cId="1912891826" sldId="256"/>
            <ac:spMk id="3" creationId="{07410E92-6D37-0849-A3D7-AD9EE340F1E3}"/>
          </ac:spMkLst>
        </pc:spChg>
        <pc:spChg chg="add del">
          <ac:chgData name="Morgan E. Hardin" userId="6beca985-a156-449b-8096-77a367ed1122" providerId="ADAL" clId="{3CB155EC-F85D-8D4C-9B83-C396080FED26}" dt="2022-12-11T19:03:55.385" v="5" actId="26606"/>
          <ac:spMkLst>
            <pc:docMk/>
            <pc:sldMk cId="1912891826" sldId="256"/>
            <ac:spMk id="9" creationId="{A77A6167-FCC5-49E8-B280-CECAF151ED9F}"/>
          </ac:spMkLst>
        </pc:spChg>
        <pc:spChg chg="add del">
          <ac:chgData name="Morgan E. Hardin" userId="6beca985-a156-449b-8096-77a367ed1122" providerId="ADAL" clId="{3CB155EC-F85D-8D4C-9B83-C396080FED26}" dt="2022-12-11T19:03:55.385" v="5" actId="26606"/>
          <ac:spMkLst>
            <pc:docMk/>
            <pc:sldMk cId="1912891826" sldId="256"/>
            <ac:spMk id="11" creationId="{F84046EA-4273-437E-9DE5-5AEE713C35E2}"/>
          </ac:spMkLst>
        </pc:spChg>
        <pc:spChg chg="add del">
          <ac:chgData name="Morgan E. Hardin" userId="6beca985-a156-449b-8096-77a367ed1122" providerId="ADAL" clId="{3CB155EC-F85D-8D4C-9B83-C396080FED26}" dt="2022-12-11T19:04:29.937" v="10" actId="26606"/>
          <ac:spMkLst>
            <pc:docMk/>
            <pc:sldMk cId="1912891826" sldId="256"/>
            <ac:spMk id="16" creationId="{1003852C-CA3A-4254-ABB6-2290D3060941}"/>
          </ac:spMkLst>
        </pc:spChg>
        <pc:spChg chg="add del">
          <ac:chgData name="Morgan E. Hardin" userId="6beca985-a156-449b-8096-77a367ed1122" providerId="ADAL" clId="{3CB155EC-F85D-8D4C-9B83-C396080FED26}" dt="2022-12-11T19:04:29.937" v="10" actId="26606"/>
          <ac:spMkLst>
            <pc:docMk/>
            <pc:sldMk cId="1912891826" sldId="256"/>
            <ac:spMk id="18" creationId="{2F11CF96-B71B-4294-A1EF-00CE7388DC40}"/>
          </ac:spMkLst>
        </pc:spChg>
        <pc:spChg chg="add del">
          <ac:chgData name="Morgan E. Hardin" userId="6beca985-a156-449b-8096-77a367ed1122" providerId="ADAL" clId="{3CB155EC-F85D-8D4C-9B83-C396080FED26}" dt="2022-12-11T19:04:29.927" v="9" actId="26606"/>
          <ac:spMkLst>
            <pc:docMk/>
            <pc:sldMk cId="1912891826" sldId="256"/>
            <ac:spMk id="23" creationId="{F33867FC-EB8E-4B00-B7D5-7967D9DF1C62}"/>
          </ac:spMkLst>
        </pc:spChg>
        <pc:spChg chg="add del">
          <ac:chgData name="Morgan E. Hardin" userId="6beca985-a156-449b-8096-77a367ed1122" providerId="ADAL" clId="{3CB155EC-F85D-8D4C-9B83-C396080FED26}" dt="2022-12-11T19:04:29.927" v="9" actId="26606"/>
          <ac:spMkLst>
            <pc:docMk/>
            <pc:sldMk cId="1912891826" sldId="256"/>
            <ac:spMk id="25" creationId="{D69E00ED-B0F1-4570-A74E-E05D0E9A86C9}"/>
          </ac:spMkLst>
        </pc:spChg>
        <pc:spChg chg="add del">
          <ac:chgData name="Morgan E. Hardin" userId="6beca985-a156-449b-8096-77a367ed1122" providerId="ADAL" clId="{3CB155EC-F85D-8D4C-9B83-C396080FED26}" dt="2022-12-11T19:04:29.927" v="9" actId="26606"/>
          <ac:spMkLst>
            <pc:docMk/>
            <pc:sldMk cId="1912891826" sldId="256"/>
            <ac:spMk id="27" creationId="{074D0BE7-DDD8-46AB-A2C1-5B7FFD921AE2}"/>
          </ac:spMkLst>
        </pc:spChg>
        <pc:spChg chg="add">
          <ac:chgData name="Morgan E. Hardin" userId="6beca985-a156-449b-8096-77a367ed1122" providerId="ADAL" clId="{3CB155EC-F85D-8D4C-9B83-C396080FED26}" dt="2022-12-11T19:04:29.937" v="10" actId="26606"/>
          <ac:spMkLst>
            <pc:docMk/>
            <pc:sldMk cId="1912891826" sldId="256"/>
            <ac:spMk id="29" creationId="{7C04FA5E-9397-403D-8733-45505DDB1488}"/>
          </ac:spMkLst>
        </pc:spChg>
        <pc:spChg chg="add">
          <ac:chgData name="Morgan E. Hardin" userId="6beca985-a156-449b-8096-77a367ed1122" providerId="ADAL" clId="{3CB155EC-F85D-8D4C-9B83-C396080FED26}" dt="2022-12-11T19:04:29.937" v="10" actId="26606"/>
          <ac:spMkLst>
            <pc:docMk/>
            <pc:sldMk cId="1912891826" sldId="256"/>
            <ac:spMk id="30" creationId="{09E1F823-C239-4ACC-923A-5C958E00E207}"/>
          </ac:spMkLst>
        </pc:spChg>
        <pc:spChg chg="add">
          <ac:chgData name="Morgan E. Hardin" userId="6beca985-a156-449b-8096-77a367ed1122" providerId="ADAL" clId="{3CB155EC-F85D-8D4C-9B83-C396080FED26}" dt="2022-12-11T19:04:29.937" v="10" actId="26606"/>
          <ac:spMkLst>
            <pc:docMk/>
            <pc:sldMk cId="1912891826" sldId="256"/>
            <ac:spMk id="31" creationId="{0817DDF7-06E9-4C7C-84DF-2240A653602C}"/>
          </ac:spMkLst>
        </pc:spChg>
        <pc:picChg chg="add mod ord">
          <ac:chgData name="Morgan E. Hardin" userId="6beca985-a156-449b-8096-77a367ed1122" providerId="ADAL" clId="{3CB155EC-F85D-8D4C-9B83-C396080FED26}" dt="2022-12-11T19:04:29.937" v="10" actId="26606"/>
          <ac:picMkLst>
            <pc:docMk/>
            <pc:sldMk cId="1912891826" sldId="256"/>
            <ac:picMk id="5" creationId="{5784E02C-8D5F-C0BB-2616-CE258903612D}"/>
          </ac:picMkLst>
        </pc:picChg>
      </pc:sldChg>
      <pc:sldChg chg="addSp delSp modSp mod setBg">
        <pc:chgData name="Morgan E. Hardin" userId="6beca985-a156-449b-8096-77a367ed1122" providerId="ADAL" clId="{3CB155EC-F85D-8D4C-9B83-C396080FED26}" dt="2022-12-11T19:05:09.089" v="18" actId="26606"/>
        <pc:sldMkLst>
          <pc:docMk/>
          <pc:sldMk cId="2832538824" sldId="257"/>
        </pc:sldMkLst>
        <pc:spChg chg="mod">
          <ac:chgData name="Morgan E. Hardin" userId="6beca985-a156-449b-8096-77a367ed1122" providerId="ADAL" clId="{3CB155EC-F85D-8D4C-9B83-C396080FED26}" dt="2022-12-11T19:05:09.089" v="18" actId="26606"/>
          <ac:spMkLst>
            <pc:docMk/>
            <pc:sldMk cId="2832538824" sldId="257"/>
            <ac:spMk id="2" creationId="{24B6861E-37EC-304C-AF76-B1F8C9BB6560}"/>
          </ac:spMkLst>
        </pc:spChg>
        <pc:spChg chg="mod">
          <ac:chgData name="Morgan E. Hardin" userId="6beca985-a156-449b-8096-77a367ed1122" providerId="ADAL" clId="{3CB155EC-F85D-8D4C-9B83-C396080FED26}" dt="2022-12-11T19:05:09.089" v="18" actId="26606"/>
          <ac:spMkLst>
            <pc:docMk/>
            <pc:sldMk cId="2832538824" sldId="257"/>
            <ac:spMk id="7" creationId="{FB8E3AB2-BC18-5F46-8299-2B87F49B534F}"/>
          </ac:spMkLst>
        </pc:spChg>
        <pc:spChg chg="add del">
          <ac:chgData name="Morgan E. Hardin" userId="6beca985-a156-449b-8096-77a367ed1122" providerId="ADAL" clId="{3CB155EC-F85D-8D4C-9B83-C396080FED26}" dt="2022-12-11T19:05:09.089" v="18" actId="26606"/>
          <ac:spMkLst>
            <pc:docMk/>
            <pc:sldMk cId="2832538824" sldId="257"/>
            <ac:spMk id="18" creationId="{8E2B8A2D-F46F-4DA5-8AFF-BC57461C281A}"/>
          </ac:spMkLst>
        </pc:spChg>
        <pc:spChg chg="add del">
          <ac:chgData name="Morgan E. Hardin" userId="6beca985-a156-449b-8096-77a367ed1122" providerId="ADAL" clId="{3CB155EC-F85D-8D4C-9B83-C396080FED26}" dt="2022-12-11T19:05:09.089" v="18" actId="26606"/>
          <ac:spMkLst>
            <pc:docMk/>
            <pc:sldMk cId="2832538824" sldId="257"/>
            <ac:spMk id="20" creationId="{292BAD85-00E4-4D0A-993C-8372E78E1ADD}"/>
          </ac:spMkLst>
        </pc:spChg>
        <pc:picChg chg="mod ord">
          <ac:chgData name="Morgan E. Hardin" userId="6beca985-a156-449b-8096-77a367ed1122" providerId="ADAL" clId="{3CB155EC-F85D-8D4C-9B83-C396080FED26}" dt="2022-12-11T19:05:09.089" v="18" actId="26606"/>
          <ac:picMkLst>
            <pc:docMk/>
            <pc:sldMk cId="2832538824" sldId="257"/>
            <ac:picMk id="11" creationId="{CDA4F823-7BF3-504A-B972-9B130770A932}"/>
          </ac:picMkLst>
        </pc:picChg>
        <pc:picChg chg="mod">
          <ac:chgData name="Morgan E. Hardin" userId="6beca985-a156-449b-8096-77a367ed1122" providerId="ADAL" clId="{3CB155EC-F85D-8D4C-9B83-C396080FED26}" dt="2022-12-11T19:05:09.089" v="18" actId="26606"/>
          <ac:picMkLst>
            <pc:docMk/>
            <pc:sldMk cId="2832538824" sldId="257"/>
            <ac:picMk id="13" creationId="{3DC20DCA-507F-6547-9C5A-C995CF15C4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33AFD-13DF-2242-8EDD-79AC91268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29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en-US" sz="6500" dirty="0"/>
              <a:t>Final Project: </a:t>
            </a:r>
            <a:br>
              <a:rPr lang="en-US" sz="6500" dirty="0"/>
            </a:br>
            <a:r>
              <a:rPr lang="en-US" sz="6500" dirty="0"/>
              <a:t>Nasa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0E92-6D37-0849-A3D7-AD9EE340F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4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By: Morgan Hardin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Earth as a particle with gold and blue">
            <a:extLst>
              <a:ext uri="{FF2B5EF4-FFF2-40B4-BE49-F238E27FC236}">
                <a16:creationId xmlns:a16="http://schemas.microsoft.com/office/drawing/2014/main" id="{5784E02C-8D5F-C0BB-2616-CE2589036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2" r="25474"/>
          <a:stretch/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9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61E-37EC-304C-AF76-B1F8C9B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E3AB2-BC18-5F46-8299-2B87F49B534F}"/>
              </a:ext>
            </a:extLst>
          </p:cNvPr>
          <p:cNvSpPr txBox="1"/>
          <p:nvPr/>
        </p:nvSpPr>
        <p:spPr>
          <a:xfrm>
            <a:off x="1371600" y="1400399"/>
            <a:ext cx="102366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Decision Tree Classifier had the best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Barely beating Random Forest Classifier by an extremely small amount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SVC had the worst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Overall, every score was more than acceptable for determining if an asteroid is hazardous or not</a:t>
            </a:r>
          </a:p>
        </p:txBody>
      </p:sp>
      <p:pic>
        <p:nvPicPr>
          <p:cNvPr id="5" name="Picture 4" descr="Box and whisker chart&#10;&#10;Description automatically generated with low confidence">
            <a:extLst>
              <a:ext uri="{FF2B5EF4-FFF2-40B4-BE49-F238E27FC236}">
                <a16:creationId xmlns:a16="http://schemas.microsoft.com/office/drawing/2014/main" id="{78392B37-F2ED-F848-96D3-273C4644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14" y="4911365"/>
            <a:ext cx="4572000" cy="1816100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EEDB4D23-5FB2-774A-9094-A92E13363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4" y="3357880"/>
            <a:ext cx="10860740" cy="15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5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61E-37EC-304C-AF76-B1F8C9B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en-US" dirty="0"/>
              <a:t>Analyzing the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E3AB2-BC18-5F46-8299-2B87F49B534F}"/>
              </a:ext>
            </a:extLst>
          </p:cNvPr>
          <p:cNvSpPr txBox="1"/>
          <p:nvPr/>
        </p:nvSpPr>
        <p:spPr>
          <a:xfrm>
            <a:off x="1371600" y="1600200"/>
            <a:ext cx="61484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Nasa Dataset imported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Has 4,687 non-null entries per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Has 40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Nearly all columns were numerical except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Label Encoder used to change numerical data to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Target Column: `Hazardous`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Originally boolean but changed to numerical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Goal of the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Determine if an asteroid is hazardous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target outcome is 0, asteroid is not hazardous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target outcome is 1, asteroid is hazardous</a:t>
            </a:r>
          </a:p>
          <a:p>
            <a:pPr lvl="1"/>
            <a:endParaRPr lang="en-US" dirty="0"/>
          </a:p>
        </p:txBody>
      </p:sp>
      <p:pic>
        <p:nvPicPr>
          <p:cNvPr id="11" name="Picture 10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DA4F823-7BF3-504A-B972-9B130770A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5" t="61434" r="57816" b="4329"/>
          <a:stretch/>
        </p:blipFill>
        <p:spPr>
          <a:xfrm>
            <a:off x="7770584" y="4075627"/>
            <a:ext cx="3452772" cy="2096573"/>
          </a:xfrm>
          <a:prstGeom prst="rect">
            <a:avLst/>
          </a:prstGeom>
        </p:spPr>
      </p:pic>
      <p:pic>
        <p:nvPicPr>
          <p:cNvPr id="13" name="Picture 1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DC20DCA-507F-6547-9C5A-C995CF15C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4" t="23333" r="56638" b="14124"/>
          <a:stretch/>
        </p:blipFill>
        <p:spPr>
          <a:xfrm>
            <a:off x="7770584" y="345806"/>
            <a:ext cx="3452772" cy="37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61E-37EC-304C-AF76-B1F8C9B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169403" cy="976745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the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E3AB2-BC18-5F46-8299-2B87F49B534F}"/>
              </a:ext>
            </a:extLst>
          </p:cNvPr>
          <p:cNvSpPr txBox="1"/>
          <p:nvPr/>
        </p:nvSpPr>
        <p:spPr>
          <a:xfrm>
            <a:off x="1371600" y="2093588"/>
            <a:ext cx="337088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No columns dropped due to each one being fairly important, yet some are similar to one another and could have been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Found that this did not impact the scores at all, so no columns were dropped</a:t>
            </a:r>
          </a:p>
          <a:p>
            <a:pPr lvl="1"/>
            <a:endParaRPr lang="en-US" dirty="0"/>
          </a:p>
        </p:txBody>
      </p:sp>
      <p:pic>
        <p:nvPicPr>
          <p:cNvPr id="9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6423588-5A6E-994D-A8E7-9DFF14887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7" t="26440" r="28990" b="46893"/>
          <a:stretch/>
        </p:blipFill>
        <p:spPr>
          <a:xfrm>
            <a:off x="5029198" y="1393686"/>
            <a:ext cx="6976823" cy="1828800"/>
          </a:xfrm>
          <a:prstGeom prst="rect">
            <a:avLst/>
          </a:prstGeom>
        </p:spPr>
      </p:pic>
      <p:pic>
        <p:nvPicPr>
          <p:cNvPr id="12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387F783-E1EF-6C4C-BCC9-A704E0E062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23" t="27571" r="613" b="47570"/>
          <a:stretch/>
        </p:blipFill>
        <p:spPr>
          <a:xfrm>
            <a:off x="5052445" y="3759499"/>
            <a:ext cx="6788259" cy="17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5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61E-37EC-304C-AF76-B1F8C9B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en-US" dirty="0"/>
              <a:t>Analyzing the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E3AB2-BC18-5F46-8299-2B87F49B534F}"/>
              </a:ext>
            </a:extLst>
          </p:cNvPr>
          <p:cNvSpPr txBox="1"/>
          <p:nvPr/>
        </p:nvSpPr>
        <p:spPr>
          <a:xfrm>
            <a:off x="1371600" y="1600200"/>
            <a:ext cx="1023663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`Hazardous` was not evenly distributed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Stratified during train,  test,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Dataset was scaled, only on x variables due to this being a classification problem where y does not need to be 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Changed test_size and random_state but neither gave the highest accuracy scores as test_size = 80/20 or random_state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Only slightly better by about 1-2%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7871B6A-E237-0646-AD16-70B12CB2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04" y="4226313"/>
            <a:ext cx="5308600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750A6-BD01-554F-BEAC-1DEF575D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56" y="5693457"/>
            <a:ext cx="10443275" cy="661407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72209C-381E-5C4D-813F-D3F0DB110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676" y="4138953"/>
            <a:ext cx="3365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61E-37EC-304C-AF76-B1F8C9B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E3AB2-BC18-5F46-8299-2B87F49B534F}"/>
              </a:ext>
            </a:extLst>
          </p:cNvPr>
          <p:cNvSpPr txBox="1"/>
          <p:nvPr/>
        </p:nvSpPr>
        <p:spPr>
          <a:xfrm>
            <a:off x="1371600" y="1508887"/>
            <a:ext cx="6148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Training Score: 96%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Testing Score: 96%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Not overfitted or underfitted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MSE: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RMSE: 0.21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Great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Not the best, but also not the worst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Confusion Matrix: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767 TP and 131 TN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20 FP and 20 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Classification Report: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Much better job of predicting 0’s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7FD8E6F-D88C-274C-8795-072767EC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52" y="3910685"/>
            <a:ext cx="3847946" cy="276884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F3B3BB-01F0-BE40-9DF2-0A3C52159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62" y="314909"/>
            <a:ext cx="3538089" cy="35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3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61E-37EC-304C-AF76-B1F8C9B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E3AB2-BC18-5F46-8299-2B87F49B534F}"/>
              </a:ext>
            </a:extLst>
          </p:cNvPr>
          <p:cNvSpPr txBox="1"/>
          <p:nvPr/>
        </p:nvSpPr>
        <p:spPr>
          <a:xfrm>
            <a:off x="1371600" y="1508887"/>
            <a:ext cx="6148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Training Score: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Testing Score: 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Not overfitted or underfitted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MSE: 0.005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RMSE: 0.073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Great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best results, only by small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Confusion Matrix: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784 TP and 149 TN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3 FP and 2 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Classification Report: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Did well at predicting both 1’s and 0’s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318FC17-D877-6947-A999-164D74924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285" y="4055682"/>
            <a:ext cx="3749515" cy="2623851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C04D10-F350-0A4C-9F33-B8DE7BDE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617" y="394855"/>
            <a:ext cx="3749514" cy="361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9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61E-37EC-304C-AF76-B1F8C9B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E3AB2-BC18-5F46-8299-2B87F49B534F}"/>
              </a:ext>
            </a:extLst>
          </p:cNvPr>
          <p:cNvSpPr txBox="1"/>
          <p:nvPr/>
        </p:nvSpPr>
        <p:spPr>
          <a:xfrm>
            <a:off x="1371600" y="1508887"/>
            <a:ext cx="6148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Training Score: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Testing Score: 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Not overfitted or underfitted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MSE: 0.003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RMSE: 0.57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Best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Only by a very small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Confusion Matrix: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785 TP and 150 TN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2 FP and 1 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Classification Report: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Did well at predicting both 1’s and 0’s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839B280-9E33-BB4A-9EAA-558C0FF0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28" y="3576238"/>
            <a:ext cx="4207608" cy="2996327"/>
          </a:xfrm>
          <a:prstGeom prst="rect">
            <a:avLst/>
          </a:prstGeom>
        </p:spPr>
      </p:pic>
      <p:pic>
        <p:nvPicPr>
          <p:cNvPr id="9" name="Picture 8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BD0BD426-E435-1F49-B0EF-480576537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53" y="285435"/>
            <a:ext cx="4223783" cy="32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7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61E-37EC-304C-AF76-B1F8C9B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en-US" dirty="0"/>
              <a:t>SVC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E3AB2-BC18-5F46-8299-2B87F49B534F}"/>
              </a:ext>
            </a:extLst>
          </p:cNvPr>
          <p:cNvSpPr txBox="1"/>
          <p:nvPr/>
        </p:nvSpPr>
        <p:spPr>
          <a:xfrm>
            <a:off x="1371600" y="1508887"/>
            <a:ext cx="6148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Training Score: 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Testing Score: 94%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Barely overfitted, compared to other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MSE: 0.057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RMSE: 0.24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Worst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Not by much, but worst in every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Confusion Matrix: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769 TP and 116 TN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18 FP and 35 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Classification Report: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Did better at predicting both 0’s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CA9ADBD-5B21-2749-833B-41A58B22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26" y="3949178"/>
            <a:ext cx="3738424" cy="262175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0289A6-5BC5-1A45-A76F-CB834F956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092" y="287070"/>
            <a:ext cx="3781308" cy="36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3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61E-37EC-304C-AF76-B1F8C9B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6745"/>
          </a:xfrm>
        </p:spPr>
        <p:txBody>
          <a:bodyPr/>
          <a:lstStyle/>
          <a:p>
            <a:r>
              <a:rPr lang="en-US" dirty="0"/>
              <a:t>MLP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E3AB2-BC18-5F46-8299-2B87F49B534F}"/>
              </a:ext>
            </a:extLst>
          </p:cNvPr>
          <p:cNvSpPr txBox="1"/>
          <p:nvPr/>
        </p:nvSpPr>
        <p:spPr>
          <a:xfrm>
            <a:off x="1371600" y="1508887"/>
            <a:ext cx="6148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MSE: 0.016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RMSE: 0.13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Good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Not the best, not the worst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Loss: 0.06%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Accuracy: 98%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Great results with minimal data lost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Confusion Matrix: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779 TP and 144 TN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8 FP and 7 FN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Classification Report: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Did slightly better at predicting both 0’s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BF53F57-A7D4-6D45-9358-F5375349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545" y="3866827"/>
            <a:ext cx="3993720" cy="281707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4D0F54-5274-A146-A8B8-71770D088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37827"/>
            <a:ext cx="53351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447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53</TotalTime>
  <Words>522</Words>
  <Application>Microsoft Macintosh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Final Project:  Nasa Dataset</vt:lpstr>
      <vt:lpstr>Analyzing the Dataset</vt:lpstr>
      <vt:lpstr>Analyzing the Dataset</vt:lpstr>
      <vt:lpstr>Analyzing the Dataset</vt:lpstr>
      <vt:lpstr>Logistic Regression</vt:lpstr>
      <vt:lpstr>Random Forest Classifier</vt:lpstr>
      <vt:lpstr>Decision Tree Classifier</vt:lpstr>
      <vt:lpstr>SVC</vt:lpstr>
      <vt:lpstr>MLP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Nasa Dataset</dc:title>
  <dc:creator>Morgan E. Hardin</dc:creator>
  <cp:lastModifiedBy>Morgan E. Hardin</cp:lastModifiedBy>
  <cp:revision>1</cp:revision>
  <dcterms:created xsi:type="dcterms:W3CDTF">2022-12-11T18:11:24Z</dcterms:created>
  <dcterms:modified xsi:type="dcterms:W3CDTF">2022-12-11T19:05:18Z</dcterms:modified>
</cp:coreProperties>
</file>