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AA848-3A44-984C-BBF6-46565D3A7F72}" v="25" dt="2022-10-19T22:58:2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1"/>
    <p:restoredTop sz="95701"/>
  </p:normalViewPr>
  <p:slideViewPr>
    <p:cSldViewPr snapToGrid="0" snapToObjects="1">
      <p:cViewPr>
        <p:scale>
          <a:sx n="87" d="100"/>
          <a:sy n="87" d="100"/>
        </p:scale>
        <p:origin x="4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E. Hardin" userId="6beca985-a156-449b-8096-77a367ed1122" providerId="ADAL" clId="{F3FAA848-3A44-984C-BBF6-46565D3A7F72}"/>
    <pc:docChg chg="undo redo custSel addSld delSld modSld sldOrd">
      <pc:chgData name="Morgan E. Hardin" userId="6beca985-a156-449b-8096-77a367ed1122" providerId="ADAL" clId="{F3FAA848-3A44-984C-BBF6-46565D3A7F72}" dt="2022-10-19T23:05:22.610" v="1968" actId="1076"/>
      <pc:docMkLst>
        <pc:docMk/>
      </pc:docMkLst>
      <pc:sldChg chg="modSp mod">
        <pc:chgData name="Morgan E. Hardin" userId="6beca985-a156-449b-8096-77a367ed1122" providerId="ADAL" clId="{F3FAA848-3A44-984C-BBF6-46565D3A7F72}" dt="2022-10-19T23:05:22.610" v="1968" actId="1076"/>
        <pc:sldMkLst>
          <pc:docMk/>
          <pc:sldMk cId="2501622373" sldId="256"/>
        </pc:sldMkLst>
        <pc:spChg chg="mod">
          <ac:chgData name="Morgan E. Hardin" userId="6beca985-a156-449b-8096-77a367ed1122" providerId="ADAL" clId="{F3FAA848-3A44-984C-BBF6-46565D3A7F72}" dt="2022-10-19T23:05:22.610" v="1968" actId="1076"/>
          <ac:spMkLst>
            <pc:docMk/>
            <pc:sldMk cId="2501622373" sldId="256"/>
            <ac:spMk id="2" creationId="{1A6E6BAF-3E02-A44A-B9C2-CE7D5F26976F}"/>
          </ac:spMkLst>
        </pc:spChg>
        <pc:spChg chg="mod">
          <ac:chgData name="Morgan E. Hardin" userId="6beca985-a156-449b-8096-77a367ed1122" providerId="ADAL" clId="{F3FAA848-3A44-984C-BBF6-46565D3A7F72}" dt="2022-10-19T23:05:20.381" v="1967" actId="1076"/>
          <ac:spMkLst>
            <pc:docMk/>
            <pc:sldMk cId="2501622373" sldId="256"/>
            <ac:spMk id="3" creationId="{AE4D5DB7-C4FE-7E4F-BB60-6EC7A8C52C28}"/>
          </ac:spMkLst>
        </pc:spChg>
      </pc:sldChg>
      <pc:sldChg chg="addSp delSp modSp mod">
        <pc:chgData name="Morgan E. Hardin" userId="6beca985-a156-449b-8096-77a367ed1122" providerId="ADAL" clId="{F3FAA848-3A44-984C-BBF6-46565D3A7F72}" dt="2022-10-19T22:01:57.097" v="361" actId="1076"/>
        <pc:sldMkLst>
          <pc:docMk/>
          <pc:sldMk cId="3775321047" sldId="257"/>
        </pc:sldMkLst>
        <pc:spChg chg="del">
          <ac:chgData name="Morgan E. Hardin" userId="6beca985-a156-449b-8096-77a367ed1122" providerId="ADAL" clId="{F3FAA848-3A44-984C-BBF6-46565D3A7F72}" dt="2022-10-19T21:54:24.060" v="0"/>
          <ac:spMkLst>
            <pc:docMk/>
            <pc:sldMk cId="3775321047" sldId="257"/>
            <ac:spMk id="3" creationId="{6C9AB307-E337-E34E-B8D9-364E3407589A}"/>
          </ac:spMkLst>
        </pc:spChg>
        <pc:spChg chg="mod">
          <ac:chgData name="Morgan E. Hardin" userId="6beca985-a156-449b-8096-77a367ed1122" providerId="ADAL" clId="{F3FAA848-3A44-984C-BBF6-46565D3A7F72}" dt="2022-10-19T22:01:57.097" v="361" actId="1076"/>
          <ac:spMkLst>
            <pc:docMk/>
            <pc:sldMk cId="3775321047" sldId="257"/>
            <ac:spMk id="5" creationId="{7B54768C-947D-C544-9649-124399F5851D}"/>
          </ac:spMkLst>
        </pc:spChg>
        <pc:picChg chg="add mod modCrop">
          <ac:chgData name="Morgan E. Hardin" userId="6beca985-a156-449b-8096-77a367ed1122" providerId="ADAL" clId="{F3FAA848-3A44-984C-BBF6-46565D3A7F72}" dt="2022-10-19T21:56:29.412" v="19" actId="1076"/>
          <ac:picMkLst>
            <pc:docMk/>
            <pc:sldMk cId="3775321047" sldId="257"/>
            <ac:picMk id="7" creationId="{D7039026-1C57-E747-B2B5-53240A89A800}"/>
          </ac:picMkLst>
        </pc:picChg>
        <pc:picChg chg="add mod">
          <ac:chgData name="Morgan E. Hardin" userId="6beca985-a156-449b-8096-77a367ed1122" providerId="ADAL" clId="{F3FAA848-3A44-984C-BBF6-46565D3A7F72}" dt="2022-10-19T21:56:33.707" v="20" actId="1076"/>
          <ac:picMkLst>
            <pc:docMk/>
            <pc:sldMk cId="3775321047" sldId="257"/>
            <ac:picMk id="9" creationId="{588D2D8B-A40A-F340-B244-D46457BAE3A0}"/>
          </ac:picMkLst>
        </pc:picChg>
      </pc:sldChg>
      <pc:sldChg chg="addSp delSp modSp new mod ord">
        <pc:chgData name="Morgan E. Hardin" userId="6beca985-a156-449b-8096-77a367ed1122" providerId="ADAL" clId="{F3FAA848-3A44-984C-BBF6-46565D3A7F72}" dt="2022-10-19T22:35:20.548" v="765" actId="20578"/>
        <pc:sldMkLst>
          <pc:docMk/>
          <pc:sldMk cId="3736278070" sldId="258"/>
        </pc:sldMkLst>
        <pc:spChg chg="mod">
          <ac:chgData name="Morgan E. Hardin" userId="6beca985-a156-449b-8096-77a367ed1122" providerId="ADAL" clId="{F3FAA848-3A44-984C-BBF6-46565D3A7F72}" dt="2022-10-19T22:34:44.626" v="760" actId="255"/>
          <ac:spMkLst>
            <pc:docMk/>
            <pc:sldMk cId="3736278070" sldId="258"/>
            <ac:spMk id="2" creationId="{DD175712-E828-C14C-8730-12A6455586B9}"/>
          </ac:spMkLst>
        </pc:spChg>
        <pc:spChg chg="del">
          <ac:chgData name="Morgan E. Hardin" userId="6beca985-a156-449b-8096-77a367ed1122" providerId="ADAL" clId="{F3FAA848-3A44-984C-BBF6-46565D3A7F72}" dt="2022-10-19T22:02:38.603" v="365" actId="478"/>
          <ac:spMkLst>
            <pc:docMk/>
            <pc:sldMk cId="3736278070" sldId="258"/>
            <ac:spMk id="3" creationId="{A7ACBFF2-26CF-F346-BA78-D61F0D2D3996}"/>
          </ac:spMkLst>
        </pc:spChg>
        <pc:spChg chg="add mod">
          <ac:chgData name="Morgan E. Hardin" userId="6beca985-a156-449b-8096-77a367ed1122" providerId="ADAL" clId="{F3FAA848-3A44-984C-BBF6-46565D3A7F72}" dt="2022-10-19T22:33:27.163" v="749" actId="14100"/>
          <ac:spMkLst>
            <pc:docMk/>
            <pc:sldMk cId="3736278070" sldId="258"/>
            <ac:spMk id="4" creationId="{DDC98EF9-FC60-DA43-81E3-4A38BDE1D71D}"/>
          </ac:spMkLst>
        </pc:spChg>
        <pc:picChg chg="add mod">
          <ac:chgData name="Morgan E. Hardin" userId="6beca985-a156-449b-8096-77a367ed1122" providerId="ADAL" clId="{F3FAA848-3A44-984C-BBF6-46565D3A7F72}" dt="2022-10-19T22:34:31.179" v="757" actId="1076"/>
          <ac:picMkLst>
            <pc:docMk/>
            <pc:sldMk cId="3736278070" sldId="258"/>
            <ac:picMk id="6" creationId="{266CD64C-4A1E-DB48-AB0F-7D512655A44E}"/>
          </ac:picMkLst>
        </pc:picChg>
        <pc:picChg chg="add del mod">
          <ac:chgData name="Morgan E. Hardin" userId="6beca985-a156-449b-8096-77a367ed1122" providerId="ADAL" clId="{F3FAA848-3A44-984C-BBF6-46565D3A7F72}" dt="2022-10-19T22:19:04.236" v="396" actId="478"/>
          <ac:picMkLst>
            <pc:docMk/>
            <pc:sldMk cId="3736278070" sldId="258"/>
            <ac:picMk id="8" creationId="{692F814C-A9B7-2140-91A4-9D6A2D424E86}"/>
          </ac:picMkLst>
        </pc:picChg>
        <pc:picChg chg="add mod">
          <ac:chgData name="Morgan E. Hardin" userId="6beca985-a156-449b-8096-77a367ed1122" providerId="ADAL" clId="{F3FAA848-3A44-984C-BBF6-46565D3A7F72}" dt="2022-10-19T22:34:25.229" v="755" actId="1076"/>
          <ac:picMkLst>
            <pc:docMk/>
            <pc:sldMk cId="3736278070" sldId="258"/>
            <ac:picMk id="10" creationId="{A567461D-E37A-C64C-870A-32DCD3B239F1}"/>
          </ac:picMkLst>
        </pc:picChg>
      </pc:sldChg>
      <pc:sldChg chg="addSp delSp modSp add mod modClrScheme chgLayout">
        <pc:chgData name="Morgan E. Hardin" userId="6beca985-a156-449b-8096-77a367ed1122" providerId="ADAL" clId="{F3FAA848-3A44-984C-BBF6-46565D3A7F72}" dt="2022-10-19T22:48:53.773" v="1162" actId="1076"/>
        <pc:sldMkLst>
          <pc:docMk/>
          <pc:sldMk cId="1173292607" sldId="259"/>
        </pc:sldMkLst>
        <pc:spChg chg="mod ord">
          <ac:chgData name="Morgan E. Hardin" userId="6beca985-a156-449b-8096-77a367ed1122" providerId="ADAL" clId="{F3FAA848-3A44-984C-BBF6-46565D3A7F72}" dt="2022-10-19T22:48:36.077" v="1160" actId="1076"/>
          <ac:spMkLst>
            <pc:docMk/>
            <pc:sldMk cId="1173292607" sldId="259"/>
            <ac:spMk id="2" creationId="{DB2A3ED5-7FA7-0847-96F6-6B86B3B42142}"/>
          </ac:spMkLst>
        </pc:spChg>
        <pc:spChg chg="add del mod">
          <ac:chgData name="Morgan E. Hardin" userId="6beca985-a156-449b-8096-77a367ed1122" providerId="ADAL" clId="{F3FAA848-3A44-984C-BBF6-46565D3A7F72}" dt="2022-10-19T22:38:24.399" v="767" actId="478"/>
          <ac:spMkLst>
            <pc:docMk/>
            <pc:sldMk cId="1173292607" sldId="259"/>
            <ac:spMk id="4" creationId="{021DE80A-7800-364A-8400-A55E259A97F8}"/>
          </ac:spMkLst>
        </pc:spChg>
        <pc:spChg chg="mod">
          <ac:chgData name="Morgan E. Hardin" userId="6beca985-a156-449b-8096-77a367ed1122" providerId="ADAL" clId="{F3FAA848-3A44-984C-BBF6-46565D3A7F72}" dt="2022-10-19T22:47:43.735" v="1156" actId="207"/>
          <ac:spMkLst>
            <pc:docMk/>
            <pc:sldMk cId="1173292607" sldId="259"/>
            <ac:spMk id="5" creationId="{7B54768C-947D-C544-9649-124399F5851D}"/>
          </ac:spMkLst>
        </pc:spChg>
        <pc:spChg chg="add del mod ord">
          <ac:chgData name="Morgan E. Hardin" userId="6beca985-a156-449b-8096-77a367ed1122" providerId="ADAL" clId="{F3FAA848-3A44-984C-BBF6-46565D3A7F72}" dt="2022-10-19T22:48:28.600" v="1158" actId="478"/>
          <ac:spMkLst>
            <pc:docMk/>
            <pc:sldMk cId="1173292607" sldId="259"/>
            <ac:spMk id="12" creationId="{FE746450-55FA-624E-B25A-3556330AE347}"/>
          </ac:spMkLst>
        </pc:spChg>
        <pc:spChg chg="add del mod ord">
          <ac:chgData name="Morgan E. Hardin" userId="6beca985-a156-449b-8096-77a367ed1122" providerId="ADAL" clId="{F3FAA848-3A44-984C-BBF6-46565D3A7F72}" dt="2022-10-19T22:48:32.290" v="1159" actId="478"/>
          <ac:spMkLst>
            <pc:docMk/>
            <pc:sldMk cId="1173292607" sldId="259"/>
            <ac:spMk id="13" creationId="{27125B2C-80B4-244D-AB63-2D542FF102D3}"/>
          </ac:spMkLst>
        </pc:spChg>
        <pc:picChg chg="del">
          <ac:chgData name="Morgan E. Hardin" userId="6beca985-a156-449b-8096-77a367ed1122" providerId="ADAL" clId="{F3FAA848-3A44-984C-BBF6-46565D3A7F72}" dt="2022-10-19T22:38:22.154" v="766" actId="478"/>
          <ac:picMkLst>
            <pc:docMk/>
            <pc:sldMk cId="1173292607" sldId="259"/>
            <ac:picMk id="7" creationId="{D7039026-1C57-E747-B2B5-53240A89A800}"/>
          </ac:picMkLst>
        </pc:picChg>
        <pc:picChg chg="add mod modCrop">
          <ac:chgData name="Morgan E. Hardin" userId="6beca985-a156-449b-8096-77a367ed1122" providerId="ADAL" clId="{F3FAA848-3A44-984C-BBF6-46565D3A7F72}" dt="2022-10-19T22:48:53.773" v="1162" actId="1076"/>
          <ac:picMkLst>
            <pc:docMk/>
            <pc:sldMk cId="1173292607" sldId="259"/>
            <ac:picMk id="8" creationId="{49506814-B05D-414C-BA99-B6CF73043DE9}"/>
          </ac:picMkLst>
        </pc:picChg>
        <pc:picChg chg="del">
          <ac:chgData name="Morgan E. Hardin" userId="6beca985-a156-449b-8096-77a367ed1122" providerId="ADAL" clId="{F3FAA848-3A44-984C-BBF6-46565D3A7F72}" dt="2022-10-19T22:38:25.353" v="768" actId="478"/>
          <ac:picMkLst>
            <pc:docMk/>
            <pc:sldMk cId="1173292607" sldId="259"/>
            <ac:picMk id="9" creationId="{588D2D8B-A40A-F340-B244-D46457BAE3A0}"/>
          </ac:picMkLst>
        </pc:picChg>
        <pc:picChg chg="add del mod modCrop">
          <ac:chgData name="Morgan E. Hardin" userId="6beca985-a156-449b-8096-77a367ed1122" providerId="ADAL" clId="{F3FAA848-3A44-984C-BBF6-46565D3A7F72}" dt="2022-10-19T22:40:08.436" v="786" actId="478"/>
          <ac:picMkLst>
            <pc:docMk/>
            <pc:sldMk cId="1173292607" sldId="259"/>
            <ac:picMk id="11" creationId="{9C421C0C-6BBF-9149-864E-42C2530B5663}"/>
          </ac:picMkLst>
        </pc:picChg>
      </pc:sldChg>
      <pc:sldChg chg="modSp new del mod">
        <pc:chgData name="Morgan E. Hardin" userId="6beca985-a156-449b-8096-77a367ed1122" providerId="ADAL" clId="{F3FAA848-3A44-984C-BBF6-46565D3A7F72}" dt="2022-10-19T22:35:15.012" v="763" actId="2696"/>
        <pc:sldMkLst>
          <pc:docMk/>
          <pc:sldMk cId="2081323989" sldId="259"/>
        </pc:sldMkLst>
        <pc:spChg chg="mod">
          <ac:chgData name="Morgan E. Hardin" userId="6beca985-a156-449b-8096-77a367ed1122" providerId="ADAL" clId="{F3FAA848-3A44-984C-BBF6-46565D3A7F72}" dt="2022-10-19T22:35:10.878" v="762" actId="1076"/>
          <ac:spMkLst>
            <pc:docMk/>
            <pc:sldMk cId="2081323989" sldId="259"/>
            <ac:spMk id="2" creationId="{4A339578-68DC-BF47-B032-0CE9C1FFF068}"/>
          </ac:spMkLst>
        </pc:spChg>
      </pc:sldChg>
      <pc:sldChg chg="addSp delSp modSp new mod">
        <pc:chgData name="Morgan E. Hardin" userId="6beca985-a156-449b-8096-77a367ed1122" providerId="ADAL" clId="{F3FAA848-3A44-984C-BBF6-46565D3A7F72}" dt="2022-10-19T22:55:32.864" v="1637" actId="1076"/>
        <pc:sldMkLst>
          <pc:docMk/>
          <pc:sldMk cId="1633885675" sldId="260"/>
        </pc:sldMkLst>
        <pc:spChg chg="mod">
          <ac:chgData name="Morgan E. Hardin" userId="6beca985-a156-449b-8096-77a367ed1122" providerId="ADAL" clId="{F3FAA848-3A44-984C-BBF6-46565D3A7F72}" dt="2022-10-19T22:55:32.864" v="1637" actId="1076"/>
          <ac:spMkLst>
            <pc:docMk/>
            <pc:sldMk cId="1633885675" sldId="260"/>
            <ac:spMk id="2" creationId="{F6E0303A-E2D9-424F-9E77-C08064A368DF}"/>
          </ac:spMkLst>
        </pc:spChg>
        <pc:spChg chg="del">
          <ac:chgData name="Morgan E. Hardin" userId="6beca985-a156-449b-8096-77a367ed1122" providerId="ADAL" clId="{F3FAA848-3A44-984C-BBF6-46565D3A7F72}" dt="2022-10-19T22:50:14.627" v="1165" actId="478"/>
          <ac:spMkLst>
            <pc:docMk/>
            <pc:sldMk cId="1633885675" sldId="260"/>
            <ac:spMk id="3" creationId="{A4427B19-8083-5444-9589-186AE2582A20}"/>
          </ac:spMkLst>
        </pc:spChg>
        <pc:spChg chg="del mod">
          <ac:chgData name="Morgan E. Hardin" userId="6beca985-a156-449b-8096-77a367ed1122" providerId="ADAL" clId="{F3FAA848-3A44-984C-BBF6-46565D3A7F72}" dt="2022-10-19T22:50:40.624" v="1173" actId="478"/>
          <ac:spMkLst>
            <pc:docMk/>
            <pc:sldMk cId="1633885675" sldId="260"/>
            <ac:spMk id="4" creationId="{BEF11D67-2E7C-D14C-91BB-99C23252172D}"/>
          </ac:spMkLst>
        </pc:spChg>
        <pc:spChg chg="add mod">
          <ac:chgData name="Morgan E. Hardin" userId="6beca985-a156-449b-8096-77a367ed1122" providerId="ADAL" clId="{F3FAA848-3A44-984C-BBF6-46565D3A7F72}" dt="2022-10-19T22:55:29.561" v="1636" actId="1076"/>
          <ac:spMkLst>
            <pc:docMk/>
            <pc:sldMk cId="1633885675" sldId="260"/>
            <ac:spMk id="7" creationId="{2449D847-7251-9E4A-9AA2-B82D0551689E}"/>
          </ac:spMkLst>
        </pc:spChg>
        <pc:picChg chg="add mod">
          <ac:chgData name="Morgan E. Hardin" userId="6beca985-a156-449b-8096-77a367ed1122" providerId="ADAL" clId="{F3FAA848-3A44-984C-BBF6-46565D3A7F72}" dt="2022-10-19T22:55:21.273" v="1634" actId="1076"/>
          <ac:picMkLst>
            <pc:docMk/>
            <pc:sldMk cId="1633885675" sldId="260"/>
            <ac:picMk id="6" creationId="{EE2474C3-3237-1041-8785-222F419C0B7D}"/>
          </ac:picMkLst>
        </pc:picChg>
      </pc:sldChg>
      <pc:sldChg chg="addSp delSp modSp new del mod">
        <pc:chgData name="Morgan E. Hardin" userId="6beca985-a156-449b-8096-77a367ed1122" providerId="ADAL" clId="{F3FAA848-3A44-984C-BBF6-46565D3A7F72}" dt="2022-10-19T22:58:27.131" v="1668" actId="2696"/>
        <pc:sldMkLst>
          <pc:docMk/>
          <pc:sldMk cId="1675661288" sldId="261"/>
        </pc:sldMkLst>
        <pc:spChg chg="add del mod">
          <ac:chgData name="Morgan E. Hardin" userId="6beca985-a156-449b-8096-77a367ed1122" providerId="ADAL" clId="{F3FAA848-3A44-984C-BBF6-46565D3A7F72}" dt="2022-10-19T22:57:34.787" v="1651" actId="478"/>
          <ac:spMkLst>
            <pc:docMk/>
            <pc:sldMk cId="1675661288" sldId="261"/>
            <ac:spMk id="6" creationId="{76463A0A-365C-7D46-83E2-D15370218488}"/>
          </ac:spMkLst>
        </pc:spChg>
        <pc:picChg chg="add del mod">
          <ac:chgData name="Morgan E. Hardin" userId="6beca985-a156-449b-8096-77a367ed1122" providerId="ADAL" clId="{F3FAA848-3A44-984C-BBF6-46565D3A7F72}" dt="2022-10-19T22:58:12.857" v="1664" actId="478"/>
          <ac:picMkLst>
            <pc:docMk/>
            <pc:sldMk cId="1675661288" sldId="261"/>
            <ac:picMk id="3" creationId="{61F269A4-D088-4242-B710-FD138113FBDE}"/>
          </ac:picMkLst>
        </pc:picChg>
        <pc:picChg chg="add mod">
          <ac:chgData name="Morgan E. Hardin" userId="6beca985-a156-449b-8096-77a367ed1122" providerId="ADAL" clId="{F3FAA848-3A44-984C-BBF6-46565D3A7F72}" dt="2022-10-19T22:57:20.310" v="1649" actId="14100"/>
          <ac:picMkLst>
            <pc:docMk/>
            <pc:sldMk cId="1675661288" sldId="261"/>
            <ac:picMk id="5" creationId="{DFA2C979-E518-F743-91A7-06BC9973BFB4}"/>
          </ac:picMkLst>
        </pc:picChg>
      </pc:sldChg>
      <pc:sldChg chg="addSp delSp modSp add mod ord">
        <pc:chgData name="Morgan E. Hardin" userId="6beca985-a156-449b-8096-77a367ed1122" providerId="ADAL" clId="{F3FAA848-3A44-984C-BBF6-46565D3A7F72}" dt="2022-10-19T23:05:00.329" v="1966" actId="1076"/>
        <pc:sldMkLst>
          <pc:docMk/>
          <pc:sldMk cId="2599259944" sldId="262"/>
        </pc:sldMkLst>
        <pc:spChg chg="mod">
          <ac:chgData name="Morgan E. Hardin" userId="6beca985-a156-449b-8096-77a367ed1122" providerId="ADAL" clId="{F3FAA848-3A44-984C-BBF6-46565D3A7F72}" dt="2022-10-19T23:04:34.012" v="1959" actId="1076"/>
          <ac:spMkLst>
            <pc:docMk/>
            <pc:sldMk cId="2599259944" sldId="262"/>
            <ac:spMk id="2" creationId="{DB2A3ED5-7FA7-0847-96F6-6B86B3B42142}"/>
          </ac:spMkLst>
        </pc:spChg>
        <pc:spChg chg="mod">
          <ac:chgData name="Morgan E. Hardin" userId="6beca985-a156-449b-8096-77a367ed1122" providerId="ADAL" clId="{F3FAA848-3A44-984C-BBF6-46565D3A7F72}" dt="2022-10-19T23:04:57.104" v="1965" actId="14100"/>
          <ac:spMkLst>
            <pc:docMk/>
            <pc:sldMk cId="2599259944" sldId="262"/>
            <ac:spMk id="5" creationId="{7B54768C-947D-C544-9649-124399F5851D}"/>
          </ac:spMkLst>
        </pc:spChg>
        <pc:picChg chg="add mod">
          <ac:chgData name="Morgan E. Hardin" userId="6beca985-a156-449b-8096-77a367ed1122" providerId="ADAL" clId="{F3FAA848-3A44-984C-BBF6-46565D3A7F72}" dt="2022-10-19T22:58:21.379" v="1667" actId="1076"/>
          <ac:picMkLst>
            <pc:docMk/>
            <pc:sldMk cId="2599259944" sldId="262"/>
            <ac:picMk id="6" creationId="{F6340535-F802-904A-9F7A-A1B3FA9CAB04}"/>
          </ac:picMkLst>
        </pc:picChg>
        <pc:picChg chg="add mod">
          <ac:chgData name="Morgan E. Hardin" userId="6beca985-a156-449b-8096-77a367ed1122" providerId="ADAL" clId="{F3FAA848-3A44-984C-BBF6-46565D3A7F72}" dt="2022-10-19T23:05:00.329" v="1966" actId="1076"/>
          <ac:picMkLst>
            <pc:docMk/>
            <pc:sldMk cId="2599259944" sldId="262"/>
            <ac:picMk id="7" creationId="{9D909141-0C2E-A440-9D9F-9A12CF7352D5}"/>
          </ac:picMkLst>
        </pc:picChg>
        <pc:picChg chg="del">
          <ac:chgData name="Morgan E. Hardin" userId="6beca985-a156-449b-8096-77a367ed1122" providerId="ADAL" clId="{F3FAA848-3A44-984C-BBF6-46565D3A7F72}" dt="2022-10-19T22:57:45.127" v="1654" actId="478"/>
          <ac:picMkLst>
            <pc:docMk/>
            <pc:sldMk cId="2599259944" sldId="262"/>
            <ac:picMk id="8" creationId="{49506814-B05D-414C-BA99-B6CF73043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9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8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90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90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803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0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67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6BAF-3E02-A44A-B9C2-CE7D5F269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5168"/>
            <a:ext cx="8991600" cy="243246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Kohinoor Telugu" panose="02000000000000000000" pitchFamily="2" charset="77"/>
                <a:ea typeface="Ayuthaya" pitchFamily="2" charset="-34"/>
                <a:cs typeface="Kohinoor Telugu" panose="02000000000000000000" pitchFamily="2" charset="77"/>
              </a:rPr>
              <a:t>Project #1: </a:t>
            </a:r>
            <a:br>
              <a:rPr lang="en-US" sz="5400" dirty="0">
                <a:solidFill>
                  <a:schemeClr val="bg1"/>
                </a:solidFill>
                <a:latin typeface="Kohinoor Telugu" panose="02000000000000000000" pitchFamily="2" charset="77"/>
                <a:ea typeface="Ayuthaya" pitchFamily="2" charset="-34"/>
                <a:cs typeface="Kohinoor Telugu" panose="02000000000000000000" pitchFamily="2" charset="77"/>
              </a:rPr>
            </a:br>
            <a:r>
              <a:rPr lang="en-US" sz="5400" dirty="0">
                <a:solidFill>
                  <a:schemeClr val="bg1"/>
                </a:solidFill>
                <a:latin typeface="Kohinoor Telugu" panose="02000000000000000000" pitchFamily="2" charset="77"/>
                <a:ea typeface="Ayuthaya" pitchFamily="2" charset="-34"/>
                <a:cs typeface="Kohinoor Telugu" panose="02000000000000000000" pitchFamily="2" charset="77"/>
              </a:rPr>
              <a:t>Wine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D5DB7-C4FE-7E4F-BB60-6EC7A8C52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637853"/>
            <a:ext cx="6801612" cy="12398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By: Morgan Hardin</a:t>
            </a:r>
          </a:p>
        </p:txBody>
      </p:sp>
    </p:spTree>
    <p:extLst>
      <p:ext uri="{BB962C8B-B14F-4D97-AF65-F5344CB8AC3E}">
        <p14:creationId xmlns:p14="http://schemas.microsoft.com/office/powerpoint/2010/main" val="250162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3ED5-7FA7-0847-96F6-6B86B3B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Wine Dataset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7039026-1C57-E747-B2B5-53240A89A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20" r="-105"/>
          <a:stretch/>
        </p:blipFill>
        <p:spPr>
          <a:xfrm>
            <a:off x="1081968" y="4650977"/>
            <a:ext cx="10028064" cy="15838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4768C-947D-C544-9649-124399F5851D}"/>
              </a:ext>
            </a:extLst>
          </p:cNvPr>
          <p:cNvSpPr txBox="1"/>
          <p:nvPr/>
        </p:nvSpPr>
        <p:spPr>
          <a:xfrm>
            <a:off x="769620" y="2065654"/>
            <a:ext cx="448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Every column is important to the outcome of the quality of the wine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All numerical data types except for the quality column, can be encoded with OrdinalEncoder()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No missing values so no cleaning is needed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Scaling needed for SVC and for total sulfur dioxide column</a:t>
            </a:r>
          </a:p>
        </p:txBody>
      </p:sp>
      <p:pic>
        <p:nvPicPr>
          <p:cNvPr id="9" name="Picture 8" descr="Text, table&#10;&#10;Description automatically generated">
            <a:extLst>
              <a:ext uri="{FF2B5EF4-FFF2-40B4-BE49-F238E27FC236}">
                <a16:creationId xmlns:a16="http://schemas.microsoft.com/office/drawing/2014/main" id="{588D2D8B-A40A-F340-B244-D46457BA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63" y="523572"/>
            <a:ext cx="4675791" cy="36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2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5712-E828-C14C-8730-12A64555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144" y="669725"/>
            <a:ext cx="4273551" cy="1188720"/>
          </a:xfrm>
        </p:spPr>
        <p:txBody>
          <a:bodyPr>
            <a:noAutofit/>
          </a:bodyPr>
          <a:lstStyle/>
          <a:p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Training, Testing, and Splitting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8EF9-FC60-DA43-81E3-4A38BDE1D71D}"/>
              </a:ext>
            </a:extLst>
          </p:cNvPr>
          <p:cNvSpPr txBox="1"/>
          <p:nvPr/>
        </p:nvSpPr>
        <p:spPr>
          <a:xfrm>
            <a:off x="7221145" y="2136338"/>
            <a:ext cx="4273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Does not need to be stratified since data is evenly distributed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Best results were with 85 / 15 training and test sizes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Only ‘x’ is scaled since it is a classification problem</a:t>
            </a:r>
          </a:p>
          <a:p>
            <a:pPr marL="285750" indent="-285750">
              <a:buFontTx/>
              <a:buChar char="-"/>
            </a:pPr>
            <a:endParaRPr lang="en-US" dirty="0">
              <a:latin typeface="Kohinoor Telugu" panose="02000000000000000000" pitchFamily="2" charset="77"/>
              <a:cs typeface="Kohinoor Telugu" panose="02000000000000000000" pitchFamily="2" charset="77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567461D-E37A-C64C-870A-32DCD3B2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0" y="1238064"/>
            <a:ext cx="6569322" cy="403025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6CD64C-4A1E-DB48-AB0F-7D512655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17" y="4039878"/>
            <a:ext cx="5554981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3ED5-7FA7-0847-96F6-6B86B3B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0330"/>
            <a:ext cx="7729728" cy="118872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Wine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768C-947D-C544-9649-124399F5851D}"/>
              </a:ext>
            </a:extLst>
          </p:cNvPr>
          <p:cNvSpPr txBox="1"/>
          <p:nvPr/>
        </p:nvSpPr>
        <p:spPr>
          <a:xfrm>
            <a:off x="769619" y="1829680"/>
            <a:ext cx="10173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Parameters gave the best results, although they did not impact the accuracy score a lot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Other parameters only gave a score that was around 1-2% less than the actual score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ohinoor Telugu" panose="02000000000000000000" pitchFamily="2" charset="77"/>
                <a:cs typeface="Kohinoor Telugu" panose="02000000000000000000" pitchFamily="2" charset="77"/>
              </a:rPr>
              <a:t>Soft voting gave best results over hard voting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Kohinoor Telugu" panose="02000000000000000000" pitchFamily="2" charset="77"/>
              <a:cs typeface="Kohinoor Telugu" panose="02000000000000000000" pitchFamily="2" charset="77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506814-B05D-414C-BA99-B6CF73043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1" t="-1393" r="251" b="52"/>
          <a:stretch/>
        </p:blipFill>
        <p:spPr>
          <a:xfrm>
            <a:off x="1769224" y="2788650"/>
            <a:ext cx="8653551" cy="38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03A-E2D9-424F-9E77-C08064A3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99639"/>
            <a:ext cx="2814238" cy="11414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Kohinoor Telugu" panose="02000000000000000000" pitchFamily="2" charset="77"/>
                <a:cs typeface="Kohinoor Telugu" panose="02000000000000000000" pitchFamily="2" charset="77"/>
              </a:rPr>
              <a:t>results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E2474C3-3237-1041-8785-222F419C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14" y="981310"/>
            <a:ext cx="7863996" cy="5305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9D847-7251-9E4A-9AA2-B82D0551689E}"/>
              </a:ext>
            </a:extLst>
          </p:cNvPr>
          <p:cNvSpPr txBox="1"/>
          <p:nvPr/>
        </p:nvSpPr>
        <p:spPr>
          <a:xfrm>
            <a:off x="769620" y="2477728"/>
            <a:ext cx="2814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Best Model: Random Forest with 80%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Worst Model: Logistic Regression with 74%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Soft Voting Classifier gives each classifier a weight and takes the average, finding the best model based on the accuracy score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Root Mean Squared Error is much lower with 0.43</a:t>
            </a:r>
          </a:p>
        </p:txBody>
      </p:sp>
    </p:spTree>
    <p:extLst>
      <p:ext uri="{BB962C8B-B14F-4D97-AF65-F5344CB8AC3E}">
        <p14:creationId xmlns:p14="http://schemas.microsoft.com/office/powerpoint/2010/main" val="16338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3ED5-7FA7-0847-96F6-6B86B3B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2" y="504280"/>
            <a:ext cx="5486893" cy="118872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Kohinoor Telugu" panose="02000000000000000000" pitchFamily="2" charset="77"/>
                <a:cs typeface="Kohinoor Telugu" panose="02000000000000000000" pitchFamily="2" charset="77"/>
              </a:rPr>
              <a:t>Wine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768C-947D-C544-9649-124399F5851D}"/>
              </a:ext>
            </a:extLst>
          </p:cNvPr>
          <p:cNvSpPr txBox="1"/>
          <p:nvPr/>
        </p:nvSpPr>
        <p:spPr>
          <a:xfrm>
            <a:off x="689362" y="1829680"/>
            <a:ext cx="55671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700" dirty="0">
                <a:latin typeface="Kohinoor Telugu" panose="02000000000000000000" pitchFamily="2" charset="77"/>
                <a:cs typeface="Kohinoor Telugu" panose="02000000000000000000" pitchFamily="2" charset="77"/>
              </a:rPr>
              <a:t>Shows that the model is decent, but could be better</a:t>
            </a:r>
          </a:p>
          <a:p>
            <a:pPr marL="285750" indent="-285750">
              <a:buFontTx/>
              <a:buChar char="-"/>
            </a:pPr>
            <a:r>
              <a:rPr lang="en-US" sz="1700" dirty="0">
                <a:latin typeface="Kohinoor Telugu" panose="02000000000000000000" pitchFamily="2" charset="77"/>
                <a:cs typeface="Kohinoor Telugu" panose="02000000000000000000" pitchFamily="2" charset="77"/>
              </a:rPr>
              <a:t>ROC Curve shows model was trained since it falls between 0.5 and 1 and is closer to 1</a:t>
            </a:r>
          </a:p>
          <a:p>
            <a:pPr marL="285750" indent="-285750">
              <a:buFontTx/>
              <a:buChar char="-"/>
            </a:pPr>
            <a:r>
              <a:rPr lang="en-US" sz="1700" dirty="0">
                <a:latin typeface="Kohinoor Telugu" panose="02000000000000000000" pitchFamily="2" charset="77"/>
                <a:cs typeface="Kohinoor Telugu" panose="02000000000000000000" pitchFamily="2" charset="77"/>
              </a:rPr>
              <a:t>Score states model is 80% accurate, which matches the RMSE accuracy score from before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6340535-F802-904A-9F7A-A1B3FA9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47" y="555317"/>
            <a:ext cx="4952402" cy="57473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D909141-0C2E-A440-9D9F-9A12CF73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7" y="3491673"/>
            <a:ext cx="5760802" cy="31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99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{33D78809-F0A1-8F4C-9D36-5125B7CAC0F4}tf10001120</Template>
  <TotalTime>81</TotalTime>
  <Words>239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Kohinoor Telugu</vt:lpstr>
      <vt:lpstr>Parcel</vt:lpstr>
      <vt:lpstr>Project #1:  Wine Classification</vt:lpstr>
      <vt:lpstr>Wine Dataset</vt:lpstr>
      <vt:lpstr>Training, Testing, and Splitting the Dataset</vt:lpstr>
      <vt:lpstr>Wine Dataset</vt:lpstr>
      <vt:lpstr>results</vt:lpstr>
      <vt:lpstr>Wine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#1:  Wine Classification</dc:title>
  <dc:creator>Morgan E. Hardin</dc:creator>
  <cp:lastModifiedBy>Morgan E. Hardin</cp:lastModifiedBy>
  <cp:revision>1</cp:revision>
  <dcterms:created xsi:type="dcterms:W3CDTF">2022-10-19T21:44:12Z</dcterms:created>
  <dcterms:modified xsi:type="dcterms:W3CDTF">2022-10-19T23:05:29Z</dcterms:modified>
</cp:coreProperties>
</file>