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6" r:id="rId4"/>
  </p:sldMasterIdLst>
  <p:notesMasterIdLst>
    <p:notesMasterId r:id="rId11"/>
  </p:notesMasterIdLst>
  <p:handoutMasterIdLst>
    <p:handoutMasterId r:id="rId12"/>
  </p:handoutMasterIdLst>
  <p:sldIdLst>
    <p:sldId id="256" r:id="rId5"/>
    <p:sldId id="264" r:id="rId6"/>
    <p:sldId id="277" r:id="rId7"/>
    <p:sldId id="262" r:id="rId8"/>
    <p:sldId id="289" r:id="rId9"/>
    <p:sldId id="28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5ECBC-63A8-B040-AE45-C5AACB87FB10}" v="1052" dt="2023-09-15T15:04:52.22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gan E. Hardin" userId="6beca985-a156-449b-8096-77a367ed1122" providerId="ADAL" clId="{E2E5ECBC-63A8-B040-AE45-C5AACB87FB10}"/>
    <pc:docChg chg="undo custSel delSld modSld sldOrd modMainMaster">
      <pc:chgData name="Morgan E. Hardin" userId="6beca985-a156-449b-8096-77a367ed1122" providerId="ADAL" clId="{E2E5ECBC-63A8-B040-AE45-C5AACB87FB10}" dt="2023-09-15T15:04:52.230" v="4433" actId="20577"/>
      <pc:docMkLst>
        <pc:docMk/>
      </pc:docMkLst>
      <pc:sldChg chg="modSp mod modNotesTx">
        <pc:chgData name="Morgan E. Hardin" userId="6beca985-a156-449b-8096-77a367ed1122" providerId="ADAL" clId="{E2E5ECBC-63A8-B040-AE45-C5AACB87FB10}" dt="2023-09-15T15:04:52.230" v="4433" actId="20577"/>
        <pc:sldMkLst>
          <pc:docMk/>
          <pc:sldMk cId="1642425379" sldId="256"/>
        </pc:sldMkLst>
        <pc:spChg chg="mod">
          <ac:chgData name="Morgan E. Hardin" userId="6beca985-a156-449b-8096-77a367ed1122" providerId="ADAL" clId="{E2E5ECBC-63A8-B040-AE45-C5AACB87FB10}" dt="2023-09-15T13:58:39.437" v="1806"/>
          <ac:spMkLst>
            <pc:docMk/>
            <pc:sldMk cId="1642425379" sldId="256"/>
            <ac:spMk id="2" creationId="{216815C6-3AD0-46E6-A74A-1967BD91AF50}"/>
          </ac:spMkLst>
        </pc:spChg>
        <pc:spChg chg="mod">
          <ac:chgData name="Morgan E. Hardin" userId="6beca985-a156-449b-8096-77a367ed1122" providerId="ADAL" clId="{E2E5ECBC-63A8-B040-AE45-C5AACB87FB10}" dt="2023-09-15T13:58:39.437" v="1806"/>
          <ac:spMkLst>
            <pc:docMk/>
            <pc:sldMk cId="1642425379" sldId="256"/>
            <ac:spMk id="3" creationId="{1901B20D-4C28-4DA3-ABBD-718C22A5E58B}"/>
          </ac:spMkLst>
        </pc:spChg>
      </pc:sldChg>
      <pc:sldChg chg="del">
        <pc:chgData name="Morgan E. Hardin" userId="6beca985-a156-449b-8096-77a367ed1122" providerId="ADAL" clId="{E2E5ECBC-63A8-B040-AE45-C5AACB87FB10}" dt="2023-09-13T01:23:41.985" v="677" actId="2696"/>
        <pc:sldMkLst>
          <pc:docMk/>
          <pc:sldMk cId="707789176" sldId="258"/>
        </pc:sldMkLst>
      </pc:sldChg>
      <pc:sldChg chg="del">
        <pc:chgData name="Morgan E. Hardin" userId="6beca985-a156-449b-8096-77a367ed1122" providerId="ADAL" clId="{E2E5ECBC-63A8-B040-AE45-C5AACB87FB10}" dt="2023-09-13T01:31:02.561" v="1677" actId="2696"/>
        <pc:sldMkLst>
          <pc:docMk/>
          <pc:sldMk cId="566997565" sldId="260"/>
        </pc:sldMkLst>
      </pc:sldChg>
      <pc:sldChg chg="del ord">
        <pc:chgData name="Morgan E. Hardin" userId="6beca985-a156-449b-8096-77a367ed1122" providerId="ADAL" clId="{E2E5ECBC-63A8-B040-AE45-C5AACB87FB10}" dt="2023-09-13T01:14:04.539" v="151" actId="2696"/>
        <pc:sldMkLst>
          <pc:docMk/>
          <pc:sldMk cId="1738561688" sldId="261"/>
        </pc:sldMkLst>
      </pc:sldChg>
      <pc:sldChg chg="addSp delSp modSp mod setBg modNotesTx">
        <pc:chgData name="Morgan E. Hardin" userId="6beca985-a156-449b-8096-77a367ed1122" providerId="ADAL" clId="{E2E5ECBC-63A8-B040-AE45-C5AACB87FB10}" dt="2023-09-15T14:54:12.104" v="3191" actId="20577"/>
        <pc:sldMkLst>
          <pc:docMk/>
          <pc:sldMk cId="1593920805" sldId="262"/>
        </pc:sldMkLst>
        <pc:spChg chg="mod">
          <ac:chgData name="Morgan E. Hardin" userId="6beca985-a156-449b-8096-77a367ed1122" providerId="ADAL" clId="{E2E5ECBC-63A8-B040-AE45-C5AACB87FB10}" dt="2023-09-15T14:23:56.158" v="2837" actId="20577"/>
          <ac:spMkLst>
            <pc:docMk/>
            <pc:sldMk cId="1593920805" sldId="262"/>
            <ac:spMk id="2" creationId="{75031FE9-9059-4FE8-B4AC-9771F23A1B89}"/>
          </ac:spMkLst>
        </pc:spChg>
        <pc:spChg chg="mod">
          <ac:chgData name="Morgan E. Hardin" userId="6beca985-a156-449b-8096-77a367ed1122" providerId="ADAL" clId="{E2E5ECBC-63A8-B040-AE45-C5AACB87FB10}" dt="2023-09-15T14:19:20.715" v="2782" actId="1076"/>
          <ac:spMkLst>
            <pc:docMk/>
            <pc:sldMk cId="1593920805" sldId="262"/>
            <ac:spMk id="3" creationId="{D4A2EB3F-4D60-451F-8F45-7D6654D2FCD9}"/>
          </ac:spMkLst>
        </pc:spChg>
        <pc:spChg chg="mod">
          <ac:chgData name="Morgan E. Hardin" userId="6beca985-a156-449b-8096-77a367ed1122" providerId="ADAL" clId="{E2E5ECBC-63A8-B040-AE45-C5AACB87FB10}" dt="2023-09-15T14:19:28.727" v="2784" actId="14100"/>
          <ac:spMkLst>
            <pc:docMk/>
            <pc:sldMk cId="1593920805" sldId="262"/>
            <ac:spMk id="4" creationId="{AC1C80FB-53F9-42EE-B1E6-D0F998EC5DFA}"/>
          </ac:spMkLst>
        </pc:spChg>
        <pc:spChg chg="mod">
          <ac:chgData name="Morgan E. Hardin" userId="6beca985-a156-449b-8096-77a367ed1122" providerId="ADAL" clId="{E2E5ECBC-63A8-B040-AE45-C5AACB87FB10}" dt="2023-09-15T14:21:08.102" v="2788" actId="1076"/>
          <ac:spMkLst>
            <pc:docMk/>
            <pc:sldMk cId="1593920805" sldId="262"/>
            <ac:spMk id="5" creationId="{E81BA2B5-6A90-4204-ABDD-7183FBB03A02}"/>
          </ac:spMkLst>
        </pc:spChg>
        <pc:spChg chg="mod">
          <ac:chgData name="Morgan E. Hardin" userId="6beca985-a156-449b-8096-77a367ed1122" providerId="ADAL" clId="{E2E5ECBC-63A8-B040-AE45-C5AACB87FB10}" dt="2023-09-15T14:21:13.987" v="2789" actId="1076"/>
          <ac:spMkLst>
            <pc:docMk/>
            <pc:sldMk cId="1593920805" sldId="262"/>
            <ac:spMk id="6" creationId="{7E7D4C34-22A0-4D54-A07D-E1E9A11463E5}"/>
          </ac:spMkLst>
        </pc:spChg>
        <pc:spChg chg="del mod">
          <ac:chgData name="Morgan E. Hardin" userId="6beca985-a156-449b-8096-77a367ed1122" providerId="ADAL" clId="{E2E5ECBC-63A8-B040-AE45-C5AACB87FB10}" dt="2023-09-15T14:13:46.396" v="2767" actId="478"/>
          <ac:spMkLst>
            <pc:docMk/>
            <pc:sldMk cId="1593920805" sldId="262"/>
            <ac:spMk id="7" creationId="{301D392D-FB66-47A0-B628-5ADE822A2CFF}"/>
          </ac:spMkLst>
        </pc:spChg>
        <pc:spChg chg="del mod">
          <ac:chgData name="Morgan E. Hardin" userId="6beca985-a156-449b-8096-77a367ed1122" providerId="ADAL" clId="{E2E5ECBC-63A8-B040-AE45-C5AACB87FB10}" dt="2023-09-15T14:13:51.714" v="2770" actId="478"/>
          <ac:spMkLst>
            <pc:docMk/>
            <pc:sldMk cId="1593920805" sldId="262"/>
            <ac:spMk id="8" creationId="{51C26CE0-2506-4B44-A26F-C12BFA5B18B5}"/>
          </ac:spMkLst>
        </pc:spChg>
        <pc:spChg chg="mod">
          <ac:chgData name="Morgan E. Hardin" userId="6beca985-a156-449b-8096-77a367ed1122" providerId="ADAL" clId="{E2E5ECBC-63A8-B040-AE45-C5AACB87FB10}" dt="2023-09-15T14:21:20.033" v="2790" actId="1076"/>
          <ac:spMkLst>
            <pc:docMk/>
            <pc:sldMk cId="1593920805" sldId="262"/>
            <ac:spMk id="9" creationId="{868F40F8-BF35-45E9-B3DD-5436362D746E}"/>
          </ac:spMkLst>
        </pc:spChg>
        <pc:spChg chg="mod">
          <ac:chgData name="Morgan E. Hardin" userId="6beca985-a156-449b-8096-77a367ed1122" providerId="ADAL" clId="{E2E5ECBC-63A8-B040-AE45-C5AACB87FB10}" dt="2023-09-15T14:23:19.561" v="2796" actId="1076"/>
          <ac:spMkLst>
            <pc:docMk/>
            <pc:sldMk cId="1593920805" sldId="262"/>
            <ac:spMk id="10" creationId="{7F39C97C-2DDC-4706-B96C-B02FAE53A426}"/>
          </ac:spMkLst>
        </pc:spChg>
        <pc:spChg chg="add del mod">
          <ac:chgData name="Morgan E. Hardin" userId="6beca985-a156-449b-8096-77a367ed1122" providerId="ADAL" clId="{E2E5ECBC-63A8-B040-AE45-C5AACB87FB10}" dt="2023-09-15T14:13:48.402" v="2769" actId="478"/>
          <ac:spMkLst>
            <pc:docMk/>
            <pc:sldMk cId="1593920805" sldId="262"/>
            <ac:spMk id="12" creationId="{00950FA3-4D93-D94E-9444-D8986D147E0F}"/>
          </ac:spMkLst>
        </pc:spChg>
        <pc:spChg chg="add del mod">
          <ac:chgData name="Morgan E. Hardin" userId="6beca985-a156-449b-8096-77a367ed1122" providerId="ADAL" clId="{E2E5ECBC-63A8-B040-AE45-C5AACB87FB10}" dt="2023-09-15T14:14:26.453" v="2771" actId="478"/>
          <ac:spMkLst>
            <pc:docMk/>
            <pc:sldMk cId="1593920805" sldId="262"/>
            <ac:spMk id="14" creationId="{5F383540-B6D9-4C4D-9789-2237A446D6B0}"/>
          </ac:spMkLst>
        </pc:spChg>
        <pc:spChg chg="del">
          <ac:chgData name="Morgan E. Hardin" userId="6beca985-a156-449b-8096-77a367ed1122" providerId="ADAL" clId="{E2E5ECBC-63A8-B040-AE45-C5AACB87FB10}" dt="2023-09-13T01:30:32.760" v="1668" actId="478"/>
          <ac:spMkLst>
            <pc:docMk/>
            <pc:sldMk cId="1593920805" sldId="262"/>
            <ac:spMk id="80" creationId="{BC1F9D86-85D8-4FD0-B0D3-47D778722782}"/>
          </ac:spMkLst>
        </pc:spChg>
        <pc:spChg chg="del">
          <ac:chgData name="Morgan E. Hardin" userId="6beca985-a156-449b-8096-77a367ed1122" providerId="ADAL" clId="{E2E5ECBC-63A8-B040-AE45-C5AACB87FB10}" dt="2023-09-13T01:30:34.429" v="1669" actId="478"/>
          <ac:spMkLst>
            <pc:docMk/>
            <pc:sldMk cId="1593920805" sldId="262"/>
            <ac:spMk id="81" creationId="{E94F1D24-E4A1-4B59-B57E-A28453963B88}"/>
          </ac:spMkLst>
        </pc:spChg>
        <pc:spChg chg="del">
          <ac:chgData name="Morgan E. Hardin" userId="6beca985-a156-449b-8096-77a367ed1122" providerId="ADAL" clId="{E2E5ECBC-63A8-B040-AE45-C5AACB87FB10}" dt="2023-09-13T01:30:36.470" v="1670" actId="478"/>
          <ac:spMkLst>
            <pc:docMk/>
            <pc:sldMk cId="1593920805" sldId="262"/>
            <ac:spMk id="82" creationId="{CE36A058-BEC2-4BC5-A467-F2EB2A365051}"/>
          </ac:spMkLst>
        </pc:spChg>
        <pc:picChg chg="add del mod">
          <ac:chgData name="Morgan E. Hardin" userId="6beca985-a156-449b-8096-77a367ed1122" providerId="ADAL" clId="{E2E5ECBC-63A8-B040-AE45-C5AACB87FB10}" dt="2023-09-15T14:27:35.381" v="2845" actId="478"/>
          <ac:picMkLst>
            <pc:docMk/>
            <pc:sldMk cId="1593920805" sldId="262"/>
            <ac:picMk id="16" creationId="{79562E64-8C33-B245-BB54-4522E122EA33}"/>
          </ac:picMkLst>
        </pc:picChg>
        <pc:picChg chg="add mod">
          <ac:chgData name="Morgan E. Hardin" userId="6beca985-a156-449b-8096-77a367ed1122" providerId="ADAL" clId="{E2E5ECBC-63A8-B040-AE45-C5AACB87FB10}" dt="2023-09-15T14:34:05.531" v="2856" actId="1076"/>
          <ac:picMkLst>
            <pc:docMk/>
            <pc:sldMk cId="1593920805" sldId="262"/>
            <ac:picMk id="18" creationId="{C30451F2-36AE-A544-A0C7-DAFED0BFF4B6}"/>
          </ac:picMkLst>
        </pc:picChg>
        <pc:picChg chg="add mod">
          <ac:chgData name="Morgan E. Hardin" userId="6beca985-a156-449b-8096-77a367ed1122" providerId="ADAL" clId="{E2E5ECBC-63A8-B040-AE45-C5AACB87FB10}" dt="2023-09-15T14:34:00.232" v="2854" actId="14100"/>
          <ac:picMkLst>
            <pc:docMk/>
            <pc:sldMk cId="1593920805" sldId="262"/>
            <ac:picMk id="19" creationId="{22D10F21-1F63-1C4D-8822-4A53E828CC11}"/>
          </ac:picMkLst>
        </pc:picChg>
      </pc:sldChg>
      <pc:sldChg chg="addSp delSp modSp mod ord setBg chgLayout modNotesTx">
        <pc:chgData name="Morgan E. Hardin" userId="6beca985-a156-449b-8096-77a367ed1122" providerId="ADAL" clId="{E2E5ECBC-63A8-B040-AE45-C5AACB87FB10}" dt="2023-09-15T14:08:10.732" v="2393" actId="20577"/>
        <pc:sldMkLst>
          <pc:docMk/>
          <pc:sldMk cId="1346372204" sldId="264"/>
        </pc:sldMkLst>
        <pc:spChg chg="mod">
          <ac:chgData name="Morgan E. Hardin" userId="6beca985-a156-449b-8096-77a367ed1122" providerId="ADAL" clId="{E2E5ECBC-63A8-B040-AE45-C5AACB87FB10}" dt="2023-09-15T13:58:39.437" v="1806"/>
          <ac:spMkLst>
            <pc:docMk/>
            <pc:sldMk cId="1346372204" sldId="264"/>
            <ac:spMk id="2" creationId="{537E1C88-627C-4655-A4FB-0BB02EDB078A}"/>
          </ac:spMkLst>
        </pc:spChg>
        <pc:spChg chg="mod">
          <ac:chgData name="Morgan E. Hardin" userId="6beca985-a156-449b-8096-77a367ed1122" providerId="ADAL" clId="{E2E5ECBC-63A8-B040-AE45-C5AACB87FB10}" dt="2023-09-13T01:17:57.822" v="383" actId="20577"/>
          <ac:spMkLst>
            <pc:docMk/>
            <pc:sldMk cId="1346372204" sldId="264"/>
            <ac:spMk id="3" creationId="{033634FE-ADF0-4BC3-A0A9-447EA9DD096B}"/>
          </ac:spMkLst>
        </pc:spChg>
        <pc:spChg chg="del">
          <ac:chgData name="Morgan E. Hardin" userId="6beca985-a156-449b-8096-77a367ed1122" providerId="ADAL" clId="{E2E5ECBC-63A8-B040-AE45-C5AACB87FB10}" dt="2023-09-13T01:14:23.153" v="190" actId="478"/>
          <ac:spMkLst>
            <pc:docMk/>
            <pc:sldMk cId="1346372204" sldId="264"/>
            <ac:spMk id="4" creationId="{5C2ACA2A-6BBE-47CF-B76F-F56C9DBF77E6}"/>
          </ac:spMkLst>
        </pc:spChg>
        <pc:spChg chg="del">
          <ac:chgData name="Morgan E. Hardin" userId="6beca985-a156-449b-8096-77a367ed1122" providerId="ADAL" clId="{E2E5ECBC-63A8-B040-AE45-C5AACB87FB10}" dt="2023-09-13T01:14:25.776" v="191" actId="478"/>
          <ac:spMkLst>
            <pc:docMk/>
            <pc:sldMk cId="1346372204" sldId="264"/>
            <ac:spMk id="5" creationId="{396A095E-DB05-47EC-A2D5-47398A4A00B4}"/>
          </ac:spMkLst>
        </pc:spChg>
        <pc:spChg chg="del mod">
          <ac:chgData name="Morgan E. Hardin" userId="6beca985-a156-449b-8096-77a367ed1122" providerId="ADAL" clId="{E2E5ECBC-63A8-B040-AE45-C5AACB87FB10}" dt="2023-09-13T01:14:28.901" v="193" actId="478"/>
          <ac:spMkLst>
            <pc:docMk/>
            <pc:sldMk cId="1346372204" sldId="264"/>
            <ac:spMk id="6" creationId="{C23C3221-5F04-4CA7-A86A-EEA8566A1735}"/>
          </ac:spMkLst>
        </pc:spChg>
        <pc:spChg chg="add del mod">
          <ac:chgData name="Morgan E. Hardin" userId="6beca985-a156-449b-8096-77a367ed1122" providerId="ADAL" clId="{E2E5ECBC-63A8-B040-AE45-C5AACB87FB10}" dt="2023-09-13T01:20:55.095" v="656" actId="478"/>
          <ac:spMkLst>
            <pc:docMk/>
            <pc:sldMk cId="1346372204" sldId="264"/>
            <ac:spMk id="8" creationId="{4D2B6479-4002-60F4-D3D3-D2B44979F03B}"/>
          </ac:spMkLst>
        </pc:spChg>
        <pc:spChg chg="add del mod">
          <ac:chgData name="Morgan E. Hardin" userId="6beca985-a156-449b-8096-77a367ed1122" providerId="ADAL" clId="{E2E5ECBC-63A8-B040-AE45-C5AACB87FB10}" dt="2023-09-13T01:20:53.801" v="655" actId="478"/>
          <ac:spMkLst>
            <pc:docMk/>
            <pc:sldMk cId="1346372204" sldId="264"/>
            <ac:spMk id="10" creationId="{3B2CC498-9406-4E96-3B17-BD53AC92A9BF}"/>
          </ac:spMkLst>
        </pc:spChg>
        <pc:spChg chg="add del mod">
          <ac:chgData name="Morgan E. Hardin" userId="6beca985-a156-449b-8096-77a367ed1122" providerId="ADAL" clId="{E2E5ECBC-63A8-B040-AE45-C5AACB87FB10}" dt="2023-09-13T01:20:22.741" v="647" actId="478"/>
          <ac:spMkLst>
            <pc:docMk/>
            <pc:sldMk cId="1346372204" sldId="264"/>
            <ac:spMk id="12" creationId="{91D3B7C3-B0B0-EFCE-F41A-17508F58F4A6}"/>
          </ac:spMkLst>
        </pc:spChg>
        <pc:spChg chg="add del mod">
          <ac:chgData name="Morgan E. Hardin" userId="6beca985-a156-449b-8096-77a367ed1122" providerId="ADAL" clId="{E2E5ECBC-63A8-B040-AE45-C5AACB87FB10}" dt="2023-09-13T01:15:58.497" v="281" actId="478"/>
          <ac:spMkLst>
            <pc:docMk/>
            <pc:sldMk cId="1346372204" sldId="264"/>
            <ac:spMk id="14" creationId="{0766C3E1-5F07-41F7-C1FA-64820FD15744}"/>
          </ac:spMkLst>
        </pc:spChg>
        <pc:spChg chg="add del mod">
          <ac:chgData name="Morgan E. Hardin" userId="6beca985-a156-449b-8096-77a367ed1122" providerId="ADAL" clId="{E2E5ECBC-63A8-B040-AE45-C5AACB87FB10}" dt="2023-09-13T01:16:49.627" v="283" actId="478"/>
          <ac:spMkLst>
            <pc:docMk/>
            <pc:sldMk cId="1346372204" sldId="264"/>
            <ac:spMk id="16" creationId="{D6F9AFA7-D821-E024-3A02-CA3085B6E15B}"/>
          </ac:spMkLst>
        </pc:spChg>
        <pc:spChg chg="add del mod">
          <ac:chgData name="Morgan E. Hardin" userId="6beca985-a156-449b-8096-77a367ed1122" providerId="ADAL" clId="{E2E5ECBC-63A8-B040-AE45-C5AACB87FB10}" dt="2023-09-13T01:16:58.770" v="285" actId="478"/>
          <ac:spMkLst>
            <pc:docMk/>
            <pc:sldMk cId="1346372204" sldId="264"/>
            <ac:spMk id="18" creationId="{C1B202A3-5FF8-8BA6-C023-35E9E8201753}"/>
          </ac:spMkLst>
        </pc:spChg>
        <pc:spChg chg="add mod">
          <ac:chgData name="Morgan E. Hardin" userId="6beca985-a156-449b-8096-77a367ed1122" providerId="ADAL" clId="{E2E5ECBC-63A8-B040-AE45-C5AACB87FB10}" dt="2023-09-15T13:55:56.748" v="1773" actId="27636"/>
          <ac:spMkLst>
            <pc:docMk/>
            <pc:sldMk cId="1346372204" sldId="264"/>
            <ac:spMk id="20" creationId="{01829168-1029-0F08-07FE-8BFB4965B86C}"/>
          </ac:spMkLst>
        </pc:spChg>
        <pc:spChg chg="add mod">
          <ac:chgData name="Morgan E. Hardin" userId="6beca985-a156-449b-8096-77a367ed1122" providerId="ADAL" clId="{E2E5ECBC-63A8-B040-AE45-C5AACB87FB10}" dt="2023-09-15T13:55:56.736" v="1772" actId="27636"/>
          <ac:spMkLst>
            <pc:docMk/>
            <pc:sldMk cId="1346372204" sldId="264"/>
            <ac:spMk id="22" creationId="{1C684948-A4DE-710F-EA1D-11C737FDDFC5}"/>
          </ac:spMkLst>
        </pc:spChg>
        <pc:spChg chg="add del mod">
          <ac:chgData name="Morgan E. Hardin" userId="6beca985-a156-449b-8096-77a367ed1122" providerId="ADAL" clId="{E2E5ECBC-63A8-B040-AE45-C5AACB87FB10}" dt="2023-09-13T01:22:02.039" v="669" actId="478"/>
          <ac:spMkLst>
            <pc:docMk/>
            <pc:sldMk cId="1346372204" sldId="264"/>
            <ac:spMk id="24" creationId="{7BFAEC40-A15C-4A21-DFC3-0D46ECD733C7}"/>
          </ac:spMkLst>
        </pc:spChg>
        <pc:spChg chg="add del mod">
          <ac:chgData name="Morgan E. Hardin" userId="6beca985-a156-449b-8096-77a367ed1122" providerId="ADAL" clId="{E2E5ECBC-63A8-B040-AE45-C5AACB87FB10}" dt="2023-09-13T01:22:00.245" v="668" actId="478"/>
          <ac:spMkLst>
            <pc:docMk/>
            <pc:sldMk cId="1346372204" sldId="264"/>
            <ac:spMk id="26" creationId="{627C1569-B305-F7C7-02F5-DB294AD35045}"/>
          </ac:spMkLst>
        </pc:spChg>
        <pc:spChg chg="add del mod">
          <ac:chgData name="Morgan E. Hardin" userId="6beca985-a156-449b-8096-77a367ed1122" providerId="ADAL" clId="{E2E5ECBC-63A8-B040-AE45-C5AACB87FB10}" dt="2023-09-13T01:22:04.422" v="670" actId="478"/>
          <ac:spMkLst>
            <pc:docMk/>
            <pc:sldMk cId="1346372204" sldId="264"/>
            <ac:spMk id="28" creationId="{E2D0F3CC-049F-D6AE-5E05-4E02F43C377E}"/>
          </ac:spMkLst>
        </pc:spChg>
        <pc:picChg chg="add mod">
          <ac:chgData name="Morgan E. Hardin" userId="6beca985-a156-449b-8096-77a367ed1122" providerId="ADAL" clId="{E2E5ECBC-63A8-B040-AE45-C5AACB87FB10}" dt="2023-09-13T01:21:46.083" v="666" actId="1076"/>
          <ac:picMkLst>
            <pc:docMk/>
            <pc:sldMk cId="1346372204" sldId="264"/>
            <ac:picMk id="9" creationId="{B60D3359-FBE5-B74C-8A70-EB5D08B59798}"/>
          </ac:picMkLst>
        </pc:picChg>
        <pc:picChg chg="add del mod">
          <ac:chgData name="Morgan E. Hardin" userId="6beca985-a156-449b-8096-77a367ed1122" providerId="ADAL" clId="{E2E5ECBC-63A8-B040-AE45-C5AACB87FB10}" dt="2023-09-13T01:21:27.786" v="662" actId="931"/>
          <ac:picMkLst>
            <pc:docMk/>
            <pc:sldMk cId="1346372204" sldId="264"/>
            <ac:picMk id="13" creationId="{D71275A9-47C8-6241-B57E-6F59DEC43BA3}"/>
          </ac:picMkLst>
        </pc:picChg>
        <pc:picChg chg="add del mod">
          <ac:chgData name="Morgan E. Hardin" userId="6beca985-a156-449b-8096-77a367ed1122" providerId="ADAL" clId="{E2E5ECBC-63A8-B040-AE45-C5AACB87FB10}" dt="2023-09-13T01:21:27.786" v="662" actId="931"/>
          <ac:picMkLst>
            <pc:docMk/>
            <pc:sldMk cId="1346372204" sldId="264"/>
            <ac:picMk id="17" creationId="{D400F277-5B83-3B46-8A19-5E0135205207}"/>
          </ac:picMkLst>
        </pc:picChg>
        <pc:picChg chg="add mod">
          <ac:chgData name="Morgan E. Hardin" userId="6beca985-a156-449b-8096-77a367ed1122" providerId="ADAL" clId="{E2E5ECBC-63A8-B040-AE45-C5AACB87FB10}" dt="2023-09-13T01:21:43.416" v="665" actId="1076"/>
          <ac:picMkLst>
            <pc:docMk/>
            <pc:sldMk cId="1346372204" sldId="264"/>
            <ac:picMk id="21" creationId="{8A001389-2B7B-D649-ACC0-0E709934973E}"/>
          </ac:picMkLst>
        </pc:picChg>
        <pc:picChg chg="add mod">
          <ac:chgData name="Morgan E. Hardin" userId="6beca985-a156-449b-8096-77a367ed1122" providerId="ADAL" clId="{E2E5ECBC-63A8-B040-AE45-C5AACB87FB10}" dt="2023-09-13T01:22:29.206" v="675" actId="1076"/>
          <ac:picMkLst>
            <pc:docMk/>
            <pc:sldMk cId="1346372204" sldId="264"/>
            <ac:picMk id="25" creationId="{86A863B1-3D91-B343-B847-DE1C9948AEC7}"/>
          </ac:picMkLst>
        </pc:picChg>
      </pc:sldChg>
      <pc:sldChg chg="del">
        <pc:chgData name="Morgan E. Hardin" userId="6beca985-a156-449b-8096-77a367ed1122" providerId="ADAL" clId="{E2E5ECBC-63A8-B040-AE45-C5AACB87FB10}" dt="2023-09-13T01:30:48.986" v="1672" actId="2696"/>
        <pc:sldMkLst>
          <pc:docMk/>
          <pc:sldMk cId="2121178069" sldId="266"/>
        </pc:sldMkLst>
      </pc:sldChg>
      <pc:sldChg chg="del">
        <pc:chgData name="Morgan E. Hardin" userId="6beca985-a156-449b-8096-77a367ed1122" providerId="ADAL" clId="{E2E5ECBC-63A8-B040-AE45-C5AACB87FB10}" dt="2023-09-13T01:30:51.782" v="1673" actId="2696"/>
        <pc:sldMkLst>
          <pc:docMk/>
          <pc:sldMk cId="4151694508" sldId="268"/>
        </pc:sldMkLst>
      </pc:sldChg>
      <pc:sldChg chg="del">
        <pc:chgData name="Morgan E. Hardin" userId="6beca985-a156-449b-8096-77a367ed1122" providerId="ADAL" clId="{E2E5ECBC-63A8-B040-AE45-C5AACB87FB10}" dt="2023-09-13T01:30:55.232" v="1674" actId="2696"/>
        <pc:sldMkLst>
          <pc:docMk/>
          <pc:sldMk cId="1472106130" sldId="270"/>
        </pc:sldMkLst>
      </pc:sldChg>
      <pc:sldChg chg="del">
        <pc:chgData name="Morgan E. Hardin" userId="6beca985-a156-449b-8096-77a367ed1122" providerId="ADAL" clId="{E2E5ECBC-63A8-B040-AE45-C5AACB87FB10}" dt="2023-09-13T01:31:15.747" v="1680" actId="2696"/>
        <pc:sldMkLst>
          <pc:docMk/>
          <pc:sldMk cId="920173932" sldId="275"/>
        </pc:sldMkLst>
      </pc:sldChg>
      <pc:sldChg chg="del">
        <pc:chgData name="Morgan E. Hardin" userId="6beca985-a156-449b-8096-77a367ed1122" providerId="ADAL" clId="{E2E5ECBC-63A8-B040-AE45-C5AACB87FB10}" dt="2023-09-13T01:31:18.529" v="1681" actId="2696"/>
        <pc:sldMkLst>
          <pc:docMk/>
          <pc:sldMk cId="2436493926" sldId="276"/>
        </pc:sldMkLst>
      </pc:sldChg>
      <pc:sldChg chg="delSp modSp mod chgLayout modNotesTx">
        <pc:chgData name="Morgan E. Hardin" userId="6beca985-a156-449b-8096-77a367ed1122" providerId="ADAL" clId="{E2E5ECBC-63A8-B040-AE45-C5AACB87FB10}" dt="2023-09-15T14:08:42.658" v="2471" actId="20577"/>
        <pc:sldMkLst>
          <pc:docMk/>
          <pc:sldMk cId="2243494996" sldId="277"/>
        </pc:sldMkLst>
        <pc:spChg chg="mod">
          <ac:chgData name="Morgan E. Hardin" userId="6beca985-a156-449b-8096-77a367ed1122" providerId="ADAL" clId="{E2E5ECBC-63A8-B040-AE45-C5AACB87FB10}" dt="2023-09-15T13:58:39.437" v="1806"/>
          <ac:spMkLst>
            <pc:docMk/>
            <pc:sldMk cId="2243494996" sldId="277"/>
            <ac:spMk id="2" creationId="{6719F29B-F233-48AF-8261-F33A4E079E3E}"/>
          </ac:spMkLst>
        </pc:spChg>
        <pc:spChg chg="mod ord">
          <ac:chgData name="Morgan E. Hardin" userId="6beca985-a156-449b-8096-77a367ed1122" providerId="ADAL" clId="{E2E5ECBC-63A8-B040-AE45-C5AACB87FB10}" dt="2023-09-15T13:58:39.437" v="1806"/>
          <ac:spMkLst>
            <pc:docMk/>
            <pc:sldMk cId="2243494996" sldId="277"/>
            <ac:spMk id="3" creationId="{35E3EA69-4E0E-41BD-8095-A124225A2647}"/>
          </ac:spMkLst>
        </pc:spChg>
        <pc:spChg chg="del mod">
          <ac:chgData name="Morgan E. Hardin" userId="6beca985-a156-449b-8096-77a367ed1122" providerId="ADAL" clId="{E2E5ECBC-63A8-B040-AE45-C5AACB87FB10}" dt="2023-09-12T23:45:48.178" v="149" actId="478"/>
          <ac:spMkLst>
            <pc:docMk/>
            <pc:sldMk cId="2243494996" sldId="277"/>
            <ac:spMk id="4" creationId="{328F602C-7F98-4C02-99D4-ED65E00D66A4}"/>
          </ac:spMkLst>
        </pc:spChg>
        <pc:spChg chg="del mod">
          <ac:chgData name="Morgan E. Hardin" userId="6beca985-a156-449b-8096-77a367ed1122" providerId="ADAL" clId="{E2E5ECBC-63A8-B040-AE45-C5AACB87FB10}" dt="2023-09-12T23:45:46.030" v="148" actId="478"/>
          <ac:spMkLst>
            <pc:docMk/>
            <pc:sldMk cId="2243494996" sldId="277"/>
            <ac:spMk id="5" creationId="{AF29EA23-F34E-486A-B8B2-0C3019266975}"/>
          </ac:spMkLst>
        </pc:spChg>
        <pc:spChg chg="del mod">
          <ac:chgData name="Morgan E. Hardin" userId="6beca985-a156-449b-8096-77a367ed1122" providerId="ADAL" clId="{E2E5ECBC-63A8-B040-AE45-C5AACB87FB10}" dt="2023-09-12T23:45:42.664" v="147" actId="478"/>
          <ac:spMkLst>
            <pc:docMk/>
            <pc:sldMk cId="2243494996" sldId="277"/>
            <ac:spMk id="6" creationId="{B69DF042-37C5-4E09-AA4C-AA66649C9533}"/>
          </ac:spMkLst>
        </pc:spChg>
      </pc:sldChg>
      <pc:sldChg chg="del">
        <pc:chgData name="Morgan E. Hardin" userId="6beca985-a156-449b-8096-77a367ed1122" providerId="ADAL" clId="{E2E5ECBC-63A8-B040-AE45-C5AACB87FB10}" dt="2023-09-13T01:30:45.988" v="1671" actId="2696"/>
        <pc:sldMkLst>
          <pc:docMk/>
          <pc:sldMk cId="2069393026" sldId="278"/>
        </pc:sldMkLst>
      </pc:sldChg>
      <pc:sldChg chg="delSp modSp mod modNotesTx">
        <pc:chgData name="Morgan E. Hardin" userId="6beca985-a156-449b-8096-77a367ed1122" providerId="ADAL" clId="{E2E5ECBC-63A8-B040-AE45-C5AACB87FB10}" dt="2023-09-15T15:04:39.847" v="4401" actId="20577"/>
        <pc:sldMkLst>
          <pc:docMk/>
          <pc:sldMk cId="1417396711" sldId="280"/>
        </pc:sldMkLst>
        <pc:spChg chg="mod">
          <ac:chgData name="Morgan E. Hardin" userId="6beca985-a156-449b-8096-77a367ed1122" providerId="ADAL" clId="{E2E5ECBC-63A8-B040-AE45-C5AACB87FB10}" dt="2023-09-15T13:58:39.437" v="1806"/>
          <ac:spMkLst>
            <pc:docMk/>
            <pc:sldMk cId="1417396711" sldId="280"/>
            <ac:spMk id="2" creationId="{935C0770-A36E-4500-AA2E-F3DE8416AD1E}"/>
          </ac:spMkLst>
        </pc:spChg>
        <pc:spChg chg="del">
          <ac:chgData name="Morgan E. Hardin" userId="6beca985-a156-449b-8096-77a367ed1122" providerId="ADAL" clId="{E2E5ECBC-63A8-B040-AE45-C5AACB87FB10}" dt="2023-09-13T01:31:35.362" v="1686" actId="478"/>
          <ac:spMkLst>
            <pc:docMk/>
            <pc:sldMk cId="1417396711" sldId="280"/>
            <ac:spMk id="3" creationId="{2CC7E0A4-FE8E-4F7B-8370-1FA3484B6144}"/>
          </ac:spMkLst>
        </pc:spChg>
        <pc:spChg chg="del">
          <ac:chgData name="Morgan E. Hardin" userId="6beca985-a156-449b-8096-77a367ed1122" providerId="ADAL" clId="{E2E5ECBC-63A8-B040-AE45-C5AACB87FB10}" dt="2023-09-13T01:31:37.254" v="1687" actId="478"/>
          <ac:spMkLst>
            <pc:docMk/>
            <pc:sldMk cId="1417396711" sldId="280"/>
            <ac:spMk id="4" creationId="{5CE495FC-7E0A-4342-A40D-3B65DCA780C6}"/>
          </ac:spMkLst>
        </pc:spChg>
        <pc:spChg chg="mod">
          <ac:chgData name="Morgan E. Hardin" userId="6beca985-a156-449b-8096-77a367ed1122" providerId="ADAL" clId="{E2E5ECBC-63A8-B040-AE45-C5AACB87FB10}" dt="2023-09-15T13:58:39.437" v="1806"/>
          <ac:spMkLst>
            <pc:docMk/>
            <pc:sldMk cId="1417396711" sldId="280"/>
            <ac:spMk id="5" creationId="{AB97FAAF-FD5C-4EDE-A2D8-148266453488}"/>
          </ac:spMkLst>
        </pc:spChg>
        <pc:spChg chg="mod">
          <ac:chgData name="Morgan E. Hardin" userId="6beca985-a156-449b-8096-77a367ed1122" providerId="ADAL" clId="{E2E5ECBC-63A8-B040-AE45-C5AACB87FB10}" dt="2023-09-15T13:58:39.437" v="1806"/>
          <ac:spMkLst>
            <pc:docMk/>
            <pc:sldMk cId="1417396711" sldId="280"/>
            <ac:spMk id="6" creationId="{7F0BD43D-EBFD-48E7-A1D3-EB9228D4C58B}"/>
          </ac:spMkLst>
        </pc:spChg>
        <pc:spChg chg="mod">
          <ac:chgData name="Morgan E. Hardin" userId="6beca985-a156-449b-8096-77a367ed1122" providerId="ADAL" clId="{E2E5ECBC-63A8-B040-AE45-C5AACB87FB10}" dt="2023-09-15T13:58:39.437" v="1806"/>
          <ac:spMkLst>
            <pc:docMk/>
            <pc:sldMk cId="1417396711" sldId="280"/>
            <ac:spMk id="7" creationId="{E9C0C8B1-2DBC-40B1-BBA7-7B3D396478A1}"/>
          </ac:spMkLst>
        </pc:spChg>
        <pc:spChg chg="mod">
          <ac:chgData name="Morgan E. Hardin" userId="6beca985-a156-449b-8096-77a367ed1122" providerId="ADAL" clId="{E2E5ECBC-63A8-B040-AE45-C5AACB87FB10}" dt="2023-09-15T13:58:39.437" v="1806"/>
          <ac:spMkLst>
            <pc:docMk/>
            <pc:sldMk cId="1417396711" sldId="280"/>
            <ac:spMk id="8" creationId="{B2F06784-6A30-4941-B70A-A58B611950D4}"/>
          </ac:spMkLst>
        </pc:spChg>
        <pc:spChg chg="mod">
          <ac:chgData name="Morgan E. Hardin" userId="6beca985-a156-449b-8096-77a367ed1122" providerId="ADAL" clId="{E2E5ECBC-63A8-B040-AE45-C5AACB87FB10}" dt="2023-09-15T13:58:39.437" v="1806"/>
          <ac:spMkLst>
            <pc:docMk/>
            <pc:sldMk cId="1417396711" sldId="280"/>
            <ac:spMk id="24" creationId="{568D7422-F48C-4829-8937-7DA701F3303B}"/>
          </ac:spMkLst>
        </pc:spChg>
        <pc:spChg chg="mod">
          <ac:chgData name="Morgan E. Hardin" userId="6beca985-a156-449b-8096-77a367ed1122" providerId="ADAL" clId="{E2E5ECBC-63A8-B040-AE45-C5AACB87FB10}" dt="2023-09-15T13:58:39.437" v="1806"/>
          <ac:spMkLst>
            <pc:docMk/>
            <pc:sldMk cId="1417396711" sldId="280"/>
            <ac:spMk id="25" creationId="{225FED20-8F0E-4B86-88AD-F902806B2CA0}"/>
          </ac:spMkLst>
        </pc:spChg>
        <pc:spChg chg="mod">
          <ac:chgData name="Morgan E. Hardin" userId="6beca985-a156-449b-8096-77a367ed1122" providerId="ADAL" clId="{E2E5ECBC-63A8-B040-AE45-C5AACB87FB10}" dt="2023-09-15T13:58:39.437" v="1806"/>
          <ac:spMkLst>
            <pc:docMk/>
            <pc:sldMk cId="1417396711" sldId="280"/>
            <ac:spMk id="26" creationId="{2329531A-E68A-4913-9B66-062FBAC6D24D}"/>
          </ac:spMkLst>
        </pc:spChg>
        <pc:spChg chg="mod">
          <ac:chgData name="Morgan E. Hardin" userId="6beca985-a156-449b-8096-77a367ed1122" providerId="ADAL" clId="{E2E5ECBC-63A8-B040-AE45-C5AACB87FB10}" dt="2023-09-15T13:58:39.437" v="1806"/>
          <ac:spMkLst>
            <pc:docMk/>
            <pc:sldMk cId="1417396711" sldId="280"/>
            <ac:spMk id="27" creationId="{69ADCED5-CED8-4991-9B1E-DB7381BE7431}"/>
          </ac:spMkLst>
        </pc:spChg>
        <pc:spChg chg="mod">
          <ac:chgData name="Morgan E. Hardin" userId="6beca985-a156-449b-8096-77a367ed1122" providerId="ADAL" clId="{E2E5ECBC-63A8-B040-AE45-C5AACB87FB10}" dt="2023-09-15T13:58:39.437" v="1806"/>
          <ac:spMkLst>
            <pc:docMk/>
            <pc:sldMk cId="1417396711" sldId="280"/>
            <ac:spMk id="28" creationId="{E8BD1918-91E9-45FF-B758-93DAFA9EAFE9}"/>
          </ac:spMkLst>
        </pc:spChg>
        <pc:spChg chg="mod">
          <ac:chgData name="Morgan E. Hardin" userId="6beca985-a156-449b-8096-77a367ed1122" providerId="ADAL" clId="{E2E5ECBC-63A8-B040-AE45-C5AACB87FB10}" dt="2023-09-15T13:58:39.437" v="1806"/>
          <ac:spMkLst>
            <pc:docMk/>
            <pc:sldMk cId="1417396711" sldId="280"/>
            <ac:spMk id="29" creationId="{BF7EE2E1-DA9E-4645-BC0D-305C1F12118B}"/>
          </ac:spMkLst>
        </pc:spChg>
        <pc:spChg chg="del">
          <ac:chgData name="Morgan E. Hardin" userId="6beca985-a156-449b-8096-77a367ed1122" providerId="ADAL" clId="{E2E5ECBC-63A8-B040-AE45-C5AACB87FB10}" dt="2023-09-13T01:31:33.663" v="1685" actId="478"/>
          <ac:spMkLst>
            <pc:docMk/>
            <pc:sldMk cId="1417396711" sldId="280"/>
            <ac:spMk id="42" creationId="{8ADD2DBD-D314-47B1-BD25-DAF6D4437F74}"/>
          </ac:spMkLst>
        </pc:spChg>
        <pc:spChg chg="mod">
          <ac:chgData name="Morgan E. Hardin" userId="6beca985-a156-449b-8096-77a367ed1122" providerId="ADAL" clId="{E2E5ECBC-63A8-B040-AE45-C5AACB87FB10}" dt="2023-09-13T01:32:18.174" v="1705" actId="1076"/>
          <ac:spMkLst>
            <pc:docMk/>
            <pc:sldMk cId="1417396711" sldId="280"/>
            <ac:spMk id="63" creationId="{9201E1F5-4143-449F-8629-751D360010A3}"/>
          </ac:spMkLst>
        </pc:spChg>
      </pc:sldChg>
      <pc:sldChg chg="delSp modSp del mod">
        <pc:chgData name="Morgan E. Hardin" userId="6beca985-a156-449b-8096-77a367ed1122" providerId="ADAL" clId="{E2E5ECBC-63A8-B040-AE45-C5AACB87FB10}" dt="2023-09-15T14:58:22.225" v="3192" actId="2696"/>
        <pc:sldMkLst>
          <pc:docMk/>
          <pc:sldMk cId="3477453048" sldId="282"/>
        </pc:sldMkLst>
        <pc:spChg chg="mod">
          <ac:chgData name="Morgan E. Hardin" userId="6beca985-a156-449b-8096-77a367ed1122" providerId="ADAL" clId="{E2E5ECBC-63A8-B040-AE45-C5AACB87FB10}" dt="2023-09-15T13:58:39.437" v="1806"/>
          <ac:spMkLst>
            <pc:docMk/>
            <pc:sldMk cId="3477453048" sldId="282"/>
            <ac:spMk id="2" creationId="{27A6F7BB-30A8-4980-AD4A-2FB0B53FA6C9}"/>
          </ac:spMkLst>
        </pc:spChg>
        <pc:spChg chg="del">
          <ac:chgData name="Morgan E. Hardin" userId="6beca985-a156-449b-8096-77a367ed1122" providerId="ADAL" clId="{E2E5ECBC-63A8-B040-AE45-C5AACB87FB10}" dt="2023-09-13T01:31:25.727" v="1682" actId="478"/>
          <ac:spMkLst>
            <pc:docMk/>
            <pc:sldMk cId="3477453048" sldId="282"/>
            <ac:spMk id="3" creationId="{02F9CC1F-102C-49CC-B646-8E6826368A81}"/>
          </ac:spMkLst>
        </pc:spChg>
        <pc:spChg chg="del">
          <ac:chgData name="Morgan E. Hardin" userId="6beca985-a156-449b-8096-77a367ed1122" providerId="ADAL" clId="{E2E5ECBC-63A8-B040-AE45-C5AACB87FB10}" dt="2023-09-13T01:31:27.462" v="1683" actId="478"/>
          <ac:spMkLst>
            <pc:docMk/>
            <pc:sldMk cId="3477453048" sldId="282"/>
            <ac:spMk id="4" creationId="{33808A03-6EC3-48BE-9D18-5A746D09243E}"/>
          </ac:spMkLst>
        </pc:spChg>
        <pc:spChg chg="del">
          <ac:chgData name="Morgan E. Hardin" userId="6beca985-a156-449b-8096-77a367ed1122" providerId="ADAL" clId="{E2E5ECBC-63A8-B040-AE45-C5AACB87FB10}" dt="2023-09-13T01:31:29.676" v="1684" actId="478"/>
          <ac:spMkLst>
            <pc:docMk/>
            <pc:sldMk cId="3477453048" sldId="282"/>
            <ac:spMk id="5" creationId="{46868410-BE8A-4C98-9C72-20D0A2A6A8B9}"/>
          </ac:spMkLst>
        </pc:spChg>
        <pc:spChg chg="mod">
          <ac:chgData name="Morgan E. Hardin" userId="6beca985-a156-449b-8096-77a367ed1122" providerId="ADAL" clId="{E2E5ECBC-63A8-B040-AE45-C5AACB87FB10}" dt="2023-09-15T13:58:39.437" v="1806"/>
          <ac:spMkLst>
            <pc:docMk/>
            <pc:sldMk cId="3477453048" sldId="282"/>
            <ac:spMk id="24" creationId="{7BAD1FFF-8B97-4CD1-85E7-B7738EAD28CD}"/>
          </ac:spMkLst>
        </pc:spChg>
        <pc:spChg chg="mod">
          <ac:chgData name="Morgan E. Hardin" userId="6beca985-a156-449b-8096-77a367ed1122" providerId="ADAL" clId="{E2E5ECBC-63A8-B040-AE45-C5AACB87FB10}" dt="2023-09-15T13:58:39.437" v="1806"/>
          <ac:spMkLst>
            <pc:docMk/>
            <pc:sldMk cId="3477453048" sldId="282"/>
            <ac:spMk id="33" creationId="{10C8C8C1-99D8-4034-A628-DECEB703BA1D}"/>
          </ac:spMkLst>
        </pc:spChg>
        <pc:spChg chg="mod">
          <ac:chgData name="Morgan E. Hardin" userId="6beca985-a156-449b-8096-77a367ed1122" providerId="ADAL" clId="{E2E5ECBC-63A8-B040-AE45-C5AACB87FB10}" dt="2023-09-15T13:58:39.437" v="1806"/>
          <ac:spMkLst>
            <pc:docMk/>
            <pc:sldMk cId="3477453048" sldId="282"/>
            <ac:spMk id="34" creationId="{08CA58D6-00FD-4D81-A0F6-215C4D558912}"/>
          </ac:spMkLst>
        </pc:spChg>
        <pc:spChg chg="mod">
          <ac:chgData name="Morgan E. Hardin" userId="6beca985-a156-449b-8096-77a367ed1122" providerId="ADAL" clId="{E2E5ECBC-63A8-B040-AE45-C5AACB87FB10}" dt="2023-09-15T13:58:39.437" v="1806"/>
          <ac:spMkLst>
            <pc:docMk/>
            <pc:sldMk cId="3477453048" sldId="282"/>
            <ac:spMk id="35" creationId="{60D37431-6A3A-47F6-A367-B5ADCF66AE37}"/>
          </ac:spMkLst>
        </pc:spChg>
        <pc:spChg chg="mod">
          <ac:chgData name="Morgan E. Hardin" userId="6beca985-a156-449b-8096-77a367ed1122" providerId="ADAL" clId="{E2E5ECBC-63A8-B040-AE45-C5AACB87FB10}" dt="2023-09-15T13:58:39.437" v="1806"/>
          <ac:spMkLst>
            <pc:docMk/>
            <pc:sldMk cId="3477453048" sldId="282"/>
            <ac:spMk id="36" creationId="{B76FA389-A54D-4E4B-81DA-DBA175D78FEC}"/>
          </ac:spMkLst>
        </pc:spChg>
        <pc:spChg chg="mod">
          <ac:chgData name="Morgan E. Hardin" userId="6beca985-a156-449b-8096-77a367ed1122" providerId="ADAL" clId="{E2E5ECBC-63A8-B040-AE45-C5AACB87FB10}" dt="2023-09-15T13:58:39.437" v="1806"/>
          <ac:spMkLst>
            <pc:docMk/>
            <pc:sldMk cId="3477453048" sldId="282"/>
            <ac:spMk id="37" creationId="{65786675-BFC6-4743-BFD3-D64691F771D8}"/>
          </ac:spMkLst>
        </pc:spChg>
        <pc:spChg chg="mod">
          <ac:chgData name="Morgan E. Hardin" userId="6beca985-a156-449b-8096-77a367ed1122" providerId="ADAL" clId="{E2E5ECBC-63A8-B040-AE45-C5AACB87FB10}" dt="2023-09-15T13:58:39.437" v="1806"/>
          <ac:spMkLst>
            <pc:docMk/>
            <pc:sldMk cId="3477453048" sldId="282"/>
            <ac:spMk id="38" creationId="{97062F49-F468-4EA6-B6BF-94BFF89FDCB7}"/>
          </ac:spMkLst>
        </pc:spChg>
        <pc:spChg chg="mod">
          <ac:chgData name="Morgan E. Hardin" userId="6beca985-a156-449b-8096-77a367ed1122" providerId="ADAL" clId="{E2E5ECBC-63A8-B040-AE45-C5AACB87FB10}" dt="2023-09-15T13:58:39.437" v="1806"/>
          <ac:spMkLst>
            <pc:docMk/>
            <pc:sldMk cId="3477453048" sldId="282"/>
            <ac:spMk id="39" creationId="{59D9F00A-8CF0-41E8-9BB6-3B8ECDA55D49}"/>
          </ac:spMkLst>
        </pc:spChg>
        <pc:picChg chg="mod">
          <ac:chgData name="Morgan E. Hardin" userId="6beca985-a156-449b-8096-77a367ed1122" providerId="ADAL" clId="{E2E5ECBC-63A8-B040-AE45-C5AACB87FB10}" dt="2023-09-15T13:58:39.437" v="1806"/>
          <ac:picMkLst>
            <pc:docMk/>
            <pc:sldMk cId="3477453048" sldId="282"/>
            <ac:picMk id="26" creationId="{E287A61C-B7FB-4B69-97E7-7B7AFC8A5D33}"/>
          </ac:picMkLst>
        </pc:picChg>
        <pc:picChg chg="mod">
          <ac:chgData name="Morgan E. Hardin" userId="6beca985-a156-449b-8096-77a367ed1122" providerId="ADAL" clId="{E2E5ECBC-63A8-B040-AE45-C5AACB87FB10}" dt="2023-09-15T13:58:39.437" v="1806"/>
          <ac:picMkLst>
            <pc:docMk/>
            <pc:sldMk cId="3477453048" sldId="282"/>
            <ac:picMk id="43" creationId="{F328CD15-EA0E-49AD-A3C6-5798A372AA53}"/>
          </ac:picMkLst>
        </pc:picChg>
        <pc:picChg chg="mod">
          <ac:chgData name="Morgan E. Hardin" userId="6beca985-a156-449b-8096-77a367ed1122" providerId="ADAL" clId="{E2E5ECBC-63A8-B040-AE45-C5AACB87FB10}" dt="2023-09-15T13:58:39.437" v="1806"/>
          <ac:picMkLst>
            <pc:docMk/>
            <pc:sldMk cId="3477453048" sldId="282"/>
            <ac:picMk id="45" creationId="{4442FA67-BF04-4E45-BFD9-78BF43789E09}"/>
          </ac:picMkLst>
        </pc:picChg>
        <pc:picChg chg="mod">
          <ac:chgData name="Morgan E. Hardin" userId="6beca985-a156-449b-8096-77a367ed1122" providerId="ADAL" clId="{E2E5ECBC-63A8-B040-AE45-C5AACB87FB10}" dt="2023-09-15T13:58:39.437" v="1806"/>
          <ac:picMkLst>
            <pc:docMk/>
            <pc:sldMk cId="3477453048" sldId="282"/>
            <ac:picMk id="47" creationId="{8AF5260A-2860-4F88-BA4D-70530D3E14AA}"/>
          </ac:picMkLst>
        </pc:picChg>
      </pc:sldChg>
      <pc:sldChg chg="del">
        <pc:chgData name="Morgan E. Hardin" userId="6beca985-a156-449b-8096-77a367ed1122" providerId="ADAL" clId="{E2E5ECBC-63A8-B040-AE45-C5AACB87FB10}" dt="2023-09-13T01:31:07.505" v="1678" actId="2696"/>
        <pc:sldMkLst>
          <pc:docMk/>
          <pc:sldMk cId="3396266754" sldId="283"/>
        </pc:sldMkLst>
      </pc:sldChg>
      <pc:sldChg chg="addSp delSp modSp mod modNotesTx">
        <pc:chgData name="Morgan E. Hardin" userId="6beca985-a156-449b-8096-77a367ed1122" providerId="ADAL" clId="{E2E5ECBC-63A8-B040-AE45-C5AACB87FB10}" dt="2023-09-15T15:00:42.828" v="3679" actId="20577"/>
        <pc:sldMkLst>
          <pc:docMk/>
          <pc:sldMk cId="1844941827" sldId="289"/>
        </pc:sldMkLst>
        <pc:spChg chg="mod">
          <ac:chgData name="Morgan E. Hardin" userId="6beca985-a156-449b-8096-77a367ed1122" providerId="ADAL" clId="{E2E5ECBC-63A8-B040-AE45-C5AACB87FB10}" dt="2023-09-15T13:59:42.170" v="1812" actId="1076"/>
          <ac:spMkLst>
            <pc:docMk/>
            <pc:sldMk cId="1844941827" sldId="289"/>
            <ac:spMk id="2" creationId="{75031FE9-9059-4FE8-B4AC-9771F23A1B89}"/>
          </ac:spMkLst>
        </pc:spChg>
        <pc:spChg chg="mod">
          <ac:chgData name="Morgan E. Hardin" userId="6beca985-a156-449b-8096-77a367ed1122" providerId="ADAL" clId="{E2E5ECBC-63A8-B040-AE45-C5AACB87FB10}" dt="2023-09-15T14:01:40.554" v="1833" actId="1076"/>
          <ac:spMkLst>
            <pc:docMk/>
            <pc:sldMk cId="1844941827" sldId="289"/>
            <ac:spMk id="3" creationId="{D4A2EB3F-4D60-451F-8F45-7D6654D2FCD9}"/>
          </ac:spMkLst>
        </pc:spChg>
        <pc:spChg chg="del">
          <ac:chgData name="Morgan E. Hardin" userId="6beca985-a156-449b-8096-77a367ed1122" providerId="ADAL" clId="{E2E5ECBC-63A8-B040-AE45-C5AACB87FB10}" dt="2023-09-13T01:24:06.224" v="722" actId="478"/>
          <ac:spMkLst>
            <pc:docMk/>
            <pc:sldMk cId="1844941827" sldId="289"/>
            <ac:spMk id="4" creationId="{AC1C80FB-53F9-42EE-B1E6-D0F998EC5DFA}"/>
          </ac:spMkLst>
        </pc:spChg>
        <pc:spChg chg="mod">
          <ac:chgData name="Morgan E. Hardin" userId="6beca985-a156-449b-8096-77a367ed1122" providerId="ADAL" clId="{E2E5ECBC-63A8-B040-AE45-C5AACB87FB10}" dt="2023-09-15T14:33:37.722" v="2847" actId="1076"/>
          <ac:spMkLst>
            <pc:docMk/>
            <pc:sldMk cId="1844941827" sldId="289"/>
            <ac:spMk id="5" creationId="{E81BA2B5-6A90-4204-ABDD-7183FBB03A02}"/>
          </ac:spMkLst>
        </pc:spChg>
        <pc:spChg chg="mod">
          <ac:chgData name="Morgan E. Hardin" userId="6beca985-a156-449b-8096-77a367ed1122" providerId="ADAL" clId="{E2E5ECBC-63A8-B040-AE45-C5AACB87FB10}" dt="2023-09-15T14:00:58.388" v="1824" actId="255"/>
          <ac:spMkLst>
            <pc:docMk/>
            <pc:sldMk cId="1844941827" sldId="289"/>
            <ac:spMk id="6" creationId="{7E7D4C34-22A0-4D54-A07D-E1E9A11463E5}"/>
          </ac:spMkLst>
        </pc:spChg>
        <pc:spChg chg="mod">
          <ac:chgData name="Morgan E. Hardin" userId="6beca985-a156-449b-8096-77a367ed1122" providerId="ADAL" clId="{E2E5ECBC-63A8-B040-AE45-C5AACB87FB10}" dt="2023-09-15T14:01:24.102" v="1830" actId="1076"/>
          <ac:spMkLst>
            <pc:docMk/>
            <pc:sldMk cId="1844941827" sldId="289"/>
            <ac:spMk id="7" creationId="{301D392D-FB66-47A0-B628-5ADE822A2CFF}"/>
          </ac:spMkLst>
        </pc:spChg>
        <pc:spChg chg="mod">
          <ac:chgData name="Morgan E. Hardin" userId="6beca985-a156-449b-8096-77a367ed1122" providerId="ADAL" clId="{E2E5ECBC-63A8-B040-AE45-C5AACB87FB10}" dt="2023-09-15T14:01:17.699" v="1829" actId="1076"/>
          <ac:spMkLst>
            <pc:docMk/>
            <pc:sldMk cId="1844941827" sldId="289"/>
            <ac:spMk id="8" creationId="{51C26CE0-2506-4B44-A26F-C12BFA5B18B5}"/>
          </ac:spMkLst>
        </pc:spChg>
        <pc:spChg chg="mod">
          <ac:chgData name="Morgan E. Hardin" userId="6beca985-a156-449b-8096-77a367ed1122" providerId="ADAL" clId="{E2E5ECBC-63A8-B040-AE45-C5AACB87FB10}" dt="2023-09-15T14:01:26.977" v="1831" actId="1076"/>
          <ac:spMkLst>
            <pc:docMk/>
            <pc:sldMk cId="1844941827" sldId="289"/>
            <ac:spMk id="9" creationId="{868F40F8-BF35-45E9-B3DD-5436362D746E}"/>
          </ac:spMkLst>
        </pc:spChg>
        <pc:spChg chg="mod">
          <ac:chgData name="Morgan E. Hardin" userId="6beca985-a156-449b-8096-77a367ed1122" providerId="ADAL" clId="{E2E5ECBC-63A8-B040-AE45-C5AACB87FB10}" dt="2023-09-15T14:01:30.889" v="1832" actId="1076"/>
          <ac:spMkLst>
            <pc:docMk/>
            <pc:sldMk cId="1844941827" sldId="289"/>
            <ac:spMk id="10" creationId="{7F39C97C-2DDC-4706-B96C-B02FAE53A426}"/>
          </ac:spMkLst>
        </pc:spChg>
        <pc:spChg chg="add del mod">
          <ac:chgData name="Morgan E. Hardin" userId="6beca985-a156-449b-8096-77a367ed1122" providerId="ADAL" clId="{E2E5ECBC-63A8-B040-AE45-C5AACB87FB10}" dt="2023-09-13T01:24:09.245" v="723" actId="478"/>
          <ac:spMkLst>
            <pc:docMk/>
            <pc:sldMk cId="1844941827" sldId="289"/>
            <ac:spMk id="12" creationId="{8107F69D-1840-2648-BB27-5D64E5835F0E}"/>
          </ac:spMkLst>
        </pc:spChg>
        <pc:spChg chg="add del mod">
          <ac:chgData name="Morgan E. Hardin" userId="6beca985-a156-449b-8096-77a367ed1122" providerId="ADAL" clId="{E2E5ECBC-63A8-B040-AE45-C5AACB87FB10}" dt="2023-09-13T01:29:06.347" v="1442"/>
          <ac:spMkLst>
            <pc:docMk/>
            <pc:sldMk cId="1844941827" sldId="289"/>
            <ac:spMk id="13" creationId="{88226B8C-FD89-AA40-866A-93B7CAAC8031}"/>
          </ac:spMkLst>
        </pc:spChg>
        <pc:spChg chg="del">
          <ac:chgData name="Morgan E. Hardin" userId="6beca985-a156-449b-8096-77a367ed1122" providerId="ADAL" clId="{E2E5ECBC-63A8-B040-AE45-C5AACB87FB10}" dt="2023-09-13T01:31:40.587" v="1688" actId="478"/>
          <ac:spMkLst>
            <pc:docMk/>
            <pc:sldMk cId="1844941827" sldId="289"/>
            <ac:spMk id="20" creationId="{A74D661B-510C-4CF2-BF77-3EAFB649883D}"/>
          </ac:spMkLst>
        </pc:spChg>
        <pc:spChg chg="del">
          <ac:chgData name="Morgan E. Hardin" userId="6beca985-a156-449b-8096-77a367ed1122" providerId="ADAL" clId="{E2E5ECBC-63A8-B040-AE45-C5AACB87FB10}" dt="2023-09-13T01:31:42.231" v="1689" actId="478"/>
          <ac:spMkLst>
            <pc:docMk/>
            <pc:sldMk cId="1844941827" sldId="289"/>
            <ac:spMk id="21" creationId="{7E44CAC0-3B5A-49F6-A2CB-0BC80D111A87}"/>
          </ac:spMkLst>
        </pc:spChg>
        <pc:spChg chg="del">
          <ac:chgData name="Morgan E. Hardin" userId="6beca985-a156-449b-8096-77a367ed1122" providerId="ADAL" clId="{E2E5ECBC-63A8-B040-AE45-C5AACB87FB10}" dt="2023-09-13T01:31:44.213" v="1690" actId="478"/>
          <ac:spMkLst>
            <pc:docMk/>
            <pc:sldMk cId="1844941827" sldId="289"/>
            <ac:spMk id="22" creationId="{5D1BD041-3428-4D62-934F-F3FF6D36F90F}"/>
          </ac:spMkLst>
        </pc:spChg>
      </pc:sldChg>
      <pc:sldChg chg="del">
        <pc:chgData name="Morgan E. Hardin" userId="6beca985-a156-449b-8096-77a367ed1122" providerId="ADAL" clId="{E2E5ECBC-63A8-B040-AE45-C5AACB87FB10}" dt="2023-09-13T01:31:10.057" v="1679" actId="2696"/>
        <pc:sldMkLst>
          <pc:docMk/>
          <pc:sldMk cId="1177824853" sldId="290"/>
        </pc:sldMkLst>
      </pc:sldChg>
      <pc:sldChg chg="del">
        <pc:chgData name="Morgan E. Hardin" userId="6beca985-a156-449b-8096-77a367ed1122" providerId="ADAL" clId="{E2E5ECBC-63A8-B040-AE45-C5AACB87FB10}" dt="2023-09-13T01:23:04.879" v="676" actId="2696"/>
        <pc:sldMkLst>
          <pc:docMk/>
          <pc:sldMk cId="404854312" sldId="292"/>
        </pc:sldMkLst>
      </pc:sldChg>
      <pc:sldChg chg="del">
        <pc:chgData name="Morgan E. Hardin" userId="6beca985-a156-449b-8096-77a367ed1122" providerId="ADAL" clId="{E2E5ECBC-63A8-B040-AE45-C5AACB87FB10}" dt="2023-09-13T01:30:57.947" v="1675" actId="2696"/>
        <pc:sldMkLst>
          <pc:docMk/>
          <pc:sldMk cId="473871986" sldId="293"/>
        </pc:sldMkLst>
      </pc:sldChg>
      <pc:sldChg chg="del">
        <pc:chgData name="Morgan E. Hardin" userId="6beca985-a156-449b-8096-77a367ed1122" providerId="ADAL" clId="{E2E5ECBC-63A8-B040-AE45-C5AACB87FB10}" dt="2023-09-13T01:31:00.275" v="1676" actId="2696"/>
        <pc:sldMkLst>
          <pc:docMk/>
          <pc:sldMk cId="3084972071" sldId="294"/>
        </pc:sldMkLst>
      </pc:sldChg>
      <pc:sldMasterChg chg="delSldLayout">
        <pc:chgData name="Morgan E. Hardin" userId="6beca985-a156-449b-8096-77a367ed1122" providerId="ADAL" clId="{E2E5ECBC-63A8-B040-AE45-C5AACB87FB10}" dt="2023-09-13T01:30:57.947" v="1675" actId="2696"/>
        <pc:sldMasterMkLst>
          <pc:docMk/>
          <pc:sldMasterMk cId="1928452137" sldId="2147483666"/>
        </pc:sldMasterMkLst>
        <pc:sldLayoutChg chg="del">
          <pc:chgData name="Morgan E. Hardin" userId="6beca985-a156-449b-8096-77a367ed1122" providerId="ADAL" clId="{E2E5ECBC-63A8-B040-AE45-C5AACB87FB10}" dt="2023-09-13T01:30:57.947" v="1675" actId="2696"/>
          <pc:sldLayoutMkLst>
            <pc:docMk/>
            <pc:sldMasterMk cId="1928452137" sldId="2147483666"/>
            <pc:sldLayoutMk cId="2290034707" sldId="2147483701"/>
          </pc:sldLayoutMkLst>
        </pc:sldLayoutChg>
      </pc:sldMasterChg>
      <pc:sldMasterChg chg="modSldLayout">
        <pc:chgData name="Morgan E. Hardin" userId="6beca985-a156-449b-8096-77a367ed1122" providerId="ADAL" clId="{E2E5ECBC-63A8-B040-AE45-C5AACB87FB10}" dt="2023-09-15T13:55:56.435" v="1771"/>
        <pc:sldMasterMkLst>
          <pc:docMk/>
          <pc:sldMasterMk cId="240848976" sldId="2147483701"/>
        </pc:sldMasterMkLst>
        <pc:sldLayoutChg chg="delSp">
          <pc:chgData name="Morgan E. Hardin" userId="6beca985-a156-449b-8096-77a367ed1122" providerId="ADAL" clId="{E2E5ECBC-63A8-B040-AE45-C5AACB87FB10}" dt="2023-09-15T13:55:56.435" v="1771"/>
          <pc:sldLayoutMkLst>
            <pc:docMk/>
            <pc:sldMasterMk cId="240848976" sldId="2147483701"/>
            <pc:sldLayoutMk cId="4086852233" sldId="2147483723"/>
          </pc:sldLayoutMkLst>
          <pc:cxnChg chg="del">
            <ac:chgData name="Morgan E. Hardin" userId="6beca985-a156-449b-8096-77a367ed1122" providerId="ADAL" clId="{E2E5ECBC-63A8-B040-AE45-C5AACB87FB10}" dt="2023-09-15T13:55:56.435" v="1771"/>
            <ac:cxnSpMkLst>
              <pc:docMk/>
              <pc:sldMasterMk cId="240848976" sldId="2147483701"/>
              <pc:sldLayoutMk cId="4086852233" sldId="2147483723"/>
              <ac:cxnSpMk id="10" creationId="{4E4B72DA-52CB-4D39-A342-8857B4D959B2}"/>
            </ac:cxnSpMkLst>
          </pc:cxnChg>
          <pc:cxnChg chg="del">
            <ac:chgData name="Morgan E. Hardin" userId="6beca985-a156-449b-8096-77a367ed1122" providerId="ADAL" clId="{E2E5ECBC-63A8-B040-AE45-C5AACB87FB10}" dt="2023-09-15T13:55:56.435" v="1771"/>
            <ac:cxnSpMkLst>
              <pc:docMk/>
              <pc:sldMasterMk cId="240848976" sldId="2147483701"/>
              <pc:sldLayoutMk cId="4086852233" sldId="2147483723"/>
              <ac:cxnSpMk id="15" creationId="{21D9BCDA-DFB7-41A4-A7C7-CEE86CEDCBE5}"/>
            </ac:cxnSpMkLst>
          </pc:cxnChg>
        </pc:sldLayoutChg>
      </pc:sldMasterChg>
      <pc:sldMasterChg chg="delSldLayout">
        <pc:chgData name="Morgan E. Hardin" userId="6beca985-a156-449b-8096-77a367ed1122" providerId="ADAL" clId="{E2E5ECBC-63A8-B040-AE45-C5AACB87FB10}" dt="2023-09-15T14:58:22.225" v="3192" actId="2696"/>
        <pc:sldMasterMkLst>
          <pc:docMk/>
          <pc:sldMasterMk cId="3751302497" sldId="2147483806"/>
        </pc:sldMasterMkLst>
        <pc:sldLayoutChg chg="del">
          <pc:chgData name="Morgan E. Hardin" userId="6beca985-a156-449b-8096-77a367ed1122" providerId="ADAL" clId="{E2E5ECBC-63A8-B040-AE45-C5AACB87FB10}" dt="2023-09-15T14:58:22.225" v="3192" actId="2696"/>
          <pc:sldLayoutMkLst>
            <pc:docMk/>
            <pc:sldMasterMk cId="3751302497" sldId="2147483806"/>
            <pc:sldLayoutMk cId="388943556" sldId="214748382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9/15/2023</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application is SmartReserve.</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a:p>
        </p:txBody>
      </p:sp>
    </p:spTree>
    <p:extLst>
      <p:ext uri="{BB962C8B-B14F-4D97-AF65-F5344CB8AC3E}">
        <p14:creationId xmlns:p14="http://schemas.microsoft.com/office/powerpoint/2010/main" val="136179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SmartReserve is an easy-to-use application for high-end restaurants. It allows users to schedule, cancel, and edit reservations for a specific date and time and number of people. It also allows the ability to track available tables and reservations, along with the occupancy in the restaurant that changes as customers get seated. SmartReserve has a calendar view for employees to easily observe reservations that are open and filled for certain days and times.</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a:p>
        </p:txBody>
      </p:sp>
    </p:spTree>
    <p:extLst>
      <p:ext uri="{BB962C8B-B14F-4D97-AF65-F5344CB8AC3E}">
        <p14:creationId xmlns:p14="http://schemas.microsoft.com/office/powerpoint/2010/main" val="120833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product vision statement is: **READ Product Vision Statement**</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a:p>
        </p:txBody>
      </p:sp>
    </p:spTree>
    <p:extLst>
      <p:ext uri="{BB962C8B-B14F-4D97-AF65-F5344CB8AC3E}">
        <p14:creationId xmlns:p14="http://schemas.microsoft.com/office/powerpoint/2010/main" val="3803752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Customers should buy our product because it makes their lives easier and is free, unlike our competition. It is for high-end restaurants along with their customers to track reservations for certain days, times, and parties. The images on the right show a similar user interface to SmartReserve. It will have the number of tables, either marked filled or empty, the date and times, and reservations booked for a specific number of people. Our interface is simple to learn, use, and view for all customers in need of a reservation application.</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a:p>
        </p:txBody>
      </p:sp>
    </p:spTree>
    <p:extLst>
      <p:ext uri="{BB962C8B-B14F-4D97-AF65-F5344CB8AC3E}">
        <p14:creationId xmlns:p14="http://schemas.microsoft.com/office/powerpoint/2010/main" val="13741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SmartReserve offers two services modes: employee and customer. The employee mode requires authorized access but allows the employees in the restaurant to see table seating, occupancy, reservations, the calendar, and specific date and time availabilities. The customer mode is for any customer to use and only offers the ability to schedule, cancel, and edit reservations for a specific number of people for a party.</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a:p>
        </p:txBody>
      </p:sp>
    </p:spTree>
    <p:extLst>
      <p:ext uri="{BB962C8B-B14F-4D97-AF65-F5344CB8AC3E}">
        <p14:creationId xmlns:p14="http://schemas.microsoft.com/office/powerpoint/2010/main" val="249928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is a lot of competition in the restaurant reservation field. Many of these applications come at a high price, either a high dollar fee each month or a difficult interface that is not easy-to-use. The graph above shows our competitors plotted based on their convenience and cost. Out of all the leading competitors in the field, SmartReserve is the most cost-efficient and convenient option for customers.</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a:p>
        </p:txBody>
      </p:sp>
    </p:spTree>
    <p:extLst>
      <p:ext uri="{BB962C8B-B14F-4D97-AF65-F5344CB8AC3E}">
        <p14:creationId xmlns:p14="http://schemas.microsoft.com/office/powerpoint/2010/main" val="174378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8583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Pitch Deck</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3193352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Pitch Deck</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5367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Pitch Deck</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18100758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Pitch Deck</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42136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Pitch Deck</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411616663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Pitch Deck</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4695102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Pitch Deck</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309116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2700651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14017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082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Pitch Deck</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54920155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1486927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967961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r>
              <a:rPr lang="en-US"/>
              <a:t>Pitch Deck</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05301350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20XX</a:t>
            </a:r>
          </a:p>
        </p:txBody>
      </p:sp>
      <p:sp>
        <p:nvSpPr>
          <p:cNvPr id="6" name="Footer Placeholder 5"/>
          <p:cNvSpPr>
            <a:spLocks noGrp="1"/>
          </p:cNvSpPr>
          <p:nvPr>
            <p:ph type="ftr" sz="quarter" idx="11"/>
          </p:nvPr>
        </p:nvSpPr>
        <p:spPr/>
        <p:txBody>
          <a:bodyPr/>
          <a:lstStyle/>
          <a:p>
            <a:r>
              <a:rPr lang="en-US"/>
              <a:t>Pitch Deck</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82578427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20XX</a:t>
            </a:r>
          </a:p>
        </p:txBody>
      </p:sp>
      <p:sp>
        <p:nvSpPr>
          <p:cNvPr id="8" name="Footer Placeholder 7"/>
          <p:cNvSpPr>
            <a:spLocks noGrp="1"/>
          </p:cNvSpPr>
          <p:nvPr>
            <p:ph type="ftr" sz="quarter" idx="11"/>
          </p:nvPr>
        </p:nvSpPr>
        <p:spPr/>
        <p:txBody>
          <a:bodyPr/>
          <a:lstStyle/>
          <a:p>
            <a:r>
              <a:rPr lang="en-US"/>
              <a:t>Pitch Deck</a:t>
            </a:r>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41253102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20XX</a:t>
            </a:r>
          </a:p>
        </p:txBody>
      </p:sp>
      <p:sp>
        <p:nvSpPr>
          <p:cNvPr id="4" name="Footer Placeholder 3"/>
          <p:cNvSpPr>
            <a:spLocks noGrp="1"/>
          </p:cNvSpPr>
          <p:nvPr>
            <p:ph type="ftr" sz="quarter" idx="11"/>
          </p:nvPr>
        </p:nvSpPr>
        <p:spPr/>
        <p:txBody>
          <a:bodyPr/>
          <a:lstStyle/>
          <a:p>
            <a:r>
              <a:rPr lang="en-US"/>
              <a:t>Pitch Deck</a:t>
            </a:r>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91383128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p>
        </p:txBody>
      </p:sp>
      <p:sp>
        <p:nvSpPr>
          <p:cNvPr id="3" name="Footer Placeholder 2"/>
          <p:cNvSpPr>
            <a:spLocks noGrp="1"/>
          </p:cNvSpPr>
          <p:nvPr>
            <p:ph type="ftr" sz="quarter" idx="11"/>
          </p:nvPr>
        </p:nvSpPr>
        <p:spPr/>
        <p:txBody>
          <a:bodyPr/>
          <a:lstStyle/>
          <a:p>
            <a:r>
              <a:rPr lang="en-US"/>
              <a:t>Pitch Deck</a:t>
            </a:r>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46897315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p>
        </p:txBody>
      </p:sp>
      <p:sp>
        <p:nvSpPr>
          <p:cNvPr id="6" name="Footer Placeholder 5"/>
          <p:cNvSpPr>
            <a:spLocks noGrp="1"/>
          </p:cNvSpPr>
          <p:nvPr>
            <p:ph type="ftr" sz="quarter" idx="11"/>
          </p:nvPr>
        </p:nvSpPr>
        <p:spPr/>
        <p:txBody>
          <a:bodyPr/>
          <a:lstStyle/>
          <a:p>
            <a:r>
              <a:rPr lang="en-US"/>
              <a:t>Pitch Deck</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401929295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Pitch Deck</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
        <p:nvSpPr>
          <p:cNvPr id="5" name="Date Placeholder 4"/>
          <p:cNvSpPr>
            <a:spLocks noGrp="1"/>
          </p:cNvSpPr>
          <p:nvPr>
            <p:ph type="dt" sz="half" idx="10"/>
          </p:nvPr>
        </p:nvSpPr>
        <p:spPr/>
        <p:txBody>
          <a:bodyPr/>
          <a:lstStyle/>
          <a:p>
            <a:r>
              <a:rPr lang="en-US"/>
              <a:t>20XX</a:t>
            </a:r>
          </a:p>
        </p:txBody>
      </p:sp>
    </p:spTree>
    <p:extLst>
      <p:ext uri="{BB962C8B-B14F-4D97-AF65-F5344CB8AC3E}">
        <p14:creationId xmlns:p14="http://schemas.microsoft.com/office/powerpoint/2010/main" val="165914780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20XX</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Pitch Deck</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51302497"/>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673" r:id="rId22"/>
    <p:sldLayoutId id="2147483676" r:id="rId23"/>
    <p:sldLayoutId id="2147483700" r:id="rId24"/>
    <p:sldLayoutId id="2147483692" r:id="rId25"/>
    <p:sldLayoutId id="2147483696" r:id="rId2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a:lstStyle/>
          <a:p>
            <a:r>
              <a:rPr lang="en-US"/>
              <a:t>SmartReserve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p:txBody>
          <a:bodyPr/>
          <a:lstStyle/>
          <a:p>
            <a:r>
              <a:rPr lang="en-US"/>
              <a:t>Tyler Cambron and Morgan Hardin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p:txBody>
          <a:bodyPr anchor="ctr">
            <a:normAutofit/>
          </a:bodyPr>
          <a:lstStyle/>
          <a:p>
            <a:r>
              <a:rPr lang="en-US"/>
              <a:t>For High-End restaurants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2"/>
          </p:nvPr>
        </p:nvSpPr>
        <p:spPr>
          <a:xfrm>
            <a:off x="1129698" y="4824189"/>
            <a:ext cx="3124093" cy="919502"/>
          </a:xfrm>
        </p:spPr>
        <p:txBody>
          <a:bodyPr vert="horz" lIns="91440" tIns="45720" rIns="91440" bIns="45720" rtlCol="0">
            <a:normAutofit/>
          </a:bodyPr>
          <a:lstStyle/>
          <a:p>
            <a:pPr>
              <a:lnSpc>
                <a:spcPct val="90000"/>
              </a:lnSpc>
            </a:pPr>
            <a:r>
              <a:rPr lang="en-US" sz="1300" noProof="1"/>
              <a:t>Who want an easy-to-use application to schedule and cancel reservations for a specific date and time</a:t>
            </a:r>
          </a:p>
        </p:txBody>
      </p:sp>
      <p:sp>
        <p:nvSpPr>
          <p:cNvPr id="20" name="Content Placeholder 9">
            <a:extLst>
              <a:ext uri="{FF2B5EF4-FFF2-40B4-BE49-F238E27FC236}">
                <a16:creationId xmlns:a16="http://schemas.microsoft.com/office/drawing/2014/main" id="{01829168-1029-0F08-07FE-8BFB4965B86C}"/>
              </a:ext>
            </a:extLst>
          </p:cNvPr>
          <p:cNvSpPr>
            <a:spLocks noGrp="1"/>
          </p:cNvSpPr>
          <p:nvPr>
            <p:ph sz="quarter" idx="4"/>
          </p:nvPr>
        </p:nvSpPr>
        <p:spPr>
          <a:xfrm>
            <a:off x="4526261" y="4824189"/>
            <a:ext cx="3139479" cy="919502"/>
          </a:xfrm>
        </p:spPr>
        <p:txBody>
          <a:bodyPr>
            <a:normAutofit fontScale="77500" lnSpcReduction="20000"/>
          </a:bodyPr>
          <a:lstStyle/>
          <a:p>
            <a:r>
              <a:rPr lang="en-US"/>
              <a:t>Ability to track available tables and reservations along with the number of people in the restaurant</a:t>
            </a:r>
          </a:p>
        </p:txBody>
      </p:sp>
      <p:sp>
        <p:nvSpPr>
          <p:cNvPr id="22" name="Content Placeholder 10">
            <a:extLst>
              <a:ext uri="{FF2B5EF4-FFF2-40B4-BE49-F238E27FC236}">
                <a16:creationId xmlns:a16="http://schemas.microsoft.com/office/drawing/2014/main" id="{1C684948-A4DE-710F-EA1D-11C737FDDFC5}"/>
              </a:ext>
            </a:extLst>
          </p:cNvPr>
          <p:cNvSpPr>
            <a:spLocks noGrp="1"/>
          </p:cNvSpPr>
          <p:nvPr>
            <p:ph sz="half" idx="14"/>
          </p:nvPr>
        </p:nvSpPr>
        <p:spPr>
          <a:xfrm>
            <a:off x="7938210" y="4824189"/>
            <a:ext cx="3124093" cy="919502"/>
          </a:xfrm>
        </p:spPr>
        <p:txBody>
          <a:bodyPr>
            <a:normAutofit fontScale="77500" lnSpcReduction="20000"/>
          </a:bodyPr>
          <a:lstStyle/>
          <a:p>
            <a:r>
              <a:rPr lang="en-US"/>
              <a:t>Calendar view that shows the day and time of open and filled reservations</a:t>
            </a:r>
          </a:p>
        </p:txBody>
      </p:sp>
      <p:pic>
        <p:nvPicPr>
          <p:cNvPr id="9" name="Graphic 8" descr="Daily calendar outline">
            <a:extLst>
              <a:ext uri="{FF2B5EF4-FFF2-40B4-BE49-F238E27FC236}">
                <a16:creationId xmlns:a16="http://schemas.microsoft.com/office/drawing/2014/main" id="{B60D3359-FBE5-B74C-8A70-EB5D08B597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3055" y="3021222"/>
            <a:ext cx="914400" cy="914400"/>
          </a:xfrm>
          <a:prstGeom prst="rect">
            <a:avLst/>
          </a:prstGeom>
        </p:spPr>
      </p:pic>
      <p:pic>
        <p:nvPicPr>
          <p:cNvPr id="21" name="Graphic 20" descr="Clock outline">
            <a:extLst>
              <a:ext uri="{FF2B5EF4-FFF2-40B4-BE49-F238E27FC236}">
                <a16:creationId xmlns:a16="http://schemas.microsoft.com/office/drawing/2014/main" id="{8A001389-2B7B-D649-ACC0-0E70993497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34545" y="3019371"/>
            <a:ext cx="914400" cy="914400"/>
          </a:xfrm>
          <a:prstGeom prst="rect">
            <a:avLst/>
          </a:prstGeom>
        </p:spPr>
      </p:pic>
      <p:pic>
        <p:nvPicPr>
          <p:cNvPr id="25" name="Graphic 24" descr="Table setting outline">
            <a:extLst>
              <a:ext uri="{FF2B5EF4-FFF2-40B4-BE49-F238E27FC236}">
                <a16:creationId xmlns:a16="http://schemas.microsoft.com/office/drawing/2014/main" id="{86A863B1-3D91-B343-B847-DE1C9948AE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33901" y="2866901"/>
            <a:ext cx="1124198" cy="1124198"/>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p:txBody>
          <a:bodyPr anchor="ctr">
            <a:normAutofit/>
          </a:bodyPr>
          <a:lstStyle/>
          <a:p>
            <a:r>
              <a:rPr lang="en-US"/>
              <a:t>Product Vision Statement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sz="quarter" idx="16"/>
          </p:nvPr>
        </p:nvSpPr>
        <p:spPr/>
        <p:txBody>
          <a:bodyPr>
            <a:normAutofit lnSpcReduction="10000"/>
          </a:bodyPr>
          <a:lstStyle/>
          <a:p>
            <a:pPr marL="0" indent="0">
              <a:buNone/>
            </a:pPr>
            <a:r>
              <a:rPr lang="en-US" sz="2600" b="0" i="0" u="none" strike="noStrike">
                <a:effectLst/>
              </a:rPr>
              <a:t>FOR restaurant's employees and their customers WHO need an easy to use application that schedules and tracks reservations based on the date and time. THE SmartReserve is a restaurant reservation application THAT can schedule and cancel reservations easily, track tables to see what is reserved and what is available, and offers two different view modes based on employee or customer access. UNLIKE OpenTable, resOS, and EatApp, SmartReserve is a free and easy to use for all restaurants who want to manage their tables and reservations. OUR PRODUCT is the smart choice for restaurant reservations. Be smart and use SmartReserve.</a:t>
            </a:r>
            <a:endParaRPr lang="en-US" sz="260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77634" y="916308"/>
            <a:ext cx="8421688" cy="1325563"/>
          </a:xfrm>
        </p:spPr>
        <p:txBody>
          <a:bodyPr/>
          <a:lstStyle/>
          <a:p>
            <a:r>
              <a:rPr lang="en-US"/>
              <a:t>Why Customers Should Buy SmartReserve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76705" y="2009414"/>
            <a:ext cx="4031945" cy="365125"/>
          </a:xfrm>
        </p:spPr>
        <p:txBody>
          <a:bodyPr vert="horz" lIns="91440" tIns="45720" rIns="91440" bIns="45720" rtlCol="0" anchor="t">
            <a:normAutofit fontScale="92500" lnSpcReduction="10000"/>
          </a:bodyPr>
          <a:lstStyle/>
          <a:p>
            <a:r>
              <a:rPr lang="en-US"/>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831606" y="2475360"/>
            <a:ext cx="4031030" cy="529640"/>
          </a:xfrm>
        </p:spPr>
        <p:txBody>
          <a:bodyPr/>
          <a:lstStyle/>
          <a:p>
            <a:r>
              <a:rPr lang="en-US"/>
              <a:t>Makes consumer lives easier and is more cost-efficient than leading competitors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830691" y="3383582"/>
            <a:ext cx="4031945" cy="365125"/>
          </a:xfrm>
        </p:spPr>
        <p:txBody>
          <a:bodyPr>
            <a:normAutofit fontScale="92500" lnSpcReduction="10000"/>
          </a:bodyPr>
          <a:lstStyle/>
          <a:p>
            <a:r>
              <a:rPr lang="en-US"/>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830691" y="3850514"/>
            <a:ext cx="4031030" cy="528654"/>
          </a:xfrm>
        </p:spPr>
        <p:txBody>
          <a:bodyPr/>
          <a:lstStyle/>
          <a:p>
            <a:r>
              <a:rPr lang="en-US"/>
              <a:t>High-end restaurants as well as their customers</a:t>
            </a:r>
          </a:p>
          <a:p>
            <a:endParaRPr lang="en-US"/>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830691" y="4679358"/>
            <a:ext cx="4031945" cy="365125"/>
          </a:xfrm>
        </p:spPr>
        <p:txBody>
          <a:bodyPr>
            <a:normAutofit fontScale="92500" lnSpcReduction="10000"/>
          </a:bodyPr>
          <a:lstStyle/>
          <a:p>
            <a:r>
              <a:rPr lang="en-US"/>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830691" y="5164849"/>
            <a:ext cx="4031030" cy="845975"/>
          </a:xfrm>
        </p:spPr>
        <p:txBody>
          <a:bodyPr/>
          <a:lstStyle/>
          <a:p>
            <a:r>
              <a:rPr lang="en-US"/>
              <a:t>Simple design that allows customers to schedule, cancel, and track reservations within a restaurant</a:t>
            </a:r>
          </a:p>
        </p:txBody>
      </p:sp>
      <p:pic>
        <p:nvPicPr>
          <p:cNvPr id="18" name="Picture 17" descr="A screenshot of a schedule&#10;&#10;Description automatically generated">
            <a:extLst>
              <a:ext uri="{FF2B5EF4-FFF2-40B4-BE49-F238E27FC236}">
                <a16:creationId xmlns:a16="http://schemas.microsoft.com/office/drawing/2014/main" id="{C30451F2-36AE-A544-A0C7-DAFED0BFF4B6}"/>
              </a:ext>
            </a:extLst>
          </p:cNvPr>
          <p:cNvPicPr>
            <a:picLocks noChangeAspect="1"/>
          </p:cNvPicPr>
          <p:nvPr/>
        </p:nvPicPr>
        <p:blipFill>
          <a:blip r:embed="rId3"/>
          <a:stretch>
            <a:fillRect/>
          </a:stretch>
        </p:blipFill>
        <p:spPr>
          <a:xfrm>
            <a:off x="7922435" y="1375131"/>
            <a:ext cx="3592860" cy="2439433"/>
          </a:xfrm>
          <a:prstGeom prst="rect">
            <a:avLst/>
          </a:prstGeom>
        </p:spPr>
      </p:pic>
      <p:pic>
        <p:nvPicPr>
          <p:cNvPr id="19" name="Picture 18" descr="A screenshot of a calendar&#10;&#10;Description automatically generated">
            <a:extLst>
              <a:ext uri="{FF2B5EF4-FFF2-40B4-BE49-F238E27FC236}">
                <a16:creationId xmlns:a16="http://schemas.microsoft.com/office/drawing/2014/main" id="{22D10F21-1F63-1C4D-8822-4A53E828CC11}"/>
              </a:ext>
            </a:extLst>
          </p:cNvPr>
          <p:cNvPicPr>
            <a:picLocks noChangeAspect="1"/>
          </p:cNvPicPr>
          <p:nvPr/>
        </p:nvPicPr>
        <p:blipFill>
          <a:blip r:embed="rId4"/>
          <a:stretch>
            <a:fillRect/>
          </a:stretch>
        </p:blipFill>
        <p:spPr>
          <a:xfrm>
            <a:off x="5274514" y="3850514"/>
            <a:ext cx="3751179" cy="267120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882431" y="733900"/>
            <a:ext cx="4427138" cy="708967"/>
          </a:xfrm>
        </p:spPr>
        <p:txBody>
          <a:bodyPr/>
          <a:lstStyle/>
          <a:p>
            <a:r>
              <a:rPr lang="en-US"/>
              <a:t>SmartReserve Modes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681646" y="1447606"/>
            <a:ext cx="2069839" cy="365125"/>
          </a:xfrm>
        </p:spPr>
        <p:txBody>
          <a:bodyPr vert="horz" lIns="91440" tIns="45720" rIns="91440" bIns="45720" rtlCol="0" anchor="t">
            <a:normAutofit fontScale="92500" lnSpcReduction="10000"/>
          </a:bodyPr>
          <a:lstStyle/>
          <a:p>
            <a:r>
              <a:rPr lang="en-US"/>
              <a:t>Offers 2 Modes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5"/>
          </p:nvPr>
        </p:nvSpPr>
        <p:spPr>
          <a:xfrm>
            <a:off x="2748969" y="1992962"/>
            <a:ext cx="5433204" cy="365125"/>
          </a:xfrm>
        </p:spPr>
        <p:txBody>
          <a:bodyPr>
            <a:normAutofit/>
          </a:bodyPr>
          <a:lstStyle/>
          <a:p>
            <a:r>
              <a:rPr lang="en-US" sz="1600"/>
              <a:t>Employee Mode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3"/>
          </p:nvPr>
        </p:nvSpPr>
        <p:spPr>
          <a:xfrm>
            <a:off x="2748969" y="2367819"/>
            <a:ext cx="5431971" cy="708967"/>
          </a:xfrm>
        </p:spPr>
        <p:txBody>
          <a:bodyPr>
            <a:noAutofit/>
          </a:bodyPr>
          <a:lstStyle/>
          <a:p>
            <a:r>
              <a:rPr lang="en-US" sz="1300"/>
              <a:t>More access with the ability to see up-to-date table seating, all reservations for any day or time through the calendar, and the ability to keep track of what tables are available</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4"/>
          </p:nvPr>
        </p:nvSpPr>
        <p:spPr>
          <a:xfrm>
            <a:off x="2747736" y="3442994"/>
            <a:ext cx="5433204" cy="365125"/>
          </a:xfrm>
        </p:spPr>
        <p:txBody>
          <a:bodyPr>
            <a:normAutofit/>
          </a:bodyPr>
          <a:lstStyle/>
          <a:p>
            <a:r>
              <a:rPr lang="en-US" sz="1600"/>
              <a:t>Customer Mode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5"/>
          </p:nvPr>
        </p:nvSpPr>
        <p:spPr>
          <a:xfrm>
            <a:off x="2748969" y="3808119"/>
            <a:ext cx="5431971" cy="557950"/>
          </a:xfrm>
        </p:spPr>
        <p:txBody>
          <a:bodyPr>
            <a:noAutofit/>
          </a:bodyPr>
          <a:lstStyle/>
          <a:p>
            <a:r>
              <a:rPr lang="en-US" sz="1300"/>
              <a:t>Custom view with the ability to see reservations for a specific day and time with the ability to edit future reservations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6"/>
          </p:nvPr>
        </p:nvSpPr>
        <p:spPr>
          <a:xfrm>
            <a:off x="2747736" y="4669328"/>
            <a:ext cx="5433204" cy="365125"/>
          </a:xfrm>
        </p:spPr>
        <p:txBody>
          <a:bodyPr>
            <a:normAutofit/>
          </a:bodyPr>
          <a:lstStyle/>
          <a:p>
            <a:r>
              <a:rPr lang="en-US" sz="1600"/>
              <a:t>Both Modes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7"/>
          </p:nvPr>
        </p:nvSpPr>
        <p:spPr>
          <a:xfrm>
            <a:off x="2748969" y="5034453"/>
            <a:ext cx="5431971" cy="557950"/>
          </a:xfrm>
        </p:spPr>
        <p:txBody>
          <a:bodyPr>
            <a:normAutofit/>
          </a:bodyPr>
          <a:lstStyle/>
          <a:p>
            <a:r>
              <a:rPr lang="en-US" sz="1300"/>
              <a:t>Ability to schedule and cancel reservations for any date or time</a:t>
            </a:r>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US"/>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p:txBody>
          <a:bodyPr>
            <a:normAutofit/>
          </a:bodyPr>
          <a:lstStyle/>
          <a:p>
            <a:r>
              <a:rPr lang="en-US"/>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p:txBody>
          <a:bodyPr>
            <a:normAutofit/>
          </a:bodyPr>
          <a:lstStyle/>
          <a:p>
            <a:r>
              <a:rPr lang="en-US"/>
              <a:t>EatApp</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p:txBody>
          <a:bodyPr/>
          <a:lstStyle/>
          <a:p>
            <a:r>
              <a:rPr lang="en-US"/>
              <a:t>SmartReserve</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p:txBody>
          <a:bodyPr/>
          <a:lstStyle/>
          <a:p>
            <a:r>
              <a:rPr lang="en-US"/>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p:txBody>
          <a:bodyPr>
            <a:normAutofit/>
          </a:bodyPr>
          <a:lstStyle/>
          <a:p>
            <a:r>
              <a:rPr lang="en-US"/>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p:txBody>
          <a:bodyPr/>
          <a:lstStyle/>
          <a:p>
            <a:r>
              <a:rPr lang="en-US"/>
              <a:t>resOS</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p:txBody>
          <a:bodyPr/>
          <a:lstStyle/>
          <a:p>
            <a:r>
              <a:rPr lang="en-US"/>
              <a:t>Yelp Guest Manager</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p:txBody>
          <a:bodyPr/>
          <a:lstStyle/>
          <a:p>
            <a:r>
              <a:rPr lang="en-US"/>
              <a:t>OpenTable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p:txBody>
          <a:bodyPr>
            <a:normAutofit/>
          </a:bodyPr>
          <a:lstStyle/>
          <a:p>
            <a:r>
              <a:rPr lang="en-US"/>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p:txBody>
          <a:bodyPr/>
          <a:lstStyle/>
          <a:p>
            <a:r>
              <a:rPr lang="en-US"/>
              <a:t>Resy</a:t>
            </a:r>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397827" y="1888177"/>
            <a:ext cx="1915958" cy="1640652"/>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a:p>
        </p:txBody>
      </p:sp>
    </p:spTree>
    <p:extLst>
      <p:ext uri="{BB962C8B-B14F-4D97-AF65-F5344CB8AC3E}">
        <p14:creationId xmlns:p14="http://schemas.microsoft.com/office/powerpoint/2010/main" val="14173967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FFFA3F-0FB5-4ED3-8906-A15B16577F44}">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{A3136999-E936-B44E-89F8-539436D4E112}tf10001060</Template>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Facet</vt:lpstr>
      <vt:lpstr>SmartReserve</vt:lpstr>
      <vt:lpstr>For High-End restaurants</vt:lpstr>
      <vt:lpstr>Product Vision Statement</vt:lpstr>
      <vt:lpstr>Why Customers Should Buy SmartReserve</vt:lpstr>
      <vt:lpstr>SmartReserve Modes</vt:lpstr>
      <vt:lpstr>Our competition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Morgan E. Hardin</dc:creator>
  <cp:revision>1</cp:revision>
  <dcterms:created xsi:type="dcterms:W3CDTF">2023-09-11T15:48:19Z</dcterms:created>
  <dcterms:modified xsi:type="dcterms:W3CDTF">2023-09-15T15:05:20Z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