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7A5B4-92C4-4FA1-97E2-04C6317F9472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B2171-D34C-4007-A321-4A1397B01BD9}">
      <dgm:prSet phldrT="[Text]"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99260E0C-B629-4F25-BB6B-92C259CE8DF5}" type="parTrans" cxnId="{9F4C4A77-8B21-4DDD-AB49-900A3587571E}">
      <dgm:prSet/>
      <dgm:spPr/>
      <dgm:t>
        <a:bodyPr/>
        <a:lstStyle/>
        <a:p>
          <a:endParaRPr lang="en-US"/>
        </a:p>
      </dgm:t>
    </dgm:pt>
    <dgm:pt modelId="{6161F9B4-200E-45FE-88DC-A9A9EEFE4533}" type="sibTrans" cxnId="{9F4C4A77-8B21-4DDD-AB49-900A3587571E}">
      <dgm:prSet/>
      <dgm:spPr/>
      <dgm:t>
        <a:bodyPr/>
        <a:lstStyle/>
        <a:p>
          <a:endParaRPr lang="en-US"/>
        </a:p>
      </dgm:t>
    </dgm:pt>
    <dgm:pt modelId="{9CEF31C4-0466-479C-83B1-122F00E06C2B}">
      <dgm:prSet phldrT="[Text]"/>
      <dgm:spPr/>
      <dgm:t>
        <a:bodyPr/>
        <a:lstStyle/>
        <a:p>
          <a:r>
            <a:rPr lang="en-US" dirty="0" smtClean="0"/>
            <a:t>jade</a:t>
          </a:r>
          <a:endParaRPr lang="en-US" dirty="0"/>
        </a:p>
      </dgm:t>
    </dgm:pt>
    <dgm:pt modelId="{F18FCA24-C980-410A-8090-F7AD0AFB80FB}" type="parTrans" cxnId="{6CD47528-177E-436A-B8DC-9F065EC86C4F}">
      <dgm:prSet/>
      <dgm:spPr/>
      <dgm:t>
        <a:bodyPr/>
        <a:lstStyle/>
        <a:p>
          <a:endParaRPr lang="en-US"/>
        </a:p>
      </dgm:t>
    </dgm:pt>
    <dgm:pt modelId="{5A3D3D63-AC31-42E3-8B05-ADB0742D958E}" type="sibTrans" cxnId="{6CD47528-177E-436A-B8DC-9F065EC86C4F}">
      <dgm:prSet/>
      <dgm:spPr/>
      <dgm:t>
        <a:bodyPr/>
        <a:lstStyle/>
        <a:p>
          <a:endParaRPr lang="en-US"/>
        </a:p>
      </dgm:t>
    </dgm:pt>
    <dgm:pt modelId="{909DD2C9-7642-4F62-95A9-9BDD898BB44D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BCB41946-0CD3-486D-B28E-6366E314D885}" type="parTrans" cxnId="{E934BB79-1D07-4948-9063-5C32B241B337}">
      <dgm:prSet/>
      <dgm:spPr/>
      <dgm:t>
        <a:bodyPr/>
        <a:lstStyle/>
        <a:p>
          <a:endParaRPr lang="en-US"/>
        </a:p>
      </dgm:t>
    </dgm:pt>
    <dgm:pt modelId="{D31D1F89-0393-45ED-A6B8-B0498D7C406A}" type="sibTrans" cxnId="{E934BB79-1D07-4948-9063-5C32B241B337}">
      <dgm:prSet/>
      <dgm:spPr/>
      <dgm:t>
        <a:bodyPr/>
        <a:lstStyle/>
        <a:p>
          <a:endParaRPr lang="en-US"/>
        </a:p>
      </dgm:t>
    </dgm:pt>
    <dgm:pt modelId="{51210A43-834B-4075-94D7-B6891BAFC4BC}" type="pres">
      <dgm:prSet presAssocID="{4A17A5B4-92C4-4FA1-97E2-04C6317F947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EA4523B-0374-4E89-B97F-2930860C21E0}" type="pres">
      <dgm:prSet presAssocID="{CDCB2171-D34C-4007-A321-4A1397B01BD9}" presName="Accent1" presStyleCnt="0"/>
      <dgm:spPr/>
    </dgm:pt>
    <dgm:pt modelId="{FA97BCE2-A53C-42BE-B424-666870F3885B}" type="pres">
      <dgm:prSet presAssocID="{CDCB2171-D34C-4007-A321-4A1397B01BD9}" presName="Accent" presStyleLbl="node1" presStyleIdx="0" presStyleCnt="3"/>
      <dgm:spPr/>
    </dgm:pt>
    <dgm:pt modelId="{473DDB4A-DEDE-4EFD-A256-BE5B406F1406}" type="pres">
      <dgm:prSet presAssocID="{CDCB2171-D34C-4007-A321-4A1397B01BD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700AFA1-D350-478B-BD53-7306CC36DCAC}" type="pres">
      <dgm:prSet presAssocID="{9CEF31C4-0466-479C-83B1-122F00E06C2B}" presName="Accent2" presStyleCnt="0"/>
      <dgm:spPr/>
    </dgm:pt>
    <dgm:pt modelId="{6A63A285-7125-4DB9-98EE-F709C13C704B}" type="pres">
      <dgm:prSet presAssocID="{9CEF31C4-0466-479C-83B1-122F00E06C2B}" presName="Accent" presStyleLbl="node1" presStyleIdx="1" presStyleCnt="3"/>
      <dgm:spPr/>
    </dgm:pt>
    <dgm:pt modelId="{5CFA3305-3A33-4A0B-988E-DC2D66E8DA23}" type="pres">
      <dgm:prSet presAssocID="{9CEF31C4-0466-479C-83B1-122F00E06C2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2DE26F5-D72B-4599-97B2-BDA7078BE92A}" type="pres">
      <dgm:prSet presAssocID="{909DD2C9-7642-4F62-95A9-9BDD898BB44D}" presName="Accent3" presStyleCnt="0"/>
      <dgm:spPr/>
    </dgm:pt>
    <dgm:pt modelId="{A05A9D7A-04DF-41E9-9F75-4BD3E0D5C424}" type="pres">
      <dgm:prSet presAssocID="{909DD2C9-7642-4F62-95A9-9BDD898BB44D}" presName="Accent" presStyleLbl="node1" presStyleIdx="2" presStyleCnt="3"/>
      <dgm:spPr/>
    </dgm:pt>
    <dgm:pt modelId="{6DB0B78D-961A-4C9D-A448-629C44F10B1E}" type="pres">
      <dgm:prSet presAssocID="{909DD2C9-7642-4F62-95A9-9BDD898BB4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E95E7DF-8941-4BE3-87D0-1ADAA334C0B4}" type="presOf" srcId="{CDCB2171-D34C-4007-A321-4A1397B01BD9}" destId="{473DDB4A-DEDE-4EFD-A256-BE5B406F1406}" srcOrd="0" destOrd="0" presId="urn:microsoft.com/office/officeart/2009/layout/CircleArrowProcess"/>
    <dgm:cxn modelId="{9194E59B-EAA0-4BDE-9079-A5E9E5C0CBAF}" type="presOf" srcId="{9CEF31C4-0466-479C-83B1-122F00E06C2B}" destId="{5CFA3305-3A33-4A0B-988E-DC2D66E8DA23}" srcOrd="0" destOrd="0" presId="urn:microsoft.com/office/officeart/2009/layout/CircleArrowProcess"/>
    <dgm:cxn modelId="{6CD47528-177E-436A-B8DC-9F065EC86C4F}" srcId="{4A17A5B4-92C4-4FA1-97E2-04C6317F9472}" destId="{9CEF31C4-0466-479C-83B1-122F00E06C2B}" srcOrd="1" destOrd="0" parTransId="{F18FCA24-C980-410A-8090-F7AD0AFB80FB}" sibTransId="{5A3D3D63-AC31-42E3-8B05-ADB0742D958E}"/>
    <dgm:cxn modelId="{E934BB79-1D07-4948-9063-5C32B241B337}" srcId="{4A17A5B4-92C4-4FA1-97E2-04C6317F9472}" destId="{909DD2C9-7642-4F62-95A9-9BDD898BB44D}" srcOrd="2" destOrd="0" parTransId="{BCB41946-0CD3-486D-B28E-6366E314D885}" sibTransId="{D31D1F89-0393-45ED-A6B8-B0498D7C406A}"/>
    <dgm:cxn modelId="{9F4C4A77-8B21-4DDD-AB49-900A3587571E}" srcId="{4A17A5B4-92C4-4FA1-97E2-04C6317F9472}" destId="{CDCB2171-D34C-4007-A321-4A1397B01BD9}" srcOrd="0" destOrd="0" parTransId="{99260E0C-B629-4F25-BB6B-92C259CE8DF5}" sibTransId="{6161F9B4-200E-45FE-88DC-A9A9EEFE4533}"/>
    <dgm:cxn modelId="{BC09EA0E-8F49-4BB2-A84D-76D71EE9CD6C}" type="presOf" srcId="{909DD2C9-7642-4F62-95A9-9BDD898BB44D}" destId="{6DB0B78D-961A-4C9D-A448-629C44F10B1E}" srcOrd="0" destOrd="0" presId="urn:microsoft.com/office/officeart/2009/layout/CircleArrowProcess"/>
    <dgm:cxn modelId="{0233BBE4-B912-4231-91A5-62DC055EA311}" type="presOf" srcId="{4A17A5B4-92C4-4FA1-97E2-04C6317F9472}" destId="{51210A43-834B-4075-94D7-B6891BAFC4BC}" srcOrd="0" destOrd="0" presId="urn:microsoft.com/office/officeart/2009/layout/CircleArrowProcess"/>
    <dgm:cxn modelId="{1F93C78B-CCF7-4EAB-8080-46C863A1D97B}" type="presParOf" srcId="{51210A43-834B-4075-94D7-B6891BAFC4BC}" destId="{6EA4523B-0374-4E89-B97F-2930860C21E0}" srcOrd="0" destOrd="0" presId="urn:microsoft.com/office/officeart/2009/layout/CircleArrowProcess"/>
    <dgm:cxn modelId="{5FBDBE6F-9DD6-4AB5-B3E6-FE73CD635983}" type="presParOf" srcId="{6EA4523B-0374-4E89-B97F-2930860C21E0}" destId="{FA97BCE2-A53C-42BE-B424-666870F3885B}" srcOrd="0" destOrd="0" presId="urn:microsoft.com/office/officeart/2009/layout/CircleArrowProcess"/>
    <dgm:cxn modelId="{5B14B510-A11F-4DA6-997E-F42259BB3A52}" type="presParOf" srcId="{51210A43-834B-4075-94D7-B6891BAFC4BC}" destId="{473DDB4A-DEDE-4EFD-A256-BE5B406F1406}" srcOrd="1" destOrd="0" presId="urn:microsoft.com/office/officeart/2009/layout/CircleArrowProcess"/>
    <dgm:cxn modelId="{A01141FA-8517-4A57-9D0F-F22D39F81599}" type="presParOf" srcId="{51210A43-834B-4075-94D7-B6891BAFC4BC}" destId="{5700AFA1-D350-478B-BD53-7306CC36DCAC}" srcOrd="2" destOrd="0" presId="urn:microsoft.com/office/officeart/2009/layout/CircleArrowProcess"/>
    <dgm:cxn modelId="{94866C8F-F6F7-438F-846B-C45ADE0472D2}" type="presParOf" srcId="{5700AFA1-D350-478B-BD53-7306CC36DCAC}" destId="{6A63A285-7125-4DB9-98EE-F709C13C704B}" srcOrd="0" destOrd="0" presId="urn:microsoft.com/office/officeart/2009/layout/CircleArrowProcess"/>
    <dgm:cxn modelId="{C00FCFDC-D30F-4DC3-BC02-B9DE260D4B0E}" type="presParOf" srcId="{51210A43-834B-4075-94D7-B6891BAFC4BC}" destId="{5CFA3305-3A33-4A0B-988E-DC2D66E8DA23}" srcOrd="3" destOrd="0" presId="urn:microsoft.com/office/officeart/2009/layout/CircleArrowProcess"/>
    <dgm:cxn modelId="{80F5E012-2444-4564-96F5-F4ED8252078D}" type="presParOf" srcId="{51210A43-834B-4075-94D7-B6891BAFC4BC}" destId="{22DE26F5-D72B-4599-97B2-BDA7078BE92A}" srcOrd="4" destOrd="0" presId="urn:microsoft.com/office/officeart/2009/layout/CircleArrowProcess"/>
    <dgm:cxn modelId="{B9EB402A-187C-4DEF-B3D9-CB348B563BBA}" type="presParOf" srcId="{22DE26F5-D72B-4599-97B2-BDA7078BE92A}" destId="{A05A9D7A-04DF-41E9-9F75-4BD3E0D5C424}" srcOrd="0" destOrd="0" presId="urn:microsoft.com/office/officeart/2009/layout/CircleArrowProcess"/>
    <dgm:cxn modelId="{81B0FDE9-A535-43A9-8662-1CB269C02F69}" type="presParOf" srcId="{51210A43-834B-4075-94D7-B6891BAFC4BC}" destId="{6DB0B78D-961A-4C9D-A448-629C44F10B1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7FF80-82EC-49F1-B8D5-5CD8C2AB7E9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3FE833-7442-4BE4-BE80-4C06B6B370C6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0AC420AE-3FCC-41DC-939D-1807C82C5C60}" type="parTrans" cxnId="{2B717DD6-6913-4B43-9392-35D54A8BA023}">
      <dgm:prSet/>
      <dgm:spPr/>
      <dgm:t>
        <a:bodyPr/>
        <a:lstStyle/>
        <a:p>
          <a:endParaRPr lang="en-US"/>
        </a:p>
      </dgm:t>
    </dgm:pt>
    <dgm:pt modelId="{3475C06C-2D5E-439F-BE6E-8E69BB4FE875}" type="sibTrans" cxnId="{2B717DD6-6913-4B43-9392-35D54A8BA023}">
      <dgm:prSet/>
      <dgm:spPr/>
      <dgm:t>
        <a:bodyPr/>
        <a:lstStyle/>
        <a:p>
          <a:endParaRPr lang="en-US"/>
        </a:p>
      </dgm:t>
    </dgm:pt>
    <dgm:pt modelId="{8C149982-6A3F-4E63-B5F3-777702436581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B4FA5CA3-B0EE-431F-B969-F83B7A770BF8}" type="parTrans" cxnId="{F12DDD35-B64D-4053-926B-6DDC3E01299A}">
      <dgm:prSet/>
      <dgm:spPr/>
      <dgm:t>
        <a:bodyPr/>
        <a:lstStyle/>
        <a:p>
          <a:endParaRPr lang="en-US"/>
        </a:p>
      </dgm:t>
    </dgm:pt>
    <dgm:pt modelId="{EB3A1765-9555-4D78-AF1C-360F5C90BDA8}" type="sibTrans" cxnId="{F12DDD35-B64D-4053-926B-6DDC3E01299A}">
      <dgm:prSet/>
      <dgm:spPr/>
      <dgm:t>
        <a:bodyPr/>
        <a:lstStyle/>
        <a:p>
          <a:endParaRPr lang="en-US"/>
        </a:p>
      </dgm:t>
    </dgm:pt>
    <dgm:pt modelId="{098EB925-AB73-4B82-935F-9D0AC3BAA30F}">
      <dgm:prSet phldrT="[Text]"/>
      <dgm:spPr/>
      <dgm:t>
        <a:bodyPr/>
        <a:lstStyle/>
        <a:p>
          <a:r>
            <a:rPr lang="en-US" dirty="0" smtClean="0"/>
            <a:t>REST</a:t>
          </a:r>
          <a:endParaRPr lang="en-US" dirty="0"/>
        </a:p>
      </dgm:t>
    </dgm:pt>
    <dgm:pt modelId="{3EC5F2E7-3329-4A8F-BDE2-9CA2D7BDDBAD}" type="parTrans" cxnId="{C757071F-9F00-43DD-A925-DC87D36A1834}">
      <dgm:prSet/>
      <dgm:spPr/>
      <dgm:t>
        <a:bodyPr/>
        <a:lstStyle/>
        <a:p>
          <a:endParaRPr lang="en-US"/>
        </a:p>
      </dgm:t>
    </dgm:pt>
    <dgm:pt modelId="{64CD5EAB-53A0-4BE0-B9FC-43505EB2A11B}" type="sibTrans" cxnId="{C757071F-9F00-43DD-A925-DC87D36A1834}">
      <dgm:prSet/>
      <dgm:spPr/>
      <dgm:t>
        <a:bodyPr/>
        <a:lstStyle/>
        <a:p>
          <a:endParaRPr lang="en-US"/>
        </a:p>
      </dgm:t>
    </dgm:pt>
    <dgm:pt modelId="{14C4F7A1-6066-4D70-94A6-8213C25010DE}" type="pres">
      <dgm:prSet presAssocID="{6D67FF80-82EC-49F1-B8D5-5CD8C2AB7E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0B86E8-7915-4A11-AD39-9752A43E158C}" type="pres">
      <dgm:prSet presAssocID="{B53FE833-7442-4BE4-BE80-4C06B6B370C6}" presName="gear1" presStyleLbl="node1" presStyleIdx="0" presStyleCnt="3">
        <dgm:presLayoutVars>
          <dgm:chMax val="1"/>
          <dgm:bulletEnabled val="1"/>
        </dgm:presLayoutVars>
      </dgm:prSet>
      <dgm:spPr/>
    </dgm:pt>
    <dgm:pt modelId="{8A5570D7-AB46-400A-8654-DDCFB22E66CD}" type="pres">
      <dgm:prSet presAssocID="{B53FE833-7442-4BE4-BE80-4C06B6B370C6}" presName="gear1srcNode" presStyleLbl="node1" presStyleIdx="0" presStyleCnt="3"/>
      <dgm:spPr/>
    </dgm:pt>
    <dgm:pt modelId="{EFDBBDD6-B9DE-42E0-AADB-9CF6C12B143A}" type="pres">
      <dgm:prSet presAssocID="{B53FE833-7442-4BE4-BE80-4C06B6B370C6}" presName="gear1dstNode" presStyleLbl="node1" presStyleIdx="0" presStyleCnt="3"/>
      <dgm:spPr/>
    </dgm:pt>
    <dgm:pt modelId="{E26883B1-A95C-4BDC-B2BE-2CF73A41B50C}" type="pres">
      <dgm:prSet presAssocID="{8C149982-6A3F-4E63-B5F3-777702436581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C00346-A232-4243-B46C-401B0EF11D86}" type="pres">
      <dgm:prSet presAssocID="{8C149982-6A3F-4E63-B5F3-777702436581}" presName="gear2srcNode" presStyleLbl="node1" presStyleIdx="1" presStyleCnt="3"/>
      <dgm:spPr/>
    </dgm:pt>
    <dgm:pt modelId="{20AB41F4-864F-4CDB-9396-CDF561C24B27}" type="pres">
      <dgm:prSet presAssocID="{8C149982-6A3F-4E63-B5F3-777702436581}" presName="gear2dstNode" presStyleLbl="node1" presStyleIdx="1" presStyleCnt="3"/>
      <dgm:spPr/>
    </dgm:pt>
    <dgm:pt modelId="{A5516E82-7CF8-4C1B-AB4F-8910F63455C5}" type="pres">
      <dgm:prSet presAssocID="{098EB925-AB73-4B82-935F-9D0AC3BAA30F}" presName="gear3" presStyleLbl="node1" presStyleIdx="2" presStyleCnt="3"/>
      <dgm:spPr/>
      <dgm:t>
        <a:bodyPr/>
        <a:lstStyle/>
        <a:p>
          <a:endParaRPr lang="en-US"/>
        </a:p>
      </dgm:t>
    </dgm:pt>
    <dgm:pt modelId="{759A5B98-0239-41C5-9E9E-4F464750AE65}" type="pres">
      <dgm:prSet presAssocID="{098EB925-AB73-4B82-935F-9D0AC3BAA30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DAEFF-7757-4BFD-8243-E9C727E36C6F}" type="pres">
      <dgm:prSet presAssocID="{098EB925-AB73-4B82-935F-9D0AC3BAA30F}" presName="gear3srcNode" presStyleLbl="node1" presStyleIdx="2" presStyleCnt="3"/>
      <dgm:spPr/>
    </dgm:pt>
    <dgm:pt modelId="{93449B62-183A-4696-B762-675719FF0235}" type="pres">
      <dgm:prSet presAssocID="{098EB925-AB73-4B82-935F-9D0AC3BAA30F}" presName="gear3dstNode" presStyleLbl="node1" presStyleIdx="2" presStyleCnt="3"/>
      <dgm:spPr/>
    </dgm:pt>
    <dgm:pt modelId="{5E77940A-0193-4D4E-BD8D-396C1D57ECAB}" type="pres">
      <dgm:prSet presAssocID="{3475C06C-2D5E-439F-BE6E-8E69BB4FE875}" presName="connector1" presStyleLbl="sibTrans2D1" presStyleIdx="0" presStyleCnt="3"/>
      <dgm:spPr/>
    </dgm:pt>
    <dgm:pt modelId="{6CA64BCE-3ADD-4316-80CC-1BD55AC81E75}" type="pres">
      <dgm:prSet presAssocID="{EB3A1765-9555-4D78-AF1C-360F5C90BDA8}" presName="connector2" presStyleLbl="sibTrans2D1" presStyleIdx="1" presStyleCnt="3"/>
      <dgm:spPr/>
    </dgm:pt>
    <dgm:pt modelId="{26CB2744-EEDD-47C6-A6CD-8E6599401186}" type="pres">
      <dgm:prSet presAssocID="{64CD5EAB-53A0-4BE0-B9FC-43505EB2A11B}" presName="connector3" presStyleLbl="sibTrans2D1" presStyleIdx="2" presStyleCnt="3"/>
      <dgm:spPr/>
    </dgm:pt>
  </dgm:ptLst>
  <dgm:cxnLst>
    <dgm:cxn modelId="{FEDE11BE-E812-4237-8CED-EB00E860AB92}" type="presOf" srcId="{64CD5EAB-53A0-4BE0-B9FC-43505EB2A11B}" destId="{26CB2744-EEDD-47C6-A6CD-8E6599401186}" srcOrd="0" destOrd="0" presId="urn:microsoft.com/office/officeart/2005/8/layout/gear1"/>
    <dgm:cxn modelId="{1AA227A2-F1B8-47BF-BBF2-162059AB2281}" type="presOf" srcId="{EB3A1765-9555-4D78-AF1C-360F5C90BDA8}" destId="{6CA64BCE-3ADD-4316-80CC-1BD55AC81E75}" srcOrd="0" destOrd="0" presId="urn:microsoft.com/office/officeart/2005/8/layout/gear1"/>
    <dgm:cxn modelId="{A5C2613C-563B-4447-BC3B-FEEBD8F600F6}" type="presOf" srcId="{8C149982-6A3F-4E63-B5F3-777702436581}" destId="{E26883B1-A95C-4BDC-B2BE-2CF73A41B50C}" srcOrd="0" destOrd="0" presId="urn:microsoft.com/office/officeart/2005/8/layout/gear1"/>
    <dgm:cxn modelId="{F12DDD35-B64D-4053-926B-6DDC3E01299A}" srcId="{6D67FF80-82EC-49F1-B8D5-5CD8C2AB7E98}" destId="{8C149982-6A3F-4E63-B5F3-777702436581}" srcOrd="1" destOrd="0" parTransId="{B4FA5CA3-B0EE-431F-B969-F83B7A770BF8}" sibTransId="{EB3A1765-9555-4D78-AF1C-360F5C90BDA8}"/>
    <dgm:cxn modelId="{B1354F01-4D67-4569-8A22-968B1AD564CF}" type="presOf" srcId="{098EB925-AB73-4B82-935F-9D0AC3BAA30F}" destId="{A5516E82-7CF8-4C1B-AB4F-8910F63455C5}" srcOrd="0" destOrd="0" presId="urn:microsoft.com/office/officeart/2005/8/layout/gear1"/>
    <dgm:cxn modelId="{4C28EA1C-9A64-4648-82AD-1934DE70D559}" type="presOf" srcId="{8C149982-6A3F-4E63-B5F3-777702436581}" destId="{20AB41F4-864F-4CDB-9396-CDF561C24B27}" srcOrd="2" destOrd="0" presId="urn:microsoft.com/office/officeart/2005/8/layout/gear1"/>
    <dgm:cxn modelId="{58C0226A-6AF8-4769-936C-E3AA13480AE3}" type="presOf" srcId="{B53FE833-7442-4BE4-BE80-4C06B6B370C6}" destId="{EFDBBDD6-B9DE-42E0-AADB-9CF6C12B143A}" srcOrd="2" destOrd="0" presId="urn:microsoft.com/office/officeart/2005/8/layout/gear1"/>
    <dgm:cxn modelId="{0F5428B6-91A5-432A-8498-439B7B9ED9B9}" type="presOf" srcId="{098EB925-AB73-4B82-935F-9D0AC3BAA30F}" destId="{759A5B98-0239-41C5-9E9E-4F464750AE65}" srcOrd="1" destOrd="0" presId="urn:microsoft.com/office/officeart/2005/8/layout/gear1"/>
    <dgm:cxn modelId="{54C13AA2-C2AB-4E41-B52E-DE675B334346}" type="presOf" srcId="{098EB925-AB73-4B82-935F-9D0AC3BAA30F}" destId="{93449B62-183A-4696-B762-675719FF0235}" srcOrd="3" destOrd="0" presId="urn:microsoft.com/office/officeart/2005/8/layout/gear1"/>
    <dgm:cxn modelId="{086D551F-1FC2-49FA-AFA0-A432101DC48E}" type="presOf" srcId="{B53FE833-7442-4BE4-BE80-4C06B6B370C6}" destId="{8A5570D7-AB46-400A-8654-DDCFB22E66CD}" srcOrd="1" destOrd="0" presId="urn:microsoft.com/office/officeart/2005/8/layout/gear1"/>
    <dgm:cxn modelId="{F59D0775-39C7-4C61-908B-C6C494D34BA3}" type="presOf" srcId="{3475C06C-2D5E-439F-BE6E-8E69BB4FE875}" destId="{5E77940A-0193-4D4E-BD8D-396C1D57ECAB}" srcOrd="0" destOrd="0" presId="urn:microsoft.com/office/officeart/2005/8/layout/gear1"/>
    <dgm:cxn modelId="{88D846FE-84F2-4A16-B578-EC2438CFEEC6}" type="presOf" srcId="{8C149982-6A3F-4E63-B5F3-777702436581}" destId="{58C00346-A232-4243-B46C-401B0EF11D86}" srcOrd="1" destOrd="0" presId="urn:microsoft.com/office/officeart/2005/8/layout/gear1"/>
    <dgm:cxn modelId="{C757071F-9F00-43DD-A925-DC87D36A1834}" srcId="{6D67FF80-82EC-49F1-B8D5-5CD8C2AB7E98}" destId="{098EB925-AB73-4B82-935F-9D0AC3BAA30F}" srcOrd="2" destOrd="0" parTransId="{3EC5F2E7-3329-4A8F-BDE2-9CA2D7BDDBAD}" sibTransId="{64CD5EAB-53A0-4BE0-B9FC-43505EB2A11B}"/>
    <dgm:cxn modelId="{F1000093-74A8-4A3D-A85E-48175FBCDCDF}" type="presOf" srcId="{6D67FF80-82EC-49F1-B8D5-5CD8C2AB7E98}" destId="{14C4F7A1-6066-4D70-94A6-8213C25010DE}" srcOrd="0" destOrd="0" presId="urn:microsoft.com/office/officeart/2005/8/layout/gear1"/>
    <dgm:cxn modelId="{A47E5FD1-4DDD-401F-AF48-EEE19617D6A4}" type="presOf" srcId="{B53FE833-7442-4BE4-BE80-4C06B6B370C6}" destId="{180B86E8-7915-4A11-AD39-9752A43E158C}" srcOrd="0" destOrd="0" presId="urn:microsoft.com/office/officeart/2005/8/layout/gear1"/>
    <dgm:cxn modelId="{2B717DD6-6913-4B43-9392-35D54A8BA023}" srcId="{6D67FF80-82EC-49F1-B8D5-5CD8C2AB7E98}" destId="{B53FE833-7442-4BE4-BE80-4C06B6B370C6}" srcOrd="0" destOrd="0" parTransId="{0AC420AE-3FCC-41DC-939D-1807C82C5C60}" sibTransId="{3475C06C-2D5E-439F-BE6E-8E69BB4FE875}"/>
    <dgm:cxn modelId="{FB524CBC-7BBB-4AC3-A6A6-58C2C7215099}" type="presOf" srcId="{098EB925-AB73-4B82-935F-9D0AC3BAA30F}" destId="{895DAEFF-7757-4BFD-8243-E9C727E36C6F}" srcOrd="2" destOrd="0" presId="urn:microsoft.com/office/officeart/2005/8/layout/gear1"/>
    <dgm:cxn modelId="{840F939B-4975-46C6-AB11-7FDE4FEF5D7A}" type="presParOf" srcId="{14C4F7A1-6066-4D70-94A6-8213C25010DE}" destId="{180B86E8-7915-4A11-AD39-9752A43E158C}" srcOrd="0" destOrd="0" presId="urn:microsoft.com/office/officeart/2005/8/layout/gear1"/>
    <dgm:cxn modelId="{62EA84F9-A91D-4232-B9F4-28F114488575}" type="presParOf" srcId="{14C4F7A1-6066-4D70-94A6-8213C25010DE}" destId="{8A5570D7-AB46-400A-8654-DDCFB22E66CD}" srcOrd="1" destOrd="0" presId="urn:microsoft.com/office/officeart/2005/8/layout/gear1"/>
    <dgm:cxn modelId="{F45D7020-3784-4711-A64C-4F0064AB4BF1}" type="presParOf" srcId="{14C4F7A1-6066-4D70-94A6-8213C25010DE}" destId="{EFDBBDD6-B9DE-42E0-AADB-9CF6C12B143A}" srcOrd="2" destOrd="0" presId="urn:microsoft.com/office/officeart/2005/8/layout/gear1"/>
    <dgm:cxn modelId="{0AE2A360-A7D7-46E0-A343-91375F51547F}" type="presParOf" srcId="{14C4F7A1-6066-4D70-94A6-8213C25010DE}" destId="{E26883B1-A95C-4BDC-B2BE-2CF73A41B50C}" srcOrd="3" destOrd="0" presId="urn:microsoft.com/office/officeart/2005/8/layout/gear1"/>
    <dgm:cxn modelId="{C10944DA-6507-413B-999C-BDD897B9F971}" type="presParOf" srcId="{14C4F7A1-6066-4D70-94A6-8213C25010DE}" destId="{58C00346-A232-4243-B46C-401B0EF11D86}" srcOrd="4" destOrd="0" presId="urn:microsoft.com/office/officeart/2005/8/layout/gear1"/>
    <dgm:cxn modelId="{DFCE81E2-93B2-4438-8746-CF5B3BD562EF}" type="presParOf" srcId="{14C4F7A1-6066-4D70-94A6-8213C25010DE}" destId="{20AB41F4-864F-4CDB-9396-CDF561C24B27}" srcOrd="5" destOrd="0" presId="urn:microsoft.com/office/officeart/2005/8/layout/gear1"/>
    <dgm:cxn modelId="{CD9ADE2A-910C-4ECB-B953-778B9513F1B4}" type="presParOf" srcId="{14C4F7A1-6066-4D70-94A6-8213C25010DE}" destId="{A5516E82-7CF8-4C1B-AB4F-8910F63455C5}" srcOrd="6" destOrd="0" presId="urn:microsoft.com/office/officeart/2005/8/layout/gear1"/>
    <dgm:cxn modelId="{95A167DF-0CA5-43A1-A307-16881948752C}" type="presParOf" srcId="{14C4F7A1-6066-4D70-94A6-8213C25010DE}" destId="{759A5B98-0239-41C5-9E9E-4F464750AE65}" srcOrd="7" destOrd="0" presId="urn:microsoft.com/office/officeart/2005/8/layout/gear1"/>
    <dgm:cxn modelId="{FF969FC9-E1C2-45EA-95B5-DDB9E609C53C}" type="presParOf" srcId="{14C4F7A1-6066-4D70-94A6-8213C25010DE}" destId="{895DAEFF-7757-4BFD-8243-E9C727E36C6F}" srcOrd="8" destOrd="0" presId="urn:microsoft.com/office/officeart/2005/8/layout/gear1"/>
    <dgm:cxn modelId="{E872DC19-FDB4-4937-B47C-C65EC5987C86}" type="presParOf" srcId="{14C4F7A1-6066-4D70-94A6-8213C25010DE}" destId="{93449B62-183A-4696-B762-675719FF0235}" srcOrd="9" destOrd="0" presId="urn:microsoft.com/office/officeart/2005/8/layout/gear1"/>
    <dgm:cxn modelId="{F22178BF-0ADA-457B-9336-A6225ABDF8BC}" type="presParOf" srcId="{14C4F7A1-6066-4D70-94A6-8213C25010DE}" destId="{5E77940A-0193-4D4E-BD8D-396C1D57ECAB}" srcOrd="10" destOrd="0" presId="urn:microsoft.com/office/officeart/2005/8/layout/gear1"/>
    <dgm:cxn modelId="{67940377-9430-475C-B15A-8AF830B96BD6}" type="presParOf" srcId="{14C4F7A1-6066-4D70-94A6-8213C25010DE}" destId="{6CA64BCE-3ADD-4316-80CC-1BD55AC81E75}" srcOrd="11" destOrd="0" presId="urn:microsoft.com/office/officeart/2005/8/layout/gear1"/>
    <dgm:cxn modelId="{440A6B0D-2EE8-4640-A261-F13996640788}" type="presParOf" srcId="{14C4F7A1-6066-4D70-94A6-8213C25010DE}" destId="{26CB2744-EEDD-47C6-A6CD-8E659940118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945BF-884B-47B3-8FE4-0899C622A0E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7E7F9-F997-42A8-8264-7C47A9832857}">
      <dgm:prSet phldrT="[Text]"/>
      <dgm:spPr/>
      <dgm:t>
        <a:bodyPr/>
        <a:lstStyle/>
        <a:p>
          <a:r>
            <a:rPr lang="en-US" dirty="0" err="1" smtClean="0"/>
            <a:t>Mongodb</a:t>
          </a:r>
          <a:endParaRPr lang="en-US" dirty="0"/>
        </a:p>
      </dgm:t>
    </dgm:pt>
    <dgm:pt modelId="{8855CE10-0843-4388-B5F3-4A7103045B01}" type="parTrans" cxnId="{484D9E40-297C-4325-A9EE-7AB8C3FCBAF3}">
      <dgm:prSet/>
      <dgm:spPr/>
      <dgm:t>
        <a:bodyPr/>
        <a:lstStyle/>
        <a:p>
          <a:endParaRPr lang="en-US"/>
        </a:p>
      </dgm:t>
    </dgm:pt>
    <dgm:pt modelId="{51058CF2-7E5A-4BD8-9E23-7C42A05B6F81}" type="sibTrans" cxnId="{484D9E40-297C-4325-A9EE-7AB8C3FCBAF3}">
      <dgm:prSet/>
      <dgm:spPr/>
      <dgm:t>
        <a:bodyPr/>
        <a:lstStyle/>
        <a:p>
          <a:endParaRPr lang="en-US"/>
        </a:p>
      </dgm:t>
    </dgm:pt>
    <dgm:pt modelId="{F50BE322-A183-452D-814C-A387622AEFA6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C5D72FA7-8E17-458B-B0B1-4E5176A5D040}" type="parTrans" cxnId="{0747A922-EDD1-4029-BB33-F72D02B3A4B1}">
      <dgm:prSet/>
      <dgm:spPr/>
      <dgm:t>
        <a:bodyPr/>
        <a:lstStyle/>
        <a:p>
          <a:endParaRPr lang="en-US"/>
        </a:p>
      </dgm:t>
    </dgm:pt>
    <dgm:pt modelId="{D5F1B295-907E-40C7-BE28-7B9EA74B32FD}" type="sibTrans" cxnId="{0747A922-EDD1-4029-BB33-F72D02B3A4B1}">
      <dgm:prSet/>
      <dgm:spPr/>
      <dgm:t>
        <a:bodyPr/>
        <a:lstStyle/>
        <a:p>
          <a:endParaRPr lang="en-US"/>
        </a:p>
      </dgm:t>
    </dgm:pt>
    <dgm:pt modelId="{4ABE2D2F-8ECD-410E-81FD-88C2D6EF8032}">
      <dgm:prSet phldrT="[Text]"/>
      <dgm:spPr/>
      <dgm:t>
        <a:bodyPr/>
        <a:lstStyle/>
        <a:p>
          <a:r>
            <a:rPr lang="en-US" smtClean="0"/>
            <a:t>Redis</a:t>
          </a:r>
          <a:endParaRPr lang="en-US" dirty="0"/>
        </a:p>
      </dgm:t>
    </dgm:pt>
    <dgm:pt modelId="{34CEDB32-C1C5-44A6-9615-C4C17A92245D}" type="parTrans" cxnId="{69A238D8-D680-412C-BB66-3D290495B1A0}">
      <dgm:prSet/>
      <dgm:spPr/>
      <dgm:t>
        <a:bodyPr/>
        <a:lstStyle/>
        <a:p>
          <a:endParaRPr lang="en-US"/>
        </a:p>
      </dgm:t>
    </dgm:pt>
    <dgm:pt modelId="{48DD801A-F24E-4D52-95F0-1BE7003BCC81}" type="sibTrans" cxnId="{69A238D8-D680-412C-BB66-3D290495B1A0}">
      <dgm:prSet/>
      <dgm:spPr/>
      <dgm:t>
        <a:bodyPr/>
        <a:lstStyle/>
        <a:p>
          <a:endParaRPr lang="en-US"/>
        </a:p>
      </dgm:t>
    </dgm:pt>
    <dgm:pt modelId="{E208D8BD-842D-4117-AFE7-27F2A70FD5C0}">
      <dgm:prSet phldrT="[Text]"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1904E51C-A8F7-4A85-BCF8-84B211B5517B}" type="sibTrans" cxnId="{4625A6A2-E4AD-4CED-BF0B-24446D14C254}">
      <dgm:prSet/>
      <dgm:spPr/>
      <dgm:t>
        <a:bodyPr/>
        <a:lstStyle/>
        <a:p>
          <a:endParaRPr lang="en-US"/>
        </a:p>
      </dgm:t>
    </dgm:pt>
    <dgm:pt modelId="{152F1E15-692A-47E1-9944-8593A166C190}" type="parTrans" cxnId="{4625A6A2-E4AD-4CED-BF0B-24446D14C254}">
      <dgm:prSet/>
      <dgm:spPr/>
      <dgm:t>
        <a:bodyPr/>
        <a:lstStyle/>
        <a:p>
          <a:endParaRPr lang="en-US"/>
        </a:p>
      </dgm:t>
    </dgm:pt>
    <dgm:pt modelId="{1D065334-C1AC-49F6-8E9B-ACC5A15751EA}" type="pres">
      <dgm:prSet presAssocID="{0AF945BF-884B-47B3-8FE4-0899C622A0EF}" presName="Name0" presStyleCnt="0">
        <dgm:presLayoutVars>
          <dgm:chMax val="4"/>
          <dgm:resizeHandles val="exact"/>
        </dgm:presLayoutVars>
      </dgm:prSet>
      <dgm:spPr/>
    </dgm:pt>
    <dgm:pt modelId="{240C3BCF-ED3D-47C6-B318-761A18EDB94D}" type="pres">
      <dgm:prSet presAssocID="{0AF945BF-884B-47B3-8FE4-0899C622A0EF}" presName="ellipse" presStyleLbl="trBgShp" presStyleIdx="0" presStyleCnt="1"/>
      <dgm:spPr/>
    </dgm:pt>
    <dgm:pt modelId="{A5BE5906-BA8B-4BA6-B9E3-4621C1A8697C}" type="pres">
      <dgm:prSet presAssocID="{0AF945BF-884B-47B3-8FE4-0899C622A0EF}" presName="arrow1" presStyleLbl="fgShp" presStyleIdx="0" presStyleCnt="1"/>
      <dgm:spPr/>
    </dgm:pt>
    <dgm:pt modelId="{D2EA759C-CC03-4C9C-90A6-9E1D1FC98FCF}" type="pres">
      <dgm:prSet presAssocID="{0AF945BF-884B-47B3-8FE4-0899C622A0EF}" presName="rectangle" presStyleLbl="revTx" presStyleIdx="0" presStyleCnt="1" custLinFactNeighborX="980" custLinFactNeighborY="-14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10981-5D0E-4669-A367-2F890D0672F2}" type="pres">
      <dgm:prSet presAssocID="{F50BE322-A183-452D-814C-A387622AEFA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A1ABE-7228-4571-B1B8-03BD943EED45}" type="pres">
      <dgm:prSet presAssocID="{4ABE2D2F-8ECD-410E-81FD-88C2D6EF8032}" presName="item2" presStyleLbl="node1" presStyleIdx="1" presStyleCnt="3">
        <dgm:presLayoutVars>
          <dgm:bulletEnabled val="1"/>
        </dgm:presLayoutVars>
      </dgm:prSet>
      <dgm:spPr/>
    </dgm:pt>
    <dgm:pt modelId="{8274F9AC-D1C3-4E92-8B27-C535E2B185E6}" type="pres">
      <dgm:prSet presAssocID="{E208D8BD-842D-4117-AFE7-27F2A70FD5C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91CEE-506D-4A75-A4A3-4DCC3771DB86}" type="pres">
      <dgm:prSet presAssocID="{0AF945BF-884B-47B3-8FE4-0899C622A0EF}" presName="funnel" presStyleLbl="trAlignAcc1" presStyleIdx="0" presStyleCnt="1"/>
      <dgm:spPr/>
    </dgm:pt>
  </dgm:ptLst>
  <dgm:cxnLst>
    <dgm:cxn modelId="{484D9E40-297C-4325-A9EE-7AB8C3FCBAF3}" srcId="{0AF945BF-884B-47B3-8FE4-0899C622A0EF}" destId="{6B97E7F9-F997-42A8-8264-7C47A9832857}" srcOrd="0" destOrd="0" parTransId="{8855CE10-0843-4388-B5F3-4A7103045B01}" sibTransId="{51058CF2-7E5A-4BD8-9E23-7C42A05B6F81}"/>
    <dgm:cxn modelId="{5F1A3664-1622-40A1-88AA-4B6C26CFEE56}" type="presOf" srcId="{6B97E7F9-F997-42A8-8264-7C47A9832857}" destId="{8274F9AC-D1C3-4E92-8B27-C535E2B185E6}" srcOrd="0" destOrd="0" presId="urn:microsoft.com/office/officeart/2005/8/layout/funnel1"/>
    <dgm:cxn modelId="{6EF2D92F-D546-46B1-A906-3B8CE7256635}" type="presOf" srcId="{0AF945BF-884B-47B3-8FE4-0899C622A0EF}" destId="{1D065334-C1AC-49F6-8E9B-ACC5A15751EA}" srcOrd="0" destOrd="0" presId="urn:microsoft.com/office/officeart/2005/8/layout/funnel1"/>
    <dgm:cxn modelId="{7ED92483-7735-4AD2-A8DA-9EAF2F4ABCE7}" type="presOf" srcId="{E208D8BD-842D-4117-AFE7-27F2A70FD5C0}" destId="{D2EA759C-CC03-4C9C-90A6-9E1D1FC98FCF}" srcOrd="0" destOrd="0" presId="urn:microsoft.com/office/officeart/2005/8/layout/funnel1"/>
    <dgm:cxn modelId="{B2BC715C-3C8A-475B-B29D-CBB27BDA597D}" type="presOf" srcId="{4ABE2D2F-8ECD-410E-81FD-88C2D6EF8032}" destId="{F0E10981-5D0E-4669-A367-2F890D0672F2}" srcOrd="0" destOrd="0" presId="urn:microsoft.com/office/officeart/2005/8/layout/funnel1"/>
    <dgm:cxn modelId="{69A238D8-D680-412C-BB66-3D290495B1A0}" srcId="{0AF945BF-884B-47B3-8FE4-0899C622A0EF}" destId="{4ABE2D2F-8ECD-410E-81FD-88C2D6EF8032}" srcOrd="2" destOrd="0" parTransId="{34CEDB32-C1C5-44A6-9615-C4C17A92245D}" sibTransId="{48DD801A-F24E-4D52-95F0-1BE7003BCC81}"/>
    <dgm:cxn modelId="{4625A6A2-E4AD-4CED-BF0B-24446D14C254}" srcId="{0AF945BF-884B-47B3-8FE4-0899C622A0EF}" destId="{E208D8BD-842D-4117-AFE7-27F2A70FD5C0}" srcOrd="3" destOrd="0" parTransId="{152F1E15-692A-47E1-9944-8593A166C190}" sibTransId="{1904E51C-A8F7-4A85-BCF8-84B211B5517B}"/>
    <dgm:cxn modelId="{0747A922-EDD1-4029-BB33-F72D02B3A4B1}" srcId="{0AF945BF-884B-47B3-8FE4-0899C622A0EF}" destId="{F50BE322-A183-452D-814C-A387622AEFA6}" srcOrd="1" destOrd="0" parTransId="{C5D72FA7-8E17-458B-B0B1-4E5176A5D040}" sibTransId="{D5F1B295-907E-40C7-BE28-7B9EA74B32FD}"/>
    <dgm:cxn modelId="{43C7C05B-8361-43F3-8CB1-02F23201C44D}" type="presOf" srcId="{F50BE322-A183-452D-814C-A387622AEFA6}" destId="{876A1ABE-7228-4571-B1B8-03BD943EED45}" srcOrd="0" destOrd="0" presId="urn:microsoft.com/office/officeart/2005/8/layout/funnel1"/>
    <dgm:cxn modelId="{2E5BD00B-D954-4090-9D5A-C55E84AF45AA}" type="presParOf" srcId="{1D065334-C1AC-49F6-8E9B-ACC5A15751EA}" destId="{240C3BCF-ED3D-47C6-B318-761A18EDB94D}" srcOrd="0" destOrd="0" presId="urn:microsoft.com/office/officeart/2005/8/layout/funnel1"/>
    <dgm:cxn modelId="{DB2B559C-40EE-4CFC-A3F3-ACECDFF38F52}" type="presParOf" srcId="{1D065334-C1AC-49F6-8E9B-ACC5A15751EA}" destId="{A5BE5906-BA8B-4BA6-B9E3-4621C1A8697C}" srcOrd="1" destOrd="0" presId="urn:microsoft.com/office/officeart/2005/8/layout/funnel1"/>
    <dgm:cxn modelId="{37E1F185-03EB-4036-9172-2A044B6C2072}" type="presParOf" srcId="{1D065334-C1AC-49F6-8E9B-ACC5A15751EA}" destId="{D2EA759C-CC03-4C9C-90A6-9E1D1FC98FCF}" srcOrd="2" destOrd="0" presId="urn:microsoft.com/office/officeart/2005/8/layout/funnel1"/>
    <dgm:cxn modelId="{7031A3CF-BB2F-47F1-AF8F-A6B04004EB5B}" type="presParOf" srcId="{1D065334-C1AC-49F6-8E9B-ACC5A15751EA}" destId="{F0E10981-5D0E-4669-A367-2F890D0672F2}" srcOrd="3" destOrd="0" presId="urn:microsoft.com/office/officeart/2005/8/layout/funnel1"/>
    <dgm:cxn modelId="{DADBA01B-1CC9-4A26-8FD9-D026D42F69E1}" type="presParOf" srcId="{1D065334-C1AC-49F6-8E9B-ACC5A15751EA}" destId="{876A1ABE-7228-4571-B1B8-03BD943EED45}" srcOrd="4" destOrd="0" presId="urn:microsoft.com/office/officeart/2005/8/layout/funnel1"/>
    <dgm:cxn modelId="{1242189D-CF5E-4A69-9CE3-E18D3386AC09}" type="presParOf" srcId="{1D065334-C1AC-49F6-8E9B-ACC5A15751EA}" destId="{8274F9AC-D1C3-4E92-8B27-C535E2B185E6}" srcOrd="5" destOrd="0" presId="urn:microsoft.com/office/officeart/2005/8/layout/funnel1"/>
    <dgm:cxn modelId="{A4B8EADB-0645-4CE0-91D6-ED3B251E8840}" type="presParOf" srcId="{1D065334-C1AC-49F6-8E9B-ACC5A15751EA}" destId="{89891CEE-506D-4A75-A4A3-4DCC3771DB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17A5B4-92C4-4FA1-97E2-04C6317F9472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B2171-D34C-4007-A321-4A1397B01BD9}">
      <dgm:prSet phldrT="[Text]"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99260E0C-B629-4F25-BB6B-92C259CE8DF5}" type="parTrans" cxnId="{9F4C4A77-8B21-4DDD-AB49-900A3587571E}">
      <dgm:prSet/>
      <dgm:spPr/>
      <dgm:t>
        <a:bodyPr/>
        <a:lstStyle/>
        <a:p>
          <a:endParaRPr lang="en-US"/>
        </a:p>
      </dgm:t>
    </dgm:pt>
    <dgm:pt modelId="{6161F9B4-200E-45FE-88DC-A9A9EEFE4533}" type="sibTrans" cxnId="{9F4C4A77-8B21-4DDD-AB49-900A3587571E}">
      <dgm:prSet/>
      <dgm:spPr/>
      <dgm:t>
        <a:bodyPr/>
        <a:lstStyle/>
        <a:p>
          <a:endParaRPr lang="en-US"/>
        </a:p>
      </dgm:t>
    </dgm:pt>
    <dgm:pt modelId="{9CEF31C4-0466-479C-83B1-122F00E06C2B}">
      <dgm:prSet phldrT="[Text]"/>
      <dgm:spPr/>
      <dgm:t>
        <a:bodyPr/>
        <a:lstStyle/>
        <a:p>
          <a:r>
            <a:rPr lang="en-US" dirty="0" smtClean="0"/>
            <a:t>jade</a:t>
          </a:r>
          <a:endParaRPr lang="en-US" dirty="0"/>
        </a:p>
      </dgm:t>
    </dgm:pt>
    <dgm:pt modelId="{F18FCA24-C980-410A-8090-F7AD0AFB80FB}" type="parTrans" cxnId="{6CD47528-177E-436A-B8DC-9F065EC86C4F}">
      <dgm:prSet/>
      <dgm:spPr/>
      <dgm:t>
        <a:bodyPr/>
        <a:lstStyle/>
        <a:p>
          <a:endParaRPr lang="en-US"/>
        </a:p>
      </dgm:t>
    </dgm:pt>
    <dgm:pt modelId="{5A3D3D63-AC31-42E3-8B05-ADB0742D958E}" type="sibTrans" cxnId="{6CD47528-177E-436A-B8DC-9F065EC86C4F}">
      <dgm:prSet/>
      <dgm:spPr/>
      <dgm:t>
        <a:bodyPr/>
        <a:lstStyle/>
        <a:p>
          <a:endParaRPr lang="en-US"/>
        </a:p>
      </dgm:t>
    </dgm:pt>
    <dgm:pt modelId="{909DD2C9-7642-4F62-95A9-9BDD898BB44D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BCB41946-0CD3-486D-B28E-6366E314D885}" type="parTrans" cxnId="{E934BB79-1D07-4948-9063-5C32B241B337}">
      <dgm:prSet/>
      <dgm:spPr/>
      <dgm:t>
        <a:bodyPr/>
        <a:lstStyle/>
        <a:p>
          <a:endParaRPr lang="en-US"/>
        </a:p>
      </dgm:t>
    </dgm:pt>
    <dgm:pt modelId="{D31D1F89-0393-45ED-A6B8-B0498D7C406A}" type="sibTrans" cxnId="{E934BB79-1D07-4948-9063-5C32B241B337}">
      <dgm:prSet/>
      <dgm:spPr/>
      <dgm:t>
        <a:bodyPr/>
        <a:lstStyle/>
        <a:p>
          <a:endParaRPr lang="en-US"/>
        </a:p>
      </dgm:t>
    </dgm:pt>
    <dgm:pt modelId="{51210A43-834B-4075-94D7-B6891BAFC4BC}" type="pres">
      <dgm:prSet presAssocID="{4A17A5B4-92C4-4FA1-97E2-04C6317F947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EA4523B-0374-4E89-B97F-2930860C21E0}" type="pres">
      <dgm:prSet presAssocID="{CDCB2171-D34C-4007-A321-4A1397B01BD9}" presName="Accent1" presStyleCnt="0"/>
      <dgm:spPr/>
    </dgm:pt>
    <dgm:pt modelId="{FA97BCE2-A53C-42BE-B424-666870F3885B}" type="pres">
      <dgm:prSet presAssocID="{CDCB2171-D34C-4007-A321-4A1397B01BD9}" presName="Accent" presStyleLbl="node1" presStyleIdx="0" presStyleCnt="3" custScaleX="151979" custScaleY="151979" custLinFactNeighborX="1819" custLinFactNeighborY="-7615"/>
      <dgm:spPr/>
    </dgm:pt>
    <dgm:pt modelId="{473DDB4A-DEDE-4EFD-A256-BE5B406F1406}" type="pres">
      <dgm:prSet presAssocID="{CDCB2171-D34C-4007-A321-4A1397B01BD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700AFA1-D350-478B-BD53-7306CC36DCAC}" type="pres">
      <dgm:prSet presAssocID="{9CEF31C4-0466-479C-83B1-122F00E06C2B}" presName="Accent2" presStyleCnt="0"/>
      <dgm:spPr/>
    </dgm:pt>
    <dgm:pt modelId="{6A63A285-7125-4DB9-98EE-F709C13C704B}" type="pres">
      <dgm:prSet presAssocID="{9CEF31C4-0466-479C-83B1-122F00E06C2B}" presName="Accent" presStyleLbl="node1" presStyleIdx="1" presStyleCnt="3" custScaleX="112956" custScaleY="112956" custLinFactNeighborY="-3197"/>
      <dgm:spPr/>
    </dgm:pt>
    <dgm:pt modelId="{5CFA3305-3A33-4A0B-988E-DC2D66E8DA23}" type="pres">
      <dgm:prSet presAssocID="{9CEF31C4-0466-479C-83B1-122F00E06C2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2DE26F5-D72B-4599-97B2-BDA7078BE92A}" type="pres">
      <dgm:prSet presAssocID="{909DD2C9-7642-4F62-95A9-9BDD898BB44D}" presName="Accent3" presStyleCnt="0"/>
      <dgm:spPr/>
    </dgm:pt>
    <dgm:pt modelId="{A05A9D7A-04DF-41E9-9F75-4BD3E0D5C424}" type="pres">
      <dgm:prSet presAssocID="{909DD2C9-7642-4F62-95A9-9BDD898BB44D}" presName="Accent" presStyleLbl="node1" presStyleIdx="2" presStyleCnt="3" custScaleX="82755" custScaleY="82755" custLinFactNeighborY="3682"/>
      <dgm:spPr/>
    </dgm:pt>
    <dgm:pt modelId="{6DB0B78D-961A-4C9D-A448-629C44F10B1E}" type="pres">
      <dgm:prSet presAssocID="{909DD2C9-7642-4F62-95A9-9BDD898BB4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108405D-A186-426D-890B-38090694AABD}" type="presOf" srcId="{9CEF31C4-0466-479C-83B1-122F00E06C2B}" destId="{5CFA3305-3A33-4A0B-988E-DC2D66E8DA23}" srcOrd="0" destOrd="0" presId="urn:microsoft.com/office/officeart/2009/layout/CircleArrowProcess"/>
    <dgm:cxn modelId="{6CD47528-177E-436A-B8DC-9F065EC86C4F}" srcId="{4A17A5B4-92C4-4FA1-97E2-04C6317F9472}" destId="{9CEF31C4-0466-479C-83B1-122F00E06C2B}" srcOrd="1" destOrd="0" parTransId="{F18FCA24-C980-410A-8090-F7AD0AFB80FB}" sibTransId="{5A3D3D63-AC31-42E3-8B05-ADB0742D958E}"/>
    <dgm:cxn modelId="{5086AF4C-7A88-4A03-AA25-302DCA527FA5}" type="presOf" srcId="{4A17A5B4-92C4-4FA1-97E2-04C6317F9472}" destId="{51210A43-834B-4075-94D7-B6891BAFC4BC}" srcOrd="0" destOrd="0" presId="urn:microsoft.com/office/officeart/2009/layout/CircleArrowProcess"/>
    <dgm:cxn modelId="{59FF2934-640A-4A20-A5A0-B02F82CFDE24}" type="presOf" srcId="{CDCB2171-D34C-4007-A321-4A1397B01BD9}" destId="{473DDB4A-DEDE-4EFD-A256-BE5B406F1406}" srcOrd="0" destOrd="0" presId="urn:microsoft.com/office/officeart/2009/layout/CircleArrowProcess"/>
    <dgm:cxn modelId="{E934BB79-1D07-4948-9063-5C32B241B337}" srcId="{4A17A5B4-92C4-4FA1-97E2-04C6317F9472}" destId="{909DD2C9-7642-4F62-95A9-9BDD898BB44D}" srcOrd="2" destOrd="0" parTransId="{BCB41946-0CD3-486D-B28E-6366E314D885}" sibTransId="{D31D1F89-0393-45ED-A6B8-B0498D7C406A}"/>
    <dgm:cxn modelId="{02D8DB8C-AFD5-4227-B6AC-41E513CF7B66}" type="presOf" srcId="{909DD2C9-7642-4F62-95A9-9BDD898BB44D}" destId="{6DB0B78D-961A-4C9D-A448-629C44F10B1E}" srcOrd="0" destOrd="0" presId="urn:microsoft.com/office/officeart/2009/layout/CircleArrowProcess"/>
    <dgm:cxn modelId="{9F4C4A77-8B21-4DDD-AB49-900A3587571E}" srcId="{4A17A5B4-92C4-4FA1-97E2-04C6317F9472}" destId="{CDCB2171-D34C-4007-A321-4A1397B01BD9}" srcOrd="0" destOrd="0" parTransId="{99260E0C-B629-4F25-BB6B-92C259CE8DF5}" sibTransId="{6161F9B4-200E-45FE-88DC-A9A9EEFE4533}"/>
    <dgm:cxn modelId="{C68D7FBB-DB25-48F8-8302-2E7BC8FC00FB}" type="presParOf" srcId="{51210A43-834B-4075-94D7-B6891BAFC4BC}" destId="{6EA4523B-0374-4E89-B97F-2930860C21E0}" srcOrd="0" destOrd="0" presId="urn:microsoft.com/office/officeart/2009/layout/CircleArrowProcess"/>
    <dgm:cxn modelId="{7BEFE50E-4481-415F-95FC-6C8D513676E0}" type="presParOf" srcId="{6EA4523B-0374-4E89-B97F-2930860C21E0}" destId="{FA97BCE2-A53C-42BE-B424-666870F3885B}" srcOrd="0" destOrd="0" presId="urn:microsoft.com/office/officeart/2009/layout/CircleArrowProcess"/>
    <dgm:cxn modelId="{D0A463E6-B13D-4ACC-BE51-9D8AE7530BA7}" type="presParOf" srcId="{51210A43-834B-4075-94D7-B6891BAFC4BC}" destId="{473DDB4A-DEDE-4EFD-A256-BE5B406F1406}" srcOrd="1" destOrd="0" presId="urn:microsoft.com/office/officeart/2009/layout/CircleArrowProcess"/>
    <dgm:cxn modelId="{011ADD48-BABA-4187-BC91-3C269D1343CD}" type="presParOf" srcId="{51210A43-834B-4075-94D7-B6891BAFC4BC}" destId="{5700AFA1-D350-478B-BD53-7306CC36DCAC}" srcOrd="2" destOrd="0" presId="urn:microsoft.com/office/officeart/2009/layout/CircleArrowProcess"/>
    <dgm:cxn modelId="{8B6B0EAA-FF63-401C-AE21-D0A8017E0B62}" type="presParOf" srcId="{5700AFA1-D350-478B-BD53-7306CC36DCAC}" destId="{6A63A285-7125-4DB9-98EE-F709C13C704B}" srcOrd="0" destOrd="0" presId="urn:microsoft.com/office/officeart/2009/layout/CircleArrowProcess"/>
    <dgm:cxn modelId="{3287BB85-9F3D-4673-A7A2-912ACF01DA10}" type="presParOf" srcId="{51210A43-834B-4075-94D7-B6891BAFC4BC}" destId="{5CFA3305-3A33-4A0B-988E-DC2D66E8DA23}" srcOrd="3" destOrd="0" presId="urn:microsoft.com/office/officeart/2009/layout/CircleArrowProcess"/>
    <dgm:cxn modelId="{F1598AFC-9F52-4C7D-808A-890FBF9987A5}" type="presParOf" srcId="{51210A43-834B-4075-94D7-B6891BAFC4BC}" destId="{22DE26F5-D72B-4599-97B2-BDA7078BE92A}" srcOrd="4" destOrd="0" presId="urn:microsoft.com/office/officeart/2009/layout/CircleArrowProcess"/>
    <dgm:cxn modelId="{291E73A4-ABEE-4920-9AAE-7B11AE6AB48D}" type="presParOf" srcId="{22DE26F5-D72B-4599-97B2-BDA7078BE92A}" destId="{A05A9D7A-04DF-41E9-9F75-4BD3E0D5C424}" srcOrd="0" destOrd="0" presId="urn:microsoft.com/office/officeart/2009/layout/CircleArrowProcess"/>
    <dgm:cxn modelId="{C546A97F-767B-4F54-823E-A77E75129E24}" type="presParOf" srcId="{51210A43-834B-4075-94D7-B6891BAFC4BC}" destId="{6DB0B78D-961A-4C9D-A448-629C44F10B1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67FF80-82EC-49F1-B8D5-5CD8C2AB7E9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3FE833-7442-4BE4-BE80-4C06B6B370C6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0AC420AE-3FCC-41DC-939D-1807C82C5C60}" type="parTrans" cxnId="{2B717DD6-6913-4B43-9392-35D54A8BA023}">
      <dgm:prSet/>
      <dgm:spPr/>
      <dgm:t>
        <a:bodyPr/>
        <a:lstStyle/>
        <a:p>
          <a:endParaRPr lang="en-US"/>
        </a:p>
      </dgm:t>
    </dgm:pt>
    <dgm:pt modelId="{3475C06C-2D5E-439F-BE6E-8E69BB4FE875}" type="sibTrans" cxnId="{2B717DD6-6913-4B43-9392-35D54A8BA023}">
      <dgm:prSet/>
      <dgm:spPr/>
      <dgm:t>
        <a:bodyPr/>
        <a:lstStyle/>
        <a:p>
          <a:endParaRPr lang="en-US"/>
        </a:p>
      </dgm:t>
    </dgm:pt>
    <dgm:pt modelId="{8C149982-6A3F-4E63-B5F3-777702436581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B4FA5CA3-B0EE-431F-B969-F83B7A770BF8}" type="parTrans" cxnId="{F12DDD35-B64D-4053-926B-6DDC3E01299A}">
      <dgm:prSet/>
      <dgm:spPr/>
      <dgm:t>
        <a:bodyPr/>
        <a:lstStyle/>
        <a:p>
          <a:endParaRPr lang="en-US"/>
        </a:p>
      </dgm:t>
    </dgm:pt>
    <dgm:pt modelId="{EB3A1765-9555-4D78-AF1C-360F5C90BDA8}" type="sibTrans" cxnId="{F12DDD35-B64D-4053-926B-6DDC3E01299A}">
      <dgm:prSet/>
      <dgm:spPr/>
      <dgm:t>
        <a:bodyPr/>
        <a:lstStyle/>
        <a:p>
          <a:endParaRPr lang="en-US"/>
        </a:p>
      </dgm:t>
    </dgm:pt>
    <dgm:pt modelId="{098EB925-AB73-4B82-935F-9D0AC3BAA30F}">
      <dgm:prSet phldrT="[Text]"/>
      <dgm:spPr/>
      <dgm:t>
        <a:bodyPr/>
        <a:lstStyle/>
        <a:p>
          <a:r>
            <a:rPr lang="en-US" dirty="0" smtClean="0"/>
            <a:t>REST</a:t>
          </a:r>
          <a:endParaRPr lang="en-US" dirty="0"/>
        </a:p>
      </dgm:t>
    </dgm:pt>
    <dgm:pt modelId="{3EC5F2E7-3329-4A8F-BDE2-9CA2D7BDDBAD}" type="parTrans" cxnId="{C757071F-9F00-43DD-A925-DC87D36A1834}">
      <dgm:prSet/>
      <dgm:spPr/>
      <dgm:t>
        <a:bodyPr/>
        <a:lstStyle/>
        <a:p>
          <a:endParaRPr lang="en-US"/>
        </a:p>
      </dgm:t>
    </dgm:pt>
    <dgm:pt modelId="{64CD5EAB-53A0-4BE0-B9FC-43505EB2A11B}" type="sibTrans" cxnId="{C757071F-9F00-43DD-A925-DC87D36A1834}">
      <dgm:prSet/>
      <dgm:spPr/>
      <dgm:t>
        <a:bodyPr/>
        <a:lstStyle/>
        <a:p>
          <a:endParaRPr lang="en-US"/>
        </a:p>
      </dgm:t>
    </dgm:pt>
    <dgm:pt modelId="{14C4F7A1-6066-4D70-94A6-8213C25010DE}" type="pres">
      <dgm:prSet presAssocID="{6D67FF80-82EC-49F1-B8D5-5CD8C2AB7E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0B86E8-7915-4A11-AD39-9752A43E158C}" type="pres">
      <dgm:prSet presAssocID="{B53FE833-7442-4BE4-BE80-4C06B6B370C6}" presName="gear1" presStyleLbl="node1" presStyleIdx="0" presStyleCnt="3">
        <dgm:presLayoutVars>
          <dgm:chMax val="1"/>
          <dgm:bulletEnabled val="1"/>
        </dgm:presLayoutVars>
      </dgm:prSet>
      <dgm:spPr/>
    </dgm:pt>
    <dgm:pt modelId="{8A5570D7-AB46-400A-8654-DDCFB22E66CD}" type="pres">
      <dgm:prSet presAssocID="{B53FE833-7442-4BE4-BE80-4C06B6B370C6}" presName="gear1srcNode" presStyleLbl="node1" presStyleIdx="0" presStyleCnt="3"/>
      <dgm:spPr/>
    </dgm:pt>
    <dgm:pt modelId="{EFDBBDD6-B9DE-42E0-AADB-9CF6C12B143A}" type="pres">
      <dgm:prSet presAssocID="{B53FE833-7442-4BE4-BE80-4C06B6B370C6}" presName="gear1dstNode" presStyleLbl="node1" presStyleIdx="0" presStyleCnt="3"/>
      <dgm:spPr/>
    </dgm:pt>
    <dgm:pt modelId="{E26883B1-A95C-4BDC-B2BE-2CF73A41B50C}" type="pres">
      <dgm:prSet presAssocID="{8C149982-6A3F-4E63-B5F3-777702436581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C00346-A232-4243-B46C-401B0EF11D86}" type="pres">
      <dgm:prSet presAssocID="{8C149982-6A3F-4E63-B5F3-777702436581}" presName="gear2srcNode" presStyleLbl="node1" presStyleIdx="1" presStyleCnt="3"/>
      <dgm:spPr/>
    </dgm:pt>
    <dgm:pt modelId="{20AB41F4-864F-4CDB-9396-CDF561C24B27}" type="pres">
      <dgm:prSet presAssocID="{8C149982-6A3F-4E63-B5F3-777702436581}" presName="gear2dstNode" presStyleLbl="node1" presStyleIdx="1" presStyleCnt="3"/>
      <dgm:spPr/>
    </dgm:pt>
    <dgm:pt modelId="{A5516E82-7CF8-4C1B-AB4F-8910F63455C5}" type="pres">
      <dgm:prSet presAssocID="{098EB925-AB73-4B82-935F-9D0AC3BAA30F}" presName="gear3" presStyleLbl="node1" presStyleIdx="2" presStyleCnt="3"/>
      <dgm:spPr/>
      <dgm:t>
        <a:bodyPr/>
        <a:lstStyle/>
        <a:p>
          <a:endParaRPr lang="en-US"/>
        </a:p>
      </dgm:t>
    </dgm:pt>
    <dgm:pt modelId="{759A5B98-0239-41C5-9E9E-4F464750AE65}" type="pres">
      <dgm:prSet presAssocID="{098EB925-AB73-4B82-935F-9D0AC3BAA30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DAEFF-7757-4BFD-8243-E9C727E36C6F}" type="pres">
      <dgm:prSet presAssocID="{098EB925-AB73-4B82-935F-9D0AC3BAA30F}" presName="gear3srcNode" presStyleLbl="node1" presStyleIdx="2" presStyleCnt="3"/>
      <dgm:spPr/>
    </dgm:pt>
    <dgm:pt modelId="{93449B62-183A-4696-B762-675719FF0235}" type="pres">
      <dgm:prSet presAssocID="{098EB925-AB73-4B82-935F-9D0AC3BAA30F}" presName="gear3dstNode" presStyleLbl="node1" presStyleIdx="2" presStyleCnt="3"/>
      <dgm:spPr/>
    </dgm:pt>
    <dgm:pt modelId="{5E77940A-0193-4D4E-BD8D-396C1D57ECAB}" type="pres">
      <dgm:prSet presAssocID="{3475C06C-2D5E-439F-BE6E-8E69BB4FE875}" presName="connector1" presStyleLbl="sibTrans2D1" presStyleIdx="0" presStyleCnt="3"/>
      <dgm:spPr/>
    </dgm:pt>
    <dgm:pt modelId="{6CA64BCE-3ADD-4316-80CC-1BD55AC81E75}" type="pres">
      <dgm:prSet presAssocID="{EB3A1765-9555-4D78-AF1C-360F5C90BDA8}" presName="connector2" presStyleLbl="sibTrans2D1" presStyleIdx="1" presStyleCnt="3"/>
      <dgm:spPr/>
    </dgm:pt>
    <dgm:pt modelId="{26CB2744-EEDD-47C6-A6CD-8E6599401186}" type="pres">
      <dgm:prSet presAssocID="{64CD5EAB-53A0-4BE0-B9FC-43505EB2A11B}" presName="connector3" presStyleLbl="sibTrans2D1" presStyleIdx="2" presStyleCnt="3"/>
      <dgm:spPr/>
    </dgm:pt>
  </dgm:ptLst>
  <dgm:cxnLst>
    <dgm:cxn modelId="{098F4E2E-1461-4736-9687-CB4E5BB8D610}" type="presOf" srcId="{B53FE833-7442-4BE4-BE80-4C06B6B370C6}" destId="{180B86E8-7915-4A11-AD39-9752A43E158C}" srcOrd="0" destOrd="0" presId="urn:microsoft.com/office/officeart/2005/8/layout/gear1"/>
    <dgm:cxn modelId="{0A27FAFF-D275-4699-BC4F-4C9FCC907C0E}" type="presOf" srcId="{6D67FF80-82EC-49F1-B8D5-5CD8C2AB7E98}" destId="{14C4F7A1-6066-4D70-94A6-8213C25010DE}" srcOrd="0" destOrd="0" presId="urn:microsoft.com/office/officeart/2005/8/layout/gear1"/>
    <dgm:cxn modelId="{CA7C1AE6-33F9-47F0-AA28-83F85C2161F2}" type="presOf" srcId="{EB3A1765-9555-4D78-AF1C-360F5C90BDA8}" destId="{6CA64BCE-3ADD-4316-80CC-1BD55AC81E75}" srcOrd="0" destOrd="0" presId="urn:microsoft.com/office/officeart/2005/8/layout/gear1"/>
    <dgm:cxn modelId="{30B31E54-2986-4411-B7E4-03EA27B6EEAF}" type="presOf" srcId="{B53FE833-7442-4BE4-BE80-4C06B6B370C6}" destId="{EFDBBDD6-B9DE-42E0-AADB-9CF6C12B143A}" srcOrd="2" destOrd="0" presId="urn:microsoft.com/office/officeart/2005/8/layout/gear1"/>
    <dgm:cxn modelId="{F12DDD35-B64D-4053-926B-6DDC3E01299A}" srcId="{6D67FF80-82EC-49F1-B8D5-5CD8C2AB7E98}" destId="{8C149982-6A3F-4E63-B5F3-777702436581}" srcOrd="1" destOrd="0" parTransId="{B4FA5CA3-B0EE-431F-B969-F83B7A770BF8}" sibTransId="{EB3A1765-9555-4D78-AF1C-360F5C90BDA8}"/>
    <dgm:cxn modelId="{369FFC3A-194F-462C-AC71-C9F6805AD766}" type="presOf" srcId="{64CD5EAB-53A0-4BE0-B9FC-43505EB2A11B}" destId="{26CB2744-EEDD-47C6-A6CD-8E6599401186}" srcOrd="0" destOrd="0" presId="urn:microsoft.com/office/officeart/2005/8/layout/gear1"/>
    <dgm:cxn modelId="{0BA3F116-1B6D-48C6-8734-AA715989B765}" type="presOf" srcId="{B53FE833-7442-4BE4-BE80-4C06B6B370C6}" destId="{8A5570D7-AB46-400A-8654-DDCFB22E66CD}" srcOrd="1" destOrd="0" presId="urn:microsoft.com/office/officeart/2005/8/layout/gear1"/>
    <dgm:cxn modelId="{98EEC2F0-EEEF-4894-8486-BA33F1406067}" type="presOf" srcId="{098EB925-AB73-4B82-935F-9D0AC3BAA30F}" destId="{93449B62-183A-4696-B762-675719FF0235}" srcOrd="3" destOrd="0" presId="urn:microsoft.com/office/officeart/2005/8/layout/gear1"/>
    <dgm:cxn modelId="{23B2F5A3-EEAC-479C-8443-D2ACB44D795E}" type="presOf" srcId="{8C149982-6A3F-4E63-B5F3-777702436581}" destId="{20AB41F4-864F-4CDB-9396-CDF561C24B27}" srcOrd="2" destOrd="0" presId="urn:microsoft.com/office/officeart/2005/8/layout/gear1"/>
    <dgm:cxn modelId="{C757071F-9F00-43DD-A925-DC87D36A1834}" srcId="{6D67FF80-82EC-49F1-B8D5-5CD8C2AB7E98}" destId="{098EB925-AB73-4B82-935F-9D0AC3BAA30F}" srcOrd="2" destOrd="0" parTransId="{3EC5F2E7-3329-4A8F-BDE2-9CA2D7BDDBAD}" sibTransId="{64CD5EAB-53A0-4BE0-B9FC-43505EB2A11B}"/>
    <dgm:cxn modelId="{04665446-0B50-4BA8-AD51-70C010C6C822}" type="presOf" srcId="{098EB925-AB73-4B82-935F-9D0AC3BAA30F}" destId="{759A5B98-0239-41C5-9E9E-4F464750AE65}" srcOrd="1" destOrd="0" presId="urn:microsoft.com/office/officeart/2005/8/layout/gear1"/>
    <dgm:cxn modelId="{0543F49A-5719-4EC2-BD72-0862B84A9904}" type="presOf" srcId="{8C149982-6A3F-4E63-B5F3-777702436581}" destId="{58C00346-A232-4243-B46C-401B0EF11D86}" srcOrd="1" destOrd="0" presId="urn:microsoft.com/office/officeart/2005/8/layout/gear1"/>
    <dgm:cxn modelId="{2B717DD6-6913-4B43-9392-35D54A8BA023}" srcId="{6D67FF80-82EC-49F1-B8D5-5CD8C2AB7E98}" destId="{B53FE833-7442-4BE4-BE80-4C06B6B370C6}" srcOrd="0" destOrd="0" parTransId="{0AC420AE-3FCC-41DC-939D-1807C82C5C60}" sibTransId="{3475C06C-2D5E-439F-BE6E-8E69BB4FE875}"/>
    <dgm:cxn modelId="{F859CF5F-8C22-4286-9BAE-FD60C4E9AE82}" type="presOf" srcId="{098EB925-AB73-4B82-935F-9D0AC3BAA30F}" destId="{A5516E82-7CF8-4C1B-AB4F-8910F63455C5}" srcOrd="0" destOrd="0" presId="urn:microsoft.com/office/officeart/2005/8/layout/gear1"/>
    <dgm:cxn modelId="{C4A8B604-B8ED-4F33-BFA0-E2B7758CCC40}" type="presOf" srcId="{098EB925-AB73-4B82-935F-9D0AC3BAA30F}" destId="{895DAEFF-7757-4BFD-8243-E9C727E36C6F}" srcOrd="2" destOrd="0" presId="urn:microsoft.com/office/officeart/2005/8/layout/gear1"/>
    <dgm:cxn modelId="{964B0D91-3DF5-4B1F-BDFA-FE1FC898DE71}" type="presOf" srcId="{3475C06C-2D5E-439F-BE6E-8E69BB4FE875}" destId="{5E77940A-0193-4D4E-BD8D-396C1D57ECAB}" srcOrd="0" destOrd="0" presId="urn:microsoft.com/office/officeart/2005/8/layout/gear1"/>
    <dgm:cxn modelId="{5467CABB-9490-4377-985D-4D50A691FD64}" type="presOf" srcId="{8C149982-6A3F-4E63-B5F3-777702436581}" destId="{E26883B1-A95C-4BDC-B2BE-2CF73A41B50C}" srcOrd="0" destOrd="0" presId="urn:microsoft.com/office/officeart/2005/8/layout/gear1"/>
    <dgm:cxn modelId="{2331B4B3-B2A4-4BDA-9F8F-D49D2A97E1D8}" type="presParOf" srcId="{14C4F7A1-6066-4D70-94A6-8213C25010DE}" destId="{180B86E8-7915-4A11-AD39-9752A43E158C}" srcOrd="0" destOrd="0" presId="urn:microsoft.com/office/officeart/2005/8/layout/gear1"/>
    <dgm:cxn modelId="{EC63F9CE-09A4-4C31-98D9-2B1F796C0D2C}" type="presParOf" srcId="{14C4F7A1-6066-4D70-94A6-8213C25010DE}" destId="{8A5570D7-AB46-400A-8654-DDCFB22E66CD}" srcOrd="1" destOrd="0" presId="urn:microsoft.com/office/officeart/2005/8/layout/gear1"/>
    <dgm:cxn modelId="{79A24548-5CB0-4909-B28E-04558F3A8F50}" type="presParOf" srcId="{14C4F7A1-6066-4D70-94A6-8213C25010DE}" destId="{EFDBBDD6-B9DE-42E0-AADB-9CF6C12B143A}" srcOrd="2" destOrd="0" presId="urn:microsoft.com/office/officeart/2005/8/layout/gear1"/>
    <dgm:cxn modelId="{DAF44DE6-D8D1-4738-A494-A82B641F6190}" type="presParOf" srcId="{14C4F7A1-6066-4D70-94A6-8213C25010DE}" destId="{E26883B1-A95C-4BDC-B2BE-2CF73A41B50C}" srcOrd="3" destOrd="0" presId="urn:microsoft.com/office/officeart/2005/8/layout/gear1"/>
    <dgm:cxn modelId="{A1A4907B-04CF-492D-8A7A-E8C828C349A2}" type="presParOf" srcId="{14C4F7A1-6066-4D70-94A6-8213C25010DE}" destId="{58C00346-A232-4243-B46C-401B0EF11D86}" srcOrd="4" destOrd="0" presId="urn:microsoft.com/office/officeart/2005/8/layout/gear1"/>
    <dgm:cxn modelId="{73270681-6504-4B8C-B1F0-5CCBA3369C2A}" type="presParOf" srcId="{14C4F7A1-6066-4D70-94A6-8213C25010DE}" destId="{20AB41F4-864F-4CDB-9396-CDF561C24B27}" srcOrd="5" destOrd="0" presId="urn:microsoft.com/office/officeart/2005/8/layout/gear1"/>
    <dgm:cxn modelId="{CD621487-2E22-4001-A780-FBB155C2F07B}" type="presParOf" srcId="{14C4F7A1-6066-4D70-94A6-8213C25010DE}" destId="{A5516E82-7CF8-4C1B-AB4F-8910F63455C5}" srcOrd="6" destOrd="0" presId="urn:microsoft.com/office/officeart/2005/8/layout/gear1"/>
    <dgm:cxn modelId="{561C93EA-53AB-426D-AE36-AFAAF9128E76}" type="presParOf" srcId="{14C4F7A1-6066-4D70-94A6-8213C25010DE}" destId="{759A5B98-0239-41C5-9E9E-4F464750AE65}" srcOrd="7" destOrd="0" presId="urn:microsoft.com/office/officeart/2005/8/layout/gear1"/>
    <dgm:cxn modelId="{D6751D9F-E0D5-43FF-BF82-EB298F8C2910}" type="presParOf" srcId="{14C4F7A1-6066-4D70-94A6-8213C25010DE}" destId="{895DAEFF-7757-4BFD-8243-E9C727E36C6F}" srcOrd="8" destOrd="0" presId="urn:microsoft.com/office/officeart/2005/8/layout/gear1"/>
    <dgm:cxn modelId="{6E1792C3-F3C1-4799-91D0-33427BC22D37}" type="presParOf" srcId="{14C4F7A1-6066-4D70-94A6-8213C25010DE}" destId="{93449B62-183A-4696-B762-675719FF0235}" srcOrd="9" destOrd="0" presId="urn:microsoft.com/office/officeart/2005/8/layout/gear1"/>
    <dgm:cxn modelId="{90AC0971-31B7-44F9-A54A-93CBFA8F4600}" type="presParOf" srcId="{14C4F7A1-6066-4D70-94A6-8213C25010DE}" destId="{5E77940A-0193-4D4E-BD8D-396C1D57ECAB}" srcOrd="10" destOrd="0" presId="urn:microsoft.com/office/officeart/2005/8/layout/gear1"/>
    <dgm:cxn modelId="{6E2BCB35-CA05-4CAC-A20D-0FCEC2CFAB58}" type="presParOf" srcId="{14C4F7A1-6066-4D70-94A6-8213C25010DE}" destId="{6CA64BCE-3ADD-4316-80CC-1BD55AC81E75}" srcOrd="11" destOrd="0" presId="urn:microsoft.com/office/officeart/2005/8/layout/gear1"/>
    <dgm:cxn modelId="{C02E81B7-5726-43C5-A85F-AE0B49FDF96E}" type="presParOf" srcId="{14C4F7A1-6066-4D70-94A6-8213C25010DE}" destId="{26CB2744-EEDD-47C6-A6CD-8E659940118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F945BF-884B-47B3-8FE4-0899C622A0E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7E7F9-F997-42A8-8264-7C47A9832857}">
      <dgm:prSet phldrT="[Text]"/>
      <dgm:spPr/>
      <dgm:t>
        <a:bodyPr/>
        <a:lstStyle/>
        <a:p>
          <a:r>
            <a:rPr lang="en-US" dirty="0" err="1" smtClean="0"/>
            <a:t>Mongodb</a:t>
          </a:r>
          <a:endParaRPr lang="en-US" dirty="0"/>
        </a:p>
      </dgm:t>
    </dgm:pt>
    <dgm:pt modelId="{8855CE10-0843-4388-B5F3-4A7103045B01}" type="parTrans" cxnId="{484D9E40-297C-4325-A9EE-7AB8C3FCBAF3}">
      <dgm:prSet/>
      <dgm:spPr/>
      <dgm:t>
        <a:bodyPr/>
        <a:lstStyle/>
        <a:p>
          <a:endParaRPr lang="en-US"/>
        </a:p>
      </dgm:t>
    </dgm:pt>
    <dgm:pt modelId="{51058CF2-7E5A-4BD8-9E23-7C42A05B6F81}" type="sibTrans" cxnId="{484D9E40-297C-4325-A9EE-7AB8C3FCBAF3}">
      <dgm:prSet/>
      <dgm:spPr/>
      <dgm:t>
        <a:bodyPr/>
        <a:lstStyle/>
        <a:p>
          <a:endParaRPr lang="en-US"/>
        </a:p>
      </dgm:t>
    </dgm:pt>
    <dgm:pt modelId="{F50BE322-A183-452D-814C-A387622AEFA6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C5D72FA7-8E17-458B-B0B1-4E5176A5D040}" type="parTrans" cxnId="{0747A922-EDD1-4029-BB33-F72D02B3A4B1}">
      <dgm:prSet/>
      <dgm:spPr/>
      <dgm:t>
        <a:bodyPr/>
        <a:lstStyle/>
        <a:p>
          <a:endParaRPr lang="en-US"/>
        </a:p>
      </dgm:t>
    </dgm:pt>
    <dgm:pt modelId="{D5F1B295-907E-40C7-BE28-7B9EA74B32FD}" type="sibTrans" cxnId="{0747A922-EDD1-4029-BB33-F72D02B3A4B1}">
      <dgm:prSet/>
      <dgm:spPr/>
      <dgm:t>
        <a:bodyPr/>
        <a:lstStyle/>
        <a:p>
          <a:endParaRPr lang="en-US"/>
        </a:p>
      </dgm:t>
    </dgm:pt>
    <dgm:pt modelId="{4ABE2D2F-8ECD-410E-81FD-88C2D6EF8032}">
      <dgm:prSet phldrT="[Text]"/>
      <dgm:spPr/>
      <dgm:t>
        <a:bodyPr/>
        <a:lstStyle/>
        <a:p>
          <a:r>
            <a:rPr lang="en-US" smtClean="0"/>
            <a:t>Redis</a:t>
          </a:r>
          <a:endParaRPr lang="en-US" dirty="0"/>
        </a:p>
      </dgm:t>
    </dgm:pt>
    <dgm:pt modelId="{34CEDB32-C1C5-44A6-9615-C4C17A92245D}" type="parTrans" cxnId="{69A238D8-D680-412C-BB66-3D290495B1A0}">
      <dgm:prSet/>
      <dgm:spPr/>
      <dgm:t>
        <a:bodyPr/>
        <a:lstStyle/>
        <a:p>
          <a:endParaRPr lang="en-US"/>
        </a:p>
      </dgm:t>
    </dgm:pt>
    <dgm:pt modelId="{48DD801A-F24E-4D52-95F0-1BE7003BCC81}" type="sibTrans" cxnId="{69A238D8-D680-412C-BB66-3D290495B1A0}">
      <dgm:prSet/>
      <dgm:spPr/>
      <dgm:t>
        <a:bodyPr/>
        <a:lstStyle/>
        <a:p>
          <a:endParaRPr lang="en-US"/>
        </a:p>
      </dgm:t>
    </dgm:pt>
    <dgm:pt modelId="{E208D8BD-842D-4117-AFE7-27F2A70FD5C0}">
      <dgm:prSet phldrT="[Text]"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1904E51C-A8F7-4A85-BCF8-84B211B5517B}" type="sibTrans" cxnId="{4625A6A2-E4AD-4CED-BF0B-24446D14C254}">
      <dgm:prSet/>
      <dgm:spPr/>
      <dgm:t>
        <a:bodyPr/>
        <a:lstStyle/>
        <a:p>
          <a:endParaRPr lang="en-US"/>
        </a:p>
      </dgm:t>
    </dgm:pt>
    <dgm:pt modelId="{152F1E15-692A-47E1-9944-8593A166C190}" type="parTrans" cxnId="{4625A6A2-E4AD-4CED-BF0B-24446D14C254}">
      <dgm:prSet/>
      <dgm:spPr/>
      <dgm:t>
        <a:bodyPr/>
        <a:lstStyle/>
        <a:p>
          <a:endParaRPr lang="en-US"/>
        </a:p>
      </dgm:t>
    </dgm:pt>
    <dgm:pt modelId="{1D065334-C1AC-49F6-8E9B-ACC5A15751EA}" type="pres">
      <dgm:prSet presAssocID="{0AF945BF-884B-47B3-8FE4-0899C622A0EF}" presName="Name0" presStyleCnt="0">
        <dgm:presLayoutVars>
          <dgm:chMax val="4"/>
          <dgm:resizeHandles val="exact"/>
        </dgm:presLayoutVars>
      </dgm:prSet>
      <dgm:spPr/>
    </dgm:pt>
    <dgm:pt modelId="{240C3BCF-ED3D-47C6-B318-761A18EDB94D}" type="pres">
      <dgm:prSet presAssocID="{0AF945BF-884B-47B3-8FE4-0899C622A0EF}" presName="ellipse" presStyleLbl="trBgShp" presStyleIdx="0" presStyleCnt="1"/>
      <dgm:spPr/>
    </dgm:pt>
    <dgm:pt modelId="{A5BE5906-BA8B-4BA6-B9E3-4621C1A8697C}" type="pres">
      <dgm:prSet presAssocID="{0AF945BF-884B-47B3-8FE4-0899C622A0EF}" presName="arrow1" presStyleLbl="fgShp" presStyleIdx="0" presStyleCnt="1"/>
      <dgm:spPr/>
    </dgm:pt>
    <dgm:pt modelId="{D2EA759C-CC03-4C9C-90A6-9E1D1FC98FCF}" type="pres">
      <dgm:prSet presAssocID="{0AF945BF-884B-47B3-8FE4-0899C622A0EF}" presName="rectangle" presStyleLbl="revTx" presStyleIdx="0" presStyleCnt="1" custLinFactNeighborX="980" custLinFactNeighborY="-14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10981-5D0E-4669-A367-2F890D0672F2}" type="pres">
      <dgm:prSet presAssocID="{F50BE322-A183-452D-814C-A387622AEFA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A1ABE-7228-4571-B1B8-03BD943EED45}" type="pres">
      <dgm:prSet presAssocID="{4ABE2D2F-8ECD-410E-81FD-88C2D6EF8032}" presName="item2" presStyleLbl="node1" presStyleIdx="1" presStyleCnt="3">
        <dgm:presLayoutVars>
          <dgm:bulletEnabled val="1"/>
        </dgm:presLayoutVars>
      </dgm:prSet>
      <dgm:spPr/>
    </dgm:pt>
    <dgm:pt modelId="{8274F9AC-D1C3-4E92-8B27-C535E2B185E6}" type="pres">
      <dgm:prSet presAssocID="{E208D8BD-842D-4117-AFE7-27F2A70FD5C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91CEE-506D-4A75-A4A3-4DCC3771DB86}" type="pres">
      <dgm:prSet presAssocID="{0AF945BF-884B-47B3-8FE4-0899C622A0EF}" presName="funnel" presStyleLbl="trAlignAcc1" presStyleIdx="0" presStyleCnt="1"/>
      <dgm:spPr/>
    </dgm:pt>
  </dgm:ptLst>
  <dgm:cxnLst>
    <dgm:cxn modelId="{AE1C9801-31CE-4A63-A01B-EFB1711F701F}" type="presOf" srcId="{0AF945BF-884B-47B3-8FE4-0899C622A0EF}" destId="{1D065334-C1AC-49F6-8E9B-ACC5A15751EA}" srcOrd="0" destOrd="0" presId="urn:microsoft.com/office/officeart/2005/8/layout/funnel1"/>
    <dgm:cxn modelId="{0747A922-EDD1-4029-BB33-F72D02B3A4B1}" srcId="{0AF945BF-884B-47B3-8FE4-0899C622A0EF}" destId="{F50BE322-A183-452D-814C-A387622AEFA6}" srcOrd="1" destOrd="0" parTransId="{C5D72FA7-8E17-458B-B0B1-4E5176A5D040}" sibTransId="{D5F1B295-907E-40C7-BE28-7B9EA74B32FD}"/>
    <dgm:cxn modelId="{C976F7B7-7D2C-42AD-B814-FBF2D226232D}" type="presOf" srcId="{6B97E7F9-F997-42A8-8264-7C47A9832857}" destId="{8274F9AC-D1C3-4E92-8B27-C535E2B185E6}" srcOrd="0" destOrd="0" presId="urn:microsoft.com/office/officeart/2005/8/layout/funnel1"/>
    <dgm:cxn modelId="{F6B41B73-2D2D-4189-BF81-78F3EF870117}" type="presOf" srcId="{F50BE322-A183-452D-814C-A387622AEFA6}" destId="{876A1ABE-7228-4571-B1B8-03BD943EED45}" srcOrd="0" destOrd="0" presId="urn:microsoft.com/office/officeart/2005/8/layout/funnel1"/>
    <dgm:cxn modelId="{4625A6A2-E4AD-4CED-BF0B-24446D14C254}" srcId="{0AF945BF-884B-47B3-8FE4-0899C622A0EF}" destId="{E208D8BD-842D-4117-AFE7-27F2A70FD5C0}" srcOrd="3" destOrd="0" parTransId="{152F1E15-692A-47E1-9944-8593A166C190}" sibTransId="{1904E51C-A8F7-4A85-BCF8-84B211B5517B}"/>
    <dgm:cxn modelId="{5528AA41-2E54-408F-8D90-D779B64195DF}" type="presOf" srcId="{4ABE2D2F-8ECD-410E-81FD-88C2D6EF8032}" destId="{F0E10981-5D0E-4669-A367-2F890D0672F2}" srcOrd="0" destOrd="0" presId="urn:microsoft.com/office/officeart/2005/8/layout/funnel1"/>
    <dgm:cxn modelId="{0CAE8982-F769-4C93-A610-31B6A199C4D6}" type="presOf" srcId="{E208D8BD-842D-4117-AFE7-27F2A70FD5C0}" destId="{D2EA759C-CC03-4C9C-90A6-9E1D1FC98FCF}" srcOrd="0" destOrd="0" presId="urn:microsoft.com/office/officeart/2005/8/layout/funnel1"/>
    <dgm:cxn modelId="{484D9E40-297C-4325-A9EE-7AB8C3FCBAF3}" srcId="{0AF945BF-884B-47B3-8FE4-0899C622A0EF}" destId="{6B97E7F9-F997-42A8-8264-7C47A9832857}" srcOrd="0" destOrd="0" parTransId="{8855CE10-0843-4388-B5F3-4A7103045B01}" sibTransId="{51058CF2-7E5A-4BD8-9E23-7C42A05B6F81}"/>
    <dgm:cxn modelId="{69A238D8-D680-412C-BB66-3D290495B1A0}" srcId="{0AF945BF-884B-47B3-8FE4-0899C622A0EF}" destId="{4ABE2D2F-8ECD-410E-81FD-88C2D6EF8032}" srcOrd="2" destOrd="0" parTransId="{34CEDB32-C1C5-44A6-9615-C4C17A92245D}" sibTransId="{48DD801A-F24E-4D52-95F0-1BE7003BCC81}"/>
    <dgm:cxn modelId="{C0860489-0E59-4A6F-8559-ACBE14704019}" type="presParOf" srcId="{1D065334-C1AC-49F6-8E9B-ACC5A15751EA}" destId="{240C3BCF-ED3D-47C6-B318-761A18EDB94D}" srcOrd="0" destOrd="0" presId="urn:microsoft.com/office/officeart/2005/8/layout/funnel1"/>
    <dgm:cxn modelId="{140AF7FA-6446-4E1E-96E3-4902B257F127}" type="presParOf" srcId="{1D065334-C1AC-49F6-8E9B-ACC5A15751EA}" destId="{A5BE5906-BA8B-4BA6-B9E3-4621C1A8697C}" srcOrd="1" destOrd="0" presId="urn:microsoft.com/office/officeart/2005/8/layout/funnel1"/>
    <dgm:cxn modelId="{E35DA512-6A8B-41DF-BB0C-F73058F6704A}" type="presParOf" srcId="{1D065334-C1AC-49F6-8E9B-ACC5A15751EA}" destId="{D2EA759C-CC03-4C9C-90A6-9E1D1FC98FCF}" srcOrd="2" destOrd="0" presId="urn:microsoft.com/office/officeart/2005/8/layout/funnel1"/>
    <dgm:cxn modelId="{3A5C6DC3-0DD4-4EE9-94E6-85020DFB6C61}" type="presParOf" srcId="{1D065334-C1AC-49F6-8E9B-ACC5A15751EA}" destId="{F0E10981-5D0E-4669-A367-2F890D0672F2}" srcOrd="3" destOrd="0" presId="urn:microsoft.com/office/officeart/2005/8/layout/funnel1"/>
    <dgm:cxn modelId="{15190CE3-E265-40D4-AD62-5CE6C0392224}" type="presParOf" srcId="{1D065334-C1AC-49F6-8E9B-ACC5A15751EA}" destId="{876A1ABE-7228-4571-B1B8-03BD943EED45}" srcOrd="4" destOrd="0" presId="urn:microsoft.com/office/officeart/2005/8/layout/funnel1"/>
    <dgm:cxn modelId="{89AA9B92-5105-4E78-9051-C7C51AA6AEF9}" type="presParOf" srcId="{1D065334-C1AC-49F6-8E9B-ACC5A15751EA}" destId="{8274F9AC-D1C3-4E92-8B27-C535E2B185E6}" srcOrd="5" destOrd="0" presId="urn:microsoft.com/office/officeart/2005/8/layout/funnel1"/>
    <dgm:cxn modelId="{4AB82858-A2A5-4C2B-BE0A-1B3D0242B594}" type="presParOf" srcId="{1D065334-C1AC-49F6-8E9B-ACC5A15751EA}" destId="{89891CEE-506D-4A75-A4A3-4DCC3771DB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7BCE2-A53C-42BE-B424-666870F3885B}">
      <dsp:nvSpPr>
        <dsp:cNvPr id="0" name=""/>
        <dsp:cNvSpPr/>
      </dsp:nvSpPr>
      <dsp:spPr>
        <a:xfrm>
          <a:off x="3208168" y="0"/>
          <a:ext cx="2640751" cy="264115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DDB4A-DEDE-4EFD-A256-BE5B406F1406}">
      <dsp:nvSpPr>
        <dsp:cNvPr id="0" name=""/>
        <dsp:cNvSpPr/>
      </dsp:nvSpPr>
      <dsp:spPr>
        <a:xfrm>
          <a:off x="3791861" y="953536"/>
          <a:ext cx="1467414" cy="733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html5</a:t>
          </a:r>
          <a:endParaRPr lang="en-US" sz="2800" kern="1200" dirty="0"/>
        </a:p>
      </dsp:txBody>
      <dsp:txXfrm>
        <a:off x="3791861" y="953536"/>
        <a:ext cx="1467414" cy="733531"/>
      </dsp:txXfrm>
    </dsp:sp>
    <dsp:sp modelId="{6A63A285-7125-4DB9-98EE-F709C13C704B}">
      <dsp:nvSpPr>
        <dsp:cNvPr id="0" name=""/>
        <dsp:cNvSpPr/>
      </dsp:nvSpPr>
      <dsp:spPr>
        <a:xfrm>
          <a:off x="2474709" y="1517538"/>
          <a:ext cx="2640751" cy="264115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3305-3A33-4A0B-988E-DC2D66E8DA23}">
      <dsp:nvSpPr>
        <dsp:cNvPr id="0" name=""/>
        <dsp:cNvSpPr/>
      </dsp:nvSpPr>
      <dsp:spPr>
        <a:xfrm>
          <a:off x="3061377" y="2479852"/>
          <a:ext cx="1467414" cy="733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jade</a:t>
          </a:r>
          <a:endParaRPr lang="en-US" sz="2800" kern="1200" dirty="0"/>
        </a:p>
      </dsp:txBody>
      <dsp:txXfrm>
        <a:off x="3061377" y="2479852"/>
        <a:ext cx="1467414" cy="733531"/>
      </dsp:txXfrm>
    </dsp:sp>
    <dsp:sp modelId="{A05A9D7A-04DF-41E9-9F75-4BD3E0D5C424}">
      <dsp:nvSpPr>
        <dsp:cNvPr id="0" name=""/>
        <dsp:cNvSpPr/>
      </dsp:nvSpPr>
      <dsp:spPr>
        <a:xfrm>
          <a:off x="3396120" y="3216676"/>
          <a:ext cx="2268814" cy="22697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B78D-961A-4C9D-A448-629C44F10B1E}">
      <dsp:nvSpPr>
        <dsp:cNvPr id="0" name=""/>
        <dsp:cNvSpPr/>
      </dsp:nvSpPr>
      <dsp:spPr>
        <a:xfrm>
          <a:off x="3795332" y="4008363"/>
          <a:ext cx="1467414" cy="733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bootstrap</a:t>
          </a:r>
          <a:endParaRPr lang="en-US" sz="2800" kern="1200" dirty="0"/>
        </a:p>
      </dsp:txBody>
      <dsp:txXfrm>
        <a:off x="3795332" y="4008363"/>
        <a:ext cx="1467414" cy="733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86E8-7915-4A11-AD39-9752A43E158C}">
      <dsp:nvSpPr>
        <dsp:cNvPr id="0" name=""/>
        <dsp:cNvSpPr/>
      </dsp:nvSpPr>
      <dsp:spPr>
        <a:xfrm>
          <a:off x="3475560" y="2324151"/>
          <a:ext cx="2840630" cy="284063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Node.js</a:t>
          </a:r>
          <a:endParaRPr lang="en-US" sz="2400" kern="1200" dirty="0"/>
        </a:p>
      </dsp:txBody>
      <dsp:txXfrm>
        <a:off x="4046653" y="2989555"/>
        <a:ext cx="1698444" cy="1460143"/>
      </dsp:txXfrm>
    </dsp:sp>
    <dsp:sp modelId="{E26883B1-A95C-4BDC-B2BE-2CF73A41B50C}">
      <dsp:nvSpPr>
        <dsp:cNvPr id="0" name=""/>
        <dsp:cNvSpPr/>
      </dsp:nvSpPr>
      <dsp:spPr>
        <a:xfrm>
          <a:off x="1822830" y="1652730"/>
          <a:ext cx="2065912" cy="20659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express</a:t>
          </a:r>
          <a:endParaRPr lang="en-US" sz="2400" kern="1200" dirty="0"/>
        </a:p>
      </dsp:txBody>
      <dsp:txXfrm>
        <a:off x="2342930" y="2175973"/>
        <a:ext cx="1025712" cy="1019426"/>
      </dsp:txXfrm>
    </dsp:sp>
    <dsp:sp modelId="{A5516E82-7CF8-4C1B-AB4F-8910F63455C5}">
      <dsp:nvSpPr>
        <dsp:cNvPr id="0" name=""/>
        <dsp:cNvSpPr/>
      </dsp:nvSpPr>
      <dsp:spPr>
        <a:xfrm rot="20700000">
          <a:off x="2979952" y="227461"/>
          <a:ext cx="2024172" cy="2024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REST</a:t>
          </a:r>
          <a:endParaRPr lang="en-US" sz="2400" kern="1200" dirty="0"/>
        </a:p>
      </dsp:txBody>
      <dsp:txXfrm rot="-20700000">
        <a:off x="3423913" y="671421"/>
        <a:ext cx="1136252" cy="1136252"/>
      </dsp:txXfrm>
    </dsp:sp>
    <dsp:sp modelId="{5E77940A-0193-4D4E-BD8D-396C1D57ECAB}">
      <dsp:nvSpPr>
        <dsp:cNvPr id="0" name=""/>
        <dsp:cNvSpPr/>
      </dsp:nvSpPr>
      <dsp:spPr>
        <a:xfrm>
          <a:off x="3267936" y="1889335"/>
          <a:ext cx="3636006" cy="3636006"/>
        </a:xfrm>
        <a:prstGeom prst="circularArrow">
          <a:avLst>
            <a:gd name="adj1" fmla="val 4687"/>
            <a:gd name="adj2" fmla="val 299029"/>
            <a:gd name="adj3" fmla="val 2535317"/>
            <a:gd name="adj4" fmla="val 1582062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64BCE-3ADD-4316-80CC-1BD55AC81E75}">
      <dsp:nvSpPr>
        <dsp:cNvPr id="0" name=""/>
        <dsp:cNvSpPr/>
      </dsp:nvSpPr>
      <dsp:spPr>
        <a:xfrm>
          <a:off x="1456961" y="1191457"/>
          <a:ext cx="2641785" cy="26417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B2744-EEDD-47C6-A6CD-8E6599401186}">
      <dsp:nvSpPr>
        <dsp:cNvPr id="0" name=""/>
        <dsp:cNvSpPr/>
      </dsp:nvSpPr>
      <dsp:spPr>
        <a:xfrm>
          <a:off x="2511740" y="-220073"/>
          <a:ext cx="2848377" cy="284837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3BCF-ED3D-47C6-B318-761A18EDB94D}">
      <dsp:nvSpPr>
        <dsp:cNvPr id="0" name=""/>
        <dsp:cNvSpPr/>
      </dsp:nvSpPr>
      <dsp:spPr>
        <a:xfrm>
          <a:off x="1653063" y="216693"/>
          <a:ext cx="4300537" cy="14935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E5906-BA8B-4BA6-B9E3-4621C1A8697C}">
      <dsp:nvSpPr>
        <dsp:cNvPr id="0" name=""/>
        <dsp:cNvSpPr/>
      </dsp:nvSpPr>
      <dsp:spPr>
        <a:xfrm>
          <a:off x="3393281" y="3873817"/>
          <a:ext cx="833437" cy="533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A759C-CC03-4C9C-90A6-9E1D1FC98FCF}">
      <dsp:nvSpPr>
        <dsp:cNvPr id="0" name=""/>
        <dsp:cNvSpPr/>
      </dsp:nvSpPr>
      <dsp:spPr>
        <a:xfrm>
          <a:off x="1848954" y="4157379"/>
          <a:ext cx="400050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analytics</a:t>
          </a:r>
          <a:endParaRPr lang="en-US" sz="3500" kern="1200" dirty="0"/>
        </a:p>
      </dsp:txBody>
      <dsp:txXfrm>
        <a:off x="1848954" y="4157379"/>
        <a:ext cx="4000500" cy="1000125"/>
      </dsp:txXfrm>
    </dsp:sp>
    <dsp:sp modelId="{F0E10981-5D0E-4669-A367-2F890D0672F2}">
      <dsp:nvSpPr>
        <dsp:cNvPr id="0" name=""/>
        <dsp:cNvSpPr/>
      </dsp:nvSpPr>
      <dsp:spPr>
        <a:xfrm>
          <a:off x="3216592" y="1825561"/>
          <a:ext cx="1500187" cy="1500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Redis</a:t>
          </a:r>
          <a:endParaRPr lang="en-US" sz="2000" kern="1200" dirty="0"/>
        </a:p>
      </dsp:txBody>
      <dsp:txXfrm>
        <a:off x="3436289" y="2045258"/>
        <a:ext cx="1060793" cy="1060793"/>
      </dsp:txXfrm>
    </dsp:sp>
    <dsp:sp modelId="{876A1ABE-7228-4571-B1B8-03BD943EED45}">
      <dsp:nvSpPr>
        <dsp:cNvPr id="0" name=""/>
        <dsp:cNvSpPr/>
      </dsp:nvSpPr>
      <dsp:spPr>
        <a:xfrm>
          <a:off x="2143124" y="700087"/>
          <a:ext cx="1500187" cy="1500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SQL</a:t>
          </a:r>
          <a:endParaRPr lang="en-US" sz="2000" kern="1200" dirty="0"/>
        </a:p>
      </dsp:txBody>
      <dsp:txXfrm>
        <a:off x="2362821" y="919784"/>
        <a:ext cx="1060793" cy="1060793"/>
      </dsp:txXfrm>
    </dsp:sp>
    <dsp:sp modelId="{8274F9AC-D1C3-4E92-8B27-C535E2B185E6}">
      <dsp:nvSpPr>
        <dsp:cNvPr id="0" name=""/>
        <dsp:cNvSpPr/>
      </dsp:nvSpPr>
      <dsp:spPr>
        <a:xfrm>
          <a:off x="3676650" y="337375"/>
          <a:ext cx="1500187" cy="1500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Mongodb</a:t>
          </a:r>
          <a:endParaRPr lang="en-US" sz="2000" kern="1200" dirty="0"/>
        </a:p>
      </dsp:txBody>
      <dsp:txXfrm>
        <a:off x="3896347" y="557072"/>
        <a:ext cx="1060793" cy="1060793"/>
      </dsp:txXfrm>
    </dsp:sp>
    <dsp:sp modelId="{89891CEE-506D-4A75-A4A3-4DCC3771DB86}">
      <dsp:nvSpPr>
        <dsp:cNvPr id="0" name=""/>
        <dsp:cNvSpPr/>
      </dsp:nvSpPr>
      <dsp:spPr>
        <a:xfrm>
          <a:off x="1476374" y="33337"/>
          <a:ext cx="4667250" cy="3733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7BCE2-A53C-42BE-B424-666870F3885B}">
      <dsp:nvSpPr>
        <dsp:cNvPr id="0" name=""/>
        <dsp:cNvSpPr/>
      </dsp:nvSpPr>
      <dsp:spPr>
        <a:xfrm>
          <a:off x="2910352" y="-502291"/>
          <a:ext cx="4515060" cy="4515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DDB4A-DEDE-4EFD-A256-BE5B406F1406}">
      <dsp:nvSpPr>
        <dsp:cNvPr id="0" name=""/>
        <dsp:cNvSpPr/>
      </dsp:nvSpPr>
      <dsp:spPr>
        <a:xfrm>
          <a:off x="4285074" y="1568926"/>
          <a:ext cx="1650841" cy="825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html5</a:t>
          </a:r>
          <a:endParaRPr lang="en-US" sz="3100" kern="1200" dirty="0"/>
        </a:p>
      </dsp:txBody>
      <dsp:txXfrm>
        <a:off x="4285074" y="1568926"/>
        <a:ext cx="1650841" cy="825223"/>
      </dsp:txXfrm>
    </dsp:sp>
    <dsp:sp modelId="{6A63A285-7125-4DB9-98EE-F709C13C704B}">
      <dsp:nvSpPr>
        <dsp:cNvPr id="0" name=""/>
        <dsp:cNvSpPr/>
      </dsp:nvSpPr>
      <dsp:spPr>
        <a:xfrm>
          <a:off x="2610827" y="1915955"/>
          <a:ext cx="3355747" cy="335625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3305-3A33-4A0B-988E-DC2D66E8DA23}">
      <dsp:nvSpPr>
        <dsp:cNvPr id="0" name=""/>
        <dsp:cNvSpPr/>
      </dsp:nvSpPr>
      <dsp:spPr>
        <a:xfrm>
          <a:off x="3463280" y="3286032"/>
          <a:ext cx="1650841" cy="825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jade</a:t>
          </a:r>
          <a:endParaRPr lang="en-US" sz="3100" kern="1200" dirty="0"/>
        </a:p>
      </dsp:txBody>
      <dsp:txXfrm>
        <a:off x="3463280" y="3286032"/>
        <a:ext cx="1650841" cy="825223"/>
      </dsp:txXfrm>
    </dsp:sp>
    <dsp:sp modelId="{A05A9D7A-04DF-41E9-9F75-4BD3E0D5C424}">
      <dsp:nvSpPr>
        <dsp:cNvPr id="0" name=""/>
        <dsp:cNvSpPr/>
      </dsp:nvSpPr>
      <dsp:spPr>
        <a:xfrm>
          <a:off x="4059948" y="4429146"/>
          <a:ext cx="2112251" cy="211309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B78D-961A-4C9D-A448-629C44F10B1E}">
      <dsp:nvSpPr>
        <dsp:cNvPr id="0" name=""/>
        <dsp:cNvSpPr/>
      </dsp:nvSpPr>
      <dsp:spPr>
        <a:xfrm>
          <a:off x="4288979" y="5005607"/>
          <a:ext cx="1650841" cy="825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bootstrap</a:t>
          </a:r>
          <a:endParaRPr lang="en-US" sz="3100" kern="1200" dirty="0"/>
        </a:p>
      </dsp:txBody>
      <dsp:txXfrm>
        <a:off x="4288979" y="5005607"/>
        <a:ext cx="1650841" cy="825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86E8-7915-4A11-AD39-9752A43E158C}">
      <dsp:nvSpPr>
        <dsp:cNvPr id="0" name=""/>
        <dsp:cNvSpPr/>
      </dsp:nvSpPr>
      <dsp:spPr>
        <a:xfrm>
          <a:off x="4713810" y="3181401"/>
          <a:ext cx="3888380" cy="388838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Node.js</a:t>
          </a:r>
          <a:endParaRPr lang="en-US" sz="3300" kern="1200" dirty="0"/>
        </a:p>
      </dsp:txBody>
      <dsp:txXfrm>
        <a:off x="5495547" y="4092235"/>
        <a:ext cx="2324906" cy="1998708"/>
      </dsp:txXfrm>
    </dsp:sp>
    <dsp:sp modelId="{E26883B1-A95C-4BDC-B2BE-2CF73A41B50C}">
      <dsp:nvSpPr>
        <dsp:cNvPr id="0" name=""/>
        <dsp:cNvSpPr/>
      </dsp:nvSpPr>
      <dsp:spPr>
        <a:xfrm>
          <a:off x="2451480" y="2262330"/>
          <a:ext cx="2827912" cy="28279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express</a:t>
          </a:r>
          <a:endParaRPr lang="en-US" sz="3300" kern="1200" dirty="0"/>
        </a:p>
      </dsp:txBody>
      <dsp:txXfrm>
        <a:off x="3163415" y="2978568"/>
        <a:ext cx="1404042" cy="1395436"/>
      </dsp:txXfrm>
    </dsp:sp>
    <dsp:sp modelId="{A5516E82-7CF8-4C1B-AB4F-8910F63455C5}">
      <dsp:nvSpPr>
        <dsp:cNvPr id="0" name=""/>
        <dsp:cNvSpPr/>
      </dsp:nvSpPr>
      <dsp:spPr>
        <a:xfrm rot="20700000">
          <a:off x="4035400" y="311359"/>
          <a:ext cx="2770777" cy="277077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REST</a:t>
          </a:r>
          <a:endParaRPr lang="en-US" sz="3300" kern="1200" dirty="0"/>
        </a:p>
      </dsp:txBody>
      <dsp:txXfrm rot="-20700000">
        <a:off x="4643113" y="919071"/>
        <a:ext cx="1555352" cy="1555352"/>
      </dsp:txXfrm>
    </dsp:sp>
    <dsp:sp modelId="{5E77940A-0193-4D4E-BD8D-396C1D57ECAB}">
      <dsp:nvSpPr>
        <dsp:cNvPr id="0" name=""/>
        <dsp:cNvSpPr/>
      </dsp:nvSpPr>
      <dsp:spPr>
        <a:xfrm>
          <a:off x="4447471" y="2575894"/>
          <a:ext cx="4977126" cy="4977126"/>
        </a:xfrm>
        <a:prstGeom prst="circularArrow">
          <a:avLst>
            <a:gd name="adj1" fmla="val 4687"/>
            <a:gd name="adj2" fmla="val 299029"/>
            <a:gd name="adj3" fmla="val 2558756"/>
            <a:gd name="adj4" fmla="val 1577240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64BCE-3ADD-4316-80CC-1BD55AC81E75}">
      <dsp:nvSpPr>
        <dsp:cNvPr id="0" name=""/>
        <dsp:cNvSpPr/>
      </dsp:nvSpPr>
      <dsp:spPr>
        <a:xfrm>
          <a:off x="1950662" y="1624279"/>
          <a:ext cx="3616193" cy="36161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B2744-EEDD-47C6-A6CD-8E6599401186}">
      <dsp:nvSpPr>
        <dsp:cNvPr id="0" name=""/>
        <dsp:cNvSpPr/>
      </dsp:nvSpPr>
      <dsp:spPr>
        <a:xfrm>
          <a:off x="3394491" y="-307885"/>
          <a:ext cx="3898984" cy="389898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3BCF-ED3D-47C6-B318-761A18EDB94D}">
      <dsp:nvSpPr>
        <dsp:cNvPr id="0" name=""/>
        <dsp:cNvSpPr/>
      </dsp:nvSpPr>
      <dsp:spPr>
        <a:xfrm>
          <a:off x="2753582" y="328136"/>
          <a:ext cx="6512242" cy="22616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E5906-BA8B-4BA6-B9E3-4621C1A8697C}">
      <dsp:nvSpPr>
        <dsp:cNvPr id="0" name=""/>
        <dsp:cNvSpPr/>
      </dsp:nvSpPr>
      <dsp:spPr>
        <a:xfrm>
          <a:off x="5388768" y="5866066"/>
          <a:ext cx="1262062" cy="8077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A759C-CC03-4C9C-90A6-9E1D1FC98FCF}">
      <dsp:nvSpPr>
        <dsp:cNvPr id="0" name=""/>
        <dsp:cNvSpPr/>
      </dsp:nvSpPr>
      <dsp:spPr>
        <a:xfrm>
          <a:off x="3050217" y="6295460"/>
          <a:ext cx="6057900" cy="15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analytics</a:t>
          </a:r>
          <a:endParaRPr lang="en-US" sz="5300" kern="1200" dirty="0"/>
        </a:p>
      </dsp:txBody>
      <dsp:txXfrm>
        <a:off x="3050217" y="6295460"/>
        <a:ext cx="6057900" cy="1514475"/>
      </dsp:txXfrm>
    </dsp:sp>
    <dsp:sp modelId="{F0E10981-5D0E-4669-A367-2F890D0672F2}">
      <dsp:nvSpPr>
        <dsp:cNvPr id="0" name=""/>
        <dsp:cNvSpPr/>
      </dsp:nvSpPr>
      <dsp:spPr>
        <a:xfrm>
          <a:off x="5121211" y="2764421"/>
          <a:ext cx="2271712" cy="227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Redis</a:t>
          </a:r>
          <a:endParaRPr lang="en-US" sz="3000" kern="1200" dirty="0"/>
        </a:p>
      </dsp:txBody>
      <dsp:txXfrm>
        <a:off x="5453896" y="3097106"/>
        <a:ext cx="1606342" cy="1606342"/>
      </dsp:txXfrm>
    </dsp:sp>
    <dsp:sp modelId="{876A1ABE-7228-4571-B1B8-03BD943EED45}">
      <dsp:nvSpPr>
        <dsp:cNvPr id="0" name=""/>
        <dsp:cNvSpPr/>
      </dsp:nvSpPr>
      <dsp:spPr>
        <a:xfrm>
          <a:off x="3495674" y="1060132"/>
          <a:ext cx="2271712" cy="227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SQL</a:t>
          </a:r>
          <a:endParaRPr lang="en-US" sz="3000" kern="1200" dirty="0"/>
        </a:p>
      </dsp:txBody>
      <dsp:txXfrm>
        <a:off x="3828359" y="1392817"/>
        <a:ext cx="1606342" cy="1606342"/>
      </dsp:txXfrm>
    </dsp:sp>
    <dsp:sp modelId="{8274F9AC-D1C3-4E92-8B27-C535E2B185E6}">
      <dsp:nvSpPr>
        <dsp:cNvPr id="0" name=""/>
        <dsp:cNvSpPr/>
      </dsp:nvSpPr>
      <dsp:spPr>
        <a:xfrm>
          <a:off x="5817870" y="510882"/>
          <a:ext cx="2271712" cy="227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Mongodb</a:t>
          </a:r>
          <a:endParaRPr lang="en-US" sz="3000" kern="1200" dirty="0"/>
        </a:p>
      </dsp:txBody>
      <dsp:txXfrm>
        <a:off x="6150555" y="843567"/>
        <a:ext cx="1606342" cy="1606342"/>
      </dsp:txXfrm>
    </dsp:sp>
    <dsp:sp modelId="{89891CEE-506D-4A75-A4A3-4DCC3771DB86}">
      <dsp:nvSpPr>
        <dsp:cNvPr id="0" name=""/>
        <dsp:cNvSpPr/>
      </dsp:nvSpPr>
      <dsp:spPr>
        <a:xfrm>
          <a:off x="2486024" y="50482"/>
          <a:ext cx="7067550" cy="56540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F98F-C29D-4533-9B24-3CC7A0B3D5E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9037-C5A5-4D45-AEDE-884D4419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8400" y="2286000"/>
            <a:ext cx="6325249" cy="877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2355270"/>
            <a:ext cx="43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a smart interface with the latest tech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743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lovingly design each interface with html5, jade ,and bootstrap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53834389"/>
              </p:ext>
            </p:extLst>
          </p:nvPr>
        </p:nvGraphicFramePr>
        <p:xfrm>
          <a:off x="-2590800" y="-152400"/>
          <a:ext cx="832362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93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81400" y="307538"/>
            <a:ext cx="5486400" cy="12926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5771" y="304800"/>
            <a:ext cx="41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Awesome best practices for the best code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609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Whether it’s automation, tracking, reporting, or design, we write awesome custom code for anything you can think up. Get thinking.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4877834"/>
              </p:ext>
            </p:extLst>
          </p:nvPr>
        </p:nvGraphicFramePr>
        <p:xfrm>
          <a:off x="-1447800" y="-211782"/>
          <a:ext cx="7467600" cy="51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4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77895" y="3048000"/>
            <a:ext cx="5589905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2388802"/>
              </p:ext>
            </p:extLst>
          </p:nvPr>
        </p:nvGraphicFramePr>
        <p:xfrm>
          <a:off x="-1371600" y="152400"/>
          <a:ext cx="7620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3048000"/>
            <a:ext cx="291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Get the most from your data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3352800"/>
            <a:ext cx="566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We implement crazy fast databases. What sorts of insights are hiding in your data? </a:t>
            </a:r>
            <a:r>
              <a:rPr lang="en-US" dirty="0" smtClean="0"/>
              <a:t>Let’s get mining and find out!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6341112"/>
              </p:ext>
            </p:extLst>
          </p:nvPr>
        </p:nvGraphicFramePr>
        <p:xfrm>
          <a:off x="-2819400" y="228600"/>
          <a:ext cx="99822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49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9719011"/>
              </p:ext>
            </p:extLst>
          </p:nvPr>
        </p:nvGraphicFramePr>
        <p:xfrm>
          <a:off x="-1905000" y="-211782"/>
          <a:ext cx="10134600" cy="706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27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5344988"/>
              </p:ext>
            </p:extLst>
          </p:nvPr>
        </p:nvGraphicFramePr>
        <p:xfrm>
          <a:off x="-2438400" y="0"/>
          <a:ext cx="12039600" cy="807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83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102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Herlocker</dc:creator>
  <cp:lastModifiedBy>Morgan Herlocker</cp:lastModifiedBy>
  <cp:revision>11</cp:revision>
  <dcterms:created xsi:type="dcterms:W3CDTF">2012-09-27T15:29:21Z</dcterms:created>
  <dcterms:modified xsi:type="dcterms:W3CDTF">2012-09-28T20:29:35Z</dcterms:modified>
</cp:coreProperties>
</file>