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eorgia" panose="02040502050405020303" pitchFamily="18" charset="0"/>
      <p:regular r:id="rId8"/>
      <p:bold r:id="rId9"/>
      <p:italic r:id="rId10"/>
      <p:boldItalic r:id="rId11"/>
    </p:embeddedFon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324d1ff73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324d1ff73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324d1ff73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324d1ff7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324d1ff73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324d1ff7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324d1ff73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324d1ff7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introduction-to-artificial-neural-networks-ann-1aea15775ef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towardsdatascience.com/how-to-build-your-own-neural-network-from-scratch-in-python-68998a08e4f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Proposal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AJ Miller &amp; Morgan Dickinson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An artificial neural network is a set of algorithms, modeled loosely after the human brain, that are designed to recognize patterns.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42729"/>
                </a:solidFill>
                <a:highlight>
                  <a:srgbClr val="FFFFFF"/>
                </a:highlight>
                <a:latin typeface="Roboto"/>
                <a:ea typeface="Roboto"/>
                <a:cs typeface="Roboto"/>
                <a:sym typeface="Roboto"/>
              </a:rPr>
              <a:t>In a back-propagation neural network information passes from input layer to output layer to produce result. Error in result is then communicated back to previous layers. Nodes now know how much they contributed to a wrong answer. Weights are re-adjusted and the neural network is improved.</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are creating a neural network from scratch using python.</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222222"/>
                </a:solidFill>
                <a:highlight>
                  <a:srgbClr val="FFFFFF"/>
                </a:highlight>
                <a:latin typeface="Roboto"/>
                <a:ea typeface="Roboto"/>
                <a:cs typeface="Roboto"/>
                <a:sym typeface="Roboto"/>
              </a:rPr>
              <a:t>We will also be using non-linear test data for a larger data set with over 100 randomized values. </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1600"/>
              </a:spcAft>
              <a:buNone/>
            </a:pPr>
            <a:endParaRPr sz="120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We will be using the num.py library for large, multi-dimensional arrays and matrices.</a:t>
            </a:r>
            <a:endParaRPr sz="1200">
              <a:solidFill>
                <a:srgbClr val="222222"/>
              </a:solidFill>
              <a:highlight>
                <a:srgbClr val="FFFFFF"/>
              </a:highlight>
              <a:latin typeface="Roboto"/>
              <a:ea typeface="Roboto"/>
              <a:cs typeface="Roboto"/>
              <a:sym typeface="Roboto"/>
            </a:endParaRPr>
          </a:p>
          <a:p>
            <a:pPr marL="0" lvl="0" indent="0" algn="l" rtl="0">
              <a:spcBef>
                <a:spcPts val="1600"/>
              </a:spcBef>
              <a:spcAft>
                <a:spcPts val="0"/>
              </a:spcAft>
              <a:buNone/>
            </a:pPr>
            <a:r>
              <a:rPr lang="en" sz="1200">
                <a:solidFill>
                  <a:srgbClr val="000000"/>
                </a:solidFill>
                <a:highlight>
                  <a:srgbClr val="FFFFFF"/>
                </a:highlight>
                <a:latin typeface="Roboto"/>
                <a:ea typeface="Roboto"/>
                <a:cs typeface="Roboto"/>
                <a:sym typeface="Roboto"/>
              </a:rPr>
              <a:t>We will be using backpropagation which </a:t>
            </a:r>
            <a:r>
              <a:rPr lang="en" sz="1200">
                <a:solidFill>
                  <a:srgbClr val="242729"/>
                </a:solidFill>
                <a:highlight>
                  <a:srgbClr val="FFFFFF"/>
                </a:highlight>
                <a:latin typeface="Roboto"/>
                <a:ea typeface="Roboto"/>
                <a:cs typeface="Roboto"/>
                <a:sym typeface="Roboto"/>
              </a:rPr>
              <a:t>feed forward the values, calculate the error and propagate it back to the earlier layers</a:t>
            </a:r>
            <a:r>
              <a:rPr lang="en" sz="1200">
                <a:solidFill>
                  <a:srgbClr val="000000"/>
                </a:solidFill>
                <a:highlight>
                  <a:srgbClr val="FFFFFF"/>
                </a:highlight>
                <a:latin typeface="Roboto"/>
                <a:ea typeface="Roboto"/>
                <a:cs typeface="Roboto"/>
                <a:sym typeface="Roboto"/>
              </a:rPr>
              <a:t>.</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All nodes will start with a bias node equal to 1 that way each node will have a reference point to go back to.</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We know the code works if our </a:t>
            </a:r>
            <a:r>
              <a:rPr lang="en" sz="1200">
                <a:solidFill>
                  <a:srgbClr val="000000"/>
                </a:solidFill>
                <a:highlight>
                  <a:srgbClr val="FFFFFF"/>
                </a:highlight>
                <a:latin typeface="Roboto"/>
                <a:ea typeface="Roboto"/>
                <a:cs typeface="Roboto"/>
                <a:sym typeface="Roboto"/>
              </a:rPr>
              <a:t>backpropagation  and feed-forward algorithm trains the Neural Network successfully and the predictions converge on the true values.</a:t>
            </a:r>
            <a:endParaRPr sz="1200">
              <a:solidFill>
                <a:srgbClr val="000000"/>
              </a:solidFill>
              <a:highlight>
                <a:srgbClr val="FFFFFF"/>
              </a:highlight>
              <a:latin typeface="Roboto"/>
              <a:ea typeface="Roboto"/>
              <a:cs typeface="Roboto"/>
              <a:sym typeface="Roboto"/>
            </a:endParaRPr>
          </a:p>
          <a:p>
            <a:pPr marL="0" lvl="0" indent="0" algn="l" rtl="0">
              <a:spcBef>
                <a:spcPts val="1600"/>
              </a:spcBef>
              <a:spcAft>
                <a:spcPts val="1600"/>
              </a:spcAft>
              <a:buNone/>
            </a:pPr>
            <a:r>
              <a:rPr lang="en" sz="1200">
                <a:solidFill>
                  <a:srgbClr val="000000"/>
                </a:solidFill>
                <a:highlight>
                  <a:srgbClr val="FFFFFF"/>
                </a:highlight>
                <a:latin typeface="Roboto"/>
                <a:ea typeface="Roboto"/>
                <a:cs typeface="Roboto"/>
                <a:sym typeface="Roboto"/>
              </a:rPr>
              <a:t>It also must accurately calculate a non-linear data curve.</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Citations</a:t>
            </a:r>
            <a:endParaRPr/>
          </a:p>
        </p:txBody>
      </p:sp>
      <p:sp>
        <p:nvSpPr>
          <p:cNvPr id="302" name="Google Shape;302;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Georgia"/>
              <a:buChar char="●"/>
            </a:pPr>
            <a:r>
              <a:rPr lang="en" sz="1400" u="sng">
                <a:solidFill>
                  <a:schemeClr val="hlink"/>
                </a:solidFill>
                <a:highlight>
                  <a:srgbClr val="FFFFFF"/>
                </a:highlight>
                <a:latin typeface="Georgia"/>
                <a:ea typeface="Georgia"/>
                <a:cs typeface="Georgia"/>
                <a:sym typeface="Georgia"/>
                <a:hlinkClick r:id="rId3"/>
              </a:rPr>
              <a:t>Introduction to Artificial Neural Networks(ANN)</a:t>
            </a:r>
            <a:endParaRPr sz="1400">
              <a:solidFill>
                <a:srgbClr val="000000"/>
              </a:solidFill>
              <a:highlight>
                <a:srgbClr val="FFFFFF"/>
              </a:highlight>
              <a:latin typeface="Georgia"/>
              <a:ea typeface="Georgia"/>
              <a:cs typeface="Georgia"/>
              <a:sym typeface="Georgia"/>
            </a:endParaRPr>
          </a:p>
          <a:p>
            <a:pPr marL="457200" lvl="0" indent="-317500" algn="l" rtl="0">
              <a:lnSpc>
                <a:spcPct val="120000"/>
              </a:lnSpc>
              <a:spcBef>
                <a:spcPts val="0"/>
              </a:spcBef>
              <a:spcAft>
                <a:spcPts val="0"/>
              </a:spcAft>
              <a:buClr>
                <a:srgbClr val="000000"/>
              </a:buClr>
              <a:buSzPts val="1400"/>
              <a:buFont typeface="Georgia"/>
              <a:buChar char="●"/>
            </a:pPr>
            <a:r>
              <a:rPr lang="en" sz="1400" u="sng">
                <a:solidFill>
                  <a:schemeClr val="hlink"/>
                </a:solidFill>
                <a:highlight>
                  <a:srgbClr val="FFFFFF"/>
                </a:highlight>
                <a:latin typeface="Georgia"/>
                <a:ea typeface="Georgia"/>
                <a:cs typeface="Georgia"/>
                <a:sym typeface="Georgia"/>
                <a:hlinkClick r:id="rId4"/>
              </a:rPr>
              <a:t>How to build your own Neural Network from scratch in Python</a:t>
            </a:r>
            <a:endParaRPr sz="1400">
              <a:solidFill>
                <a:srgbClr val="000000"/>
              </a:solidFill>
              <a:highlight>
                <a:srgbClr val="FFFFFF"/>
              </a:highlight>
              <a:latin typeface="Georgia"/>
              <a:ea typeface="Georgia"/>
              <a:cs typeface="Georgia"/>
              <a:sym typeface="Georgia"/>
            </a:endParaRPr>
          </a:p>
          <a:p>
            <a:pPr marL="457200" lvl="0" indent="0" algn="l" rtl="0">
              <a:lnSpc>
                <a:spcPct val="120000"/>
              </a:lnSpc>
              <a:spcBef>
                <a:spcPts val="0"/>
              </a:spcBef>
              <a:spcAft>
                <a:spcPts val="0"/>
              </a:spcAft>
              <a:buNone/>
            </a:pPr>
            <a:endParaRPr sz="1400">
              <a:solidFill>
                <a:srgbClr val="000000"/>
              </a:solidFill>
              <a:highlight>
                <a:srgbClr val="FFFFFF"/>
              </a:highlight>
              <a:latin typeface="Georgia"/>
              <a:ea typeface="Georgia"/>
              <a:cs typeface="Georgia"/>
              <a:sym typeface="Georgia"/>
            </a:endParaRPr>
          </a:p>
          <a:p>
            <a:pPr marL="0" lvl="0" indent="0" algn="l" rtl="0">
              <a:spcBef>
                <a:spcPts val="0"/>
              </a:spcBef>
              <a:spcAft>
                <a:spcPts val="1600"/>
              </a:spcAft>
              <a:buNone/>
            </a:pP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234</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Roboto</vt:lpstr>
      <vt:lpstr>Georgia</vt:lpstr>
      <vt:lpstr>Arial</vt:lpstr>
      <vt:lpstr>Maven Pro</vt:lpstr>
      <vt:lpstr>Nunito</vt:lpstr>
      <vt:lpstr>Momentum</vt:lpstr>
      <vt:lpstr>Proposal</vt:lpstr>
      <vt:lpstr>Introduction</vt:lpstr>
      <vt:lpstr>Technology</vt:lpstr>
      <vt:lpstr>Goals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dc:title>
  <dc:creator>Owner</dc:creator>
  <cp:lastModifiedBy>Steve Miller</cp:lastModifiedBy>
  <cp:revision>1</cp:revision>
  <dcterms:modified xsi:type="dcterms:W3CDTF">2020-04-09T05:43:09Z</dcterms:modified>
</cp:coreProperties>
</file>