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9" r:id="rId4"/>
    <p:sldId id="266" r:id="rId5"/>
    <p:sldId id="265" r:id="rId6"/>
    <p:sldId id="260" r:id="rId7"/>
    <p:sldId id="261" r:id="rId8"/>
    <p:sldId id="263" r:id="rId9"/>
    <p:sldId id="272" r:id="rId10"/>
    <p:sldId id="267" r:id="rId11"/>
    <p:sldId id="268" r:id="rId12"/>
    <p:sldId id="269" r:id="rId13"/>
    <p:sldId id="273" r:id="rId14"/>
    <p:sldId id="274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31" d="100"/>
          <a:sy n="31" d="100"/>
        </p:scale>
        <p:origin x="53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0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1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9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7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6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66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org/" TargetMode="External"/><Relationship Id="rId2" Type="http://schemas.openxmlformats.org/officeDocument/2006/relationships/hyperlink" Target="http://sass-lang.com/gui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ylus-la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ltech.com/blogs/classy-way-using-css-through-css-preprocess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Pre-Processors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They’re often included in a separate file.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boring-text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black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font-family: "Times New 	Roman", Times, serif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@include boring-text</a:t>
            </a:r>
          </a:p>
        </p:txBody>
      </p:sp>
    </p:spTree>
    <p:extLst>
      <p:ext uri="{BB962C8B-B14F-4D97-AF65-F5344CB8AC3E}">
        <p14:creationId xmlns:p14="http://schemas.microsoft.com/office/powerpoint/2010/main" val="221773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and </a:t>
            </a:r>
            <a:br>
              <a:rPr lang="en-US" dirty="0"/>
            </a:br>
            <a:r>
              <a:rPr lang="en-US" dirty="0"/>
              <a:t>parent selectors (&amp;)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sass: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#17202A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&amp;:hover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color: #7D3C98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4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and </a:t>
            </a:r>
            <a:br>
              <a:rPr lang="en-US" dirty="0"/>
            </a:br>
            <a:r>
              <a:rPr lang="en-US" dirty="0"/>
              <a:t>parent selectors (&amp;)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code, compiled to CSS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 #CB4335;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color: #17202A;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10px;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body h1:hover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color: #7D3C98; }</a:t>
            </a:r>
          </a:p>
        </p:txBody>
      </p:sp>
    </p:spTree>
    <p:extLst>
      <p:ext uri="{BB962C8B-B14F-4D97-AF65-F5344CB8AC3E}">
        <p14:creationId xmlns:p14="http://schemas.microsoft.com/office/powerpoint/2010/main" val="367939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added a semicolon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Change detected to: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style.sass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style.sass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(Line 55: Invalid CSS after "50px": expected expression (e.g. 1px, bold), was ";")</a:t>
            </a:r>
          </a:p>
        </p:txBody>
      </p:sp>
    </p:spTree>
    <p:extLst>
      <p:ext uri="{BB962C8B-B14F-4D97-AF65-F5344CB8AC3E}">
        <p14:creationId xmlns:p14="http://schemas.microsoft.com/office/powerpoint/2010/main" val="285192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@import and partials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7429" y="2917371"/>
            <a:ext cx="8621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goes at the top of your sass file:</a:t>
            </a:r>
          </a:p>
          <a:p>
            <a:endParaRPr lang="en-US" dirty="0"/>
          </a:p>
          <a:p>
            <a:r>
              <a:rPr lang="en-US" dirty="0"/>
              <a:t>@import ‘</a:t>
            </a:r>
            <a:r>
              <a:rPr lang="en-US" dirty="0" err="1"/>
              <a:t>filelocation</a:t>
            </a:r>
            <a:r>
              <a:rPr lang="en-US" dirty="0"/>
              <a:t>/filename’</a:t>
            </a:r>
          </a:p>
          <a:p>
            <a:endParaRPr lang="en-US" dirty="0"/>
          </a:p>
          <a:p>
            <a:r>
              <a:rPr lang="en-US" dirty="0"/>
              <a:t>File name must be preceded by an underscore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9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1361139"/>
          </a:xfrm>
        </p:spPr>
        <p:txBody>
          <a:bodyPr/>
          <a:lstStyle/>
          <a:p>
            <a:pPr algn="l"/>
            <a:r>
              <a:rPr lang="en-US" dirty="0"/>
              <a:t>Sass: </a:t>
            </a:r>
            <a:r>
              <a:rPr lang="en-US" dirty="0">
                <a:hlinkClick r:id="rId2"/>
              </a:rPr>
              <a:t>http://sass-lang.com/guide</a:t>
            </a:r>
            <a:endParaRPr lang="en-US" dirty="0"/>
          </a:p>
          <a:p>
            <a:pPr algn="l"/>
            <a:r>
              <a:rPr lang="en-US" dirty="0"/>
              <a:t>LESS: </a:t>
            </a:r>
            <a:r>
              <a:rPr lang="en-US" dirty="0">
                <a:hlinkClick r:id="rId3"/>
              </a:rPr>
              <a:t>http://lesscss.org/#</a:t>
            </a:r>
            <a:endParaRPr lang="en-US" dirty="0"/>
          </a:p>
          <a:p>
            <a:pPr algn="l"/>
            <a:r>
              <a:rPr lang="en-US" dirty="0"/>
              <a:t>stylus: </a:t>
            </a:r>
            <a:r>
              <a:rPr lang="en-US" dirty="0">
                <a:hlinkClick r:id="rId4"/>
              </a:rPr>
              <a:t>http://stylus-lang.com/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2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364" y="1274618"/>
            <a:ext cx="7287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WHY?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2436" y="3953165"/>
            <a:ext cx="49045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DRY</a:t>
            </a:r>
            <a:r>
              <a:rPr lang="en-US" dirty="0">
                <a:solidFill>
                  <a:schemeClr val="accent1"/>
                </a:solidFill>
              </a:rPr>
              <a:t>(don’t repeat yourself)</a:t>
            </a:r>
          </a:p>
        </p:txBody>
      </p:sp>
    </p:spTree>
    <p:extLst>
      <p:ext uri="{BB962C8B-B14F-4D97-AF65-F5344CB8AC3E}">
        <p14:creationId xmlns:p14="http://schemas.microsoft.com/office/powerpoint/2010/main" val="214300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089" y="2292833"/>
            <a:ext cx="4382521" cy="2007789"/>
          </a:xfrm>
        </p:spPr>
        <p:txBody>
          <a:bodyPr/>
          <a:lstStyle/>
          <a:p>
            <a:r>
              <a:rPr lang="en-US" dirty="0"/>
              <a:t>There are many options for CSS preprocessors:</a:t>
            </a:r>
          </a:p>
        </p:txBody>
      </p:sp>
      <p:pic>
        <p:nvPicPr>
          <p:cNvPr id="1028" name="Picture 4" descr="Image result for transparent sas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98" y="188130"/>
            <a:ext cx="40671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ransparent le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20" y="4932658"/>
            <a:ext cx="46196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ransparent stylu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360" y="1712130"/>
            <a:ext cx="3761626" cy="355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1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http://www.sassmeister.com/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4659" y="3064476"/>
            <a:ext cx="469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sass and </a:t>
            </a:r>
            <a:r>
              <a:rPr lang="en-US" dirty="0" err="1"/>
              <a:t>sassmeister</a:t>
            </a:r>
            <a:r>
              <a:rPr lang="en-US" dirty="0"/>
              <a:t> will </a:t>
            </a:r>
            <a:r>
              <a:rPr lang="en-US" dirty="0" err="1"/>
              <a:t>converit</a:t>
            </a:r>
            <a:r>
              <a:rPr lang="en-US" dirty="0"/>
              <a:t> it to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ri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2" y="500332"/>
            <a:ext cx="10988090" cy="56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6131728"/>
            <a:ext cx="9935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https://www.hcltech.com/blogs/classy-way-using-css-through-css-preprocessor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Sass: Syntactically Awesome Style Sheets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9139" y="2915728"/>
            <a:ext cx="643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Sass is the most mature, stable, and powerful professional grade CSS extension language in the world.</a:t>
            </a:r>
          </a:p>
        </p:txBody>
      </p:sp>
    </p:spTree>
    <p:extLst>
      <p:ext uri="{BB962C8B-B14F-4D97-AF65-F5344CB8AC3E}">
        <p14:creationId xmlns:p14="http://schemas.microsoft.com/office/powerpoint/2010/main" val="197064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 has two syntaxes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064503" cy="2021909"/>
          </a:xfrm>
        </p:spPr>
        <p:txBody>
          <a:bodyPr/>
          <a:lstStyle/>
          <a:p>
            <a:r>
              <a:rPr lang="en-US" dirty="0"/>
              <a:t>SCSS</a:t>
            </a:r>
          </a:p>
          <a:p>
            <a:r>
              <a:rPr lang="en-US" dirty="0"/>
              <a:t>.</a:t>
            </a:r>
            <a:r>
              <a:rPr lang="en-US" dirty="0" err="1"/>
              <a:t>scss</a:t>
            </a:r>
            <a:r>
              <a:rPr lang="en-US" dirty="0"/>
              <a:t> file extension</a:t>
            </a:r>
          </a:p>
          <a:p>
            <a:r>
              <a:rPr lang="en-US" dirty="0"/>
              <a:t>Uses brackets and semicolons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215" y="2222287"/>
            <a:ext cx="5498783" cy="2021909"/>
          </a:xfrm>
        </p:spPr>
        <p:txBody>
          <a:bodyPr/>
          <a:lstStyle/>
          <a:p>
            <a:r>
              <a:rPr lang="en-US" dirty="0"/>
              <a:t>Sass </a:t>
            </a:r>
          </a:p>
          <a:p>
            <a:r>
              <a:rPr lang="en-US" dirty="0"/>
              <a:t>.sass file extension</a:t>
            </a:r>
          </a:p>
          <a:p>
            <a:r>
              <a:rPr lang="en-US" dirty="0"/>
              <a:t>Uses only visual hierarchy- no brackets or semicolons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5502" y="4865298"/>
            <a:ext cx="9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can be used together and both are easily converted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12678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Sass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78" y="2311879"/>
            <a:ext cx="11197087" cy="41234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Install Ruby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Install Sass gem: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gem install sass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Run Sass: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input.scss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output.css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Watch Sass: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sass –watch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input.css:output.css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>
                <a:cs typeface="Courier New" panose="02070309020205020404" pitchFamily="49" charset="0"/>
              </a:rPr>
              <a:t>*optional</a:t>
            </a:r>
          </a:p>
        </p:txBody>
      </p:sp>
    </p:spTree>
    <p:extLst>
      <p:ext uri="{BB962C8B-B14F-4D97-AF65-F5344CB8AC3E}">
        <p14:creationId xmlns:p14="http://schemas.microsoft.com/office/powerpoint/2010/main" val="17189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55" y="2570630"/>
            <a:ext cx="6126374" cy="446154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Sass</a:t>
            </a:r>
            <a:r>
              <a:rPr lang="en-US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$any-name-you-can-think-of: #838487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background-color: $any-name-you-can-think-of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0512" y="1634458"/>
            <a:ext cx="4811486" cy="44615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CSS:</a:t>
            </a:r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pPr marL="0" indent="0">
              <a:buFont typeface="Wingdings 2" charset="2"/>
              <a:buNone/>
            </a:pPr>
            <a:r>
              <a:rPr lang="en-US" dirty="0"/>
              <a:t>background-color: #838487</a:t>
            </a:r>
          </a:p>
          <a:p>
            <a:pPr marL="0" indent="0">
              <a:lnSpc>
                <a:spcPct val="110000"/>
              </a:lnSpc>
              <a:buFont typeface="Wingdings 2" charset="2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Font typeface="Wingdings 2" charset="2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1786</TotalTime>
  <Words>321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Courier New</vt:lpstr>
      <vt:lpstr>Wingdings 2</vt:lpstr>
      <vt:lpstr>Quotable</vt:lpstr>
      <vt:lpstr>CSS Pre-Processors</vt:lpstr>
      <vt:lpstr>PowerPoint Presentation</vt:lpstr>
      <vt:lpstr>There are many options for CSS preprocessors:</vt:lpstr>
      <vt:lpstr>http://www.sassmeister.com/</vt:lpstr>
      <vt:lpstr>PowerPoint Presentation</vt:lpstr>
      <vt:lpstr>Sass: Syntactically Awesome Style Sheets</vt:lpstr>
      <vt:lpstr>Sass has two syntaxes</vt:lpstr>
      <vt:lpstr>Use your Sass</vt:lpstr>
      <vt:lpstr>Variables</vt:lpstr>
      <vt:lpstr>Mixins</vt:lpstr>
      <vt:lpstr>Nesting and  parent selectors (&amp;)</vt:lpstr>
      <vt:lpstr>Nesting and  parent selectors (&amp;)</vt:lpstr>
      <vt:lpstr>Command line errors</vt:lpstr>
      <vt:lpstr>@import and partials</vt:lpstr>
      <vt:lpstr>Want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Pre-Processors</dc:title>
  <dc:creator>Morgan Knowles</dc:creator>
  <cp:lastModifiedBy>Morgan Knowles</cp:lastModifiedBy>
  <cp:revision>16</cp:revision>
  <dcterms:created xsi:type="dcterms:W3CDTF">2017-02-20T03:50:45Z</dcterms:created>
  <dcterms:modified xsi:type="dcterms:W3CDTF">2017-03-02T22:50:07Z</dcterms:modified>
</cp:coreProperties>
</file>