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7" r:id="rId7"/>
    <p:sldId id="264" r:id="rId8"/>
    <p:sldId id="259" r:id="rId9"/>
    <p:sldId id="266" r:id="rId10"/>
    <p:sldId id="263" r:id="rId11"/>
    <p:sldId id="260" r:id="rId12"/>
    <p:sldId id="269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2E19F-AE05-4E6A-8DC9-76990335D33B}" v="1" dt="2020-02-04T05:31:0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88077" autoAdjust="0"/>
  </p:normalViewPr>
  <p:slideViewPr>
    <p:cSldViewPr snapToGrid="0">
      <p:cViewPr varScale="1">
        <p:scale>
          <a:sx n="63" d="100"/>
          <a:sy n="63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Langford" userId="ad26de34-42cb-4891-81c5-ea34314c9496" providerId="ADAL" clId="{8502E19F-AE05-4E6A-8DC9-76990335D33B}"/>
    <pc:docChg chg="undo custSel mod addSld delSld modSld">
      <pc:chgData name="Morgan Langford" userId="ad26de34-42cb-4891-81c5-ea34314c9496" providerId="ADAL" clId="{8502E19F-AE05-4E6A-8DC9-76990335D33B}" dt="2020-02-04T05:56:08.039" v="732" actId="20577"/>
      <pc:docMkLst>
        <pc:docMk/>
      </pc:docMkLst>
      <pc:sldChg chg="modSp">
        <pc:chgData name="Morgan Langford" userId="ad26de34-42cb-4891-81c5-ea34314c9496" providerId="ADAL" clId="{8502E19F-AE05-4E6A-8DC9-76990335D33B}" dt="2020-02-04T05:42:05.427" v="479" actId="20577"/>
        <pc:sldMkLst>
          <pc:docMk/>
          <pc:sldMk cId="1092843699" sldId="260"/>
        </pc:sldMkLst>
        <pc:spChg chg="mod">
          <ac:chgData name="Morgan Langford" userId="ad26de34-42cb-4891-81c5-ea34314c9496" providerId="ADAL" clId="{8502E19F-AE05-4E6A-8DC9-76990335D33B}" dt="2020-02-04T05:42:05.427" v="479" actId="20577"/>
          <ac:spMkLst>
            <pc:docMk/>
            <pc:sldMk cId="1092843699" sldId="260"/>
            <ac:spMk id="3" creationId="{19CC563B-90F2-43E6-BB67-F3CF139D64E8}"/>
          </ac:spMkLst>
        </pc:spChg>
      </pc:sldChg>
      <pc:sldChg chg="del">
        <pc:chgData name="Morgan Langford" userId="ad26de34-42cb-4891-81c5-ea34314c9496" providerId="ADAL" clId="{8502E19F-AE05-4E6A-8DC9-76990335D33B}" dt="2020-02-04T05:37:07.446" v="443" actId="2696"/>
        <pc:sldMkLst>
          <pc:docMk/>
          <pc:sldMk cId="2212814677" sldId="261"/>
        </pc:sldMkLst>
      </pc:sldChg>
      <pc:sldChg chg="modSp">
        <pc:chgData name="Morgan Langford" userId="ad26de34-42cb-4891-81c5-ea34314c9496" providerId="ADAL" clId="{8502E19F-AE05-4E6A-8DC9-76990335D33B}" dt="2020-02-04T05:44:53.584" v="591" actId="20577"/>
        <pc:sldMkLst>
          <pc:docMk/>
          <pc:sldMk cId="3576688384" sldId="262"/>
        </pc:sldMkLst>
        <pc:spChg chg="mod">
          <ac:chgData name="Morgan Langford" userId="ad26de34-42cb-4891-81c5-ea34314c9496" providerId="ADAL" clId="{8502E19F-AE05-4E6A-8DC9-76990335D33B}" dt="2020-02-04T05:44:53.584" v="591" actId="20577"/>
          <ac:spMkLst>
            <pc:docMk/>
            <pc:sldMk cId="3576688384" sldId="262"/>
            <ac:spMk id="4" creationId="{6B4FFC2B-0BA8-4740-B37F-F22C658B61DA}"/>
          </ac:spMkLst>
        </pc:spChg>
      </pc:sldChg>
      <pc:sldChg chg="modSp">
        <pc:chgData name="Morgan Langford" userId="ad26de34-42cb-4891-81c5-ea34314c9496" providerId="ADAL" clId="{8502E19F-AE05-4E6A-8DC9-76990335D33B}" dt="2020-02-04T05:53:12.531" v="731" actId="20577"/>
        <pc:sldMkLst>
          <pc:docMk/>
          <pc:sldMk cId="1797516787" sldId="263"/>
        </pc:sldMkLst>
        <pc:spChg chg="mod">
          <ac:chgData name="Morgan Langford" userId="ad26de34-42cb-4891-81c5-ea34314c9496" providerId="ADAL" clId="{8502E19F-AE05-4E6A-8DC9-76990335D33B}" dt="2020-02-04T05:53:12.531" v="731" actId="20577"/>
          <ac:spMkLst>
            <pc:docMk/>
            <pc:sldMk cId="1797516787" sldId="263"/>
            <ac:spMk id="3" creationId="{565EE8DA-7139-496C-81AB-7098B55CF9DC}"/>
          </ac:spMkLst>
        </pc:spChg>
      </pc:sldChg>
      <pc:sldChg chg="modSp">
        <pc:chgData name="Morgan Langford" userId="ad26de34-42cb-4891-81c5-ea34314c9496" providerId="ADAL" clId="{8502E19F-AE05-4E6A-8DC9-76990335D33B}" dt="2020-02-04T05:56:08.039" v="732" actId="20577"/>
        <pc:sldMkLst>
          <pc:docMk/>
          <pc:sldMk cId="1529738388" sldId="267"/>
        </pc:sldMkLst>
        <pc:spChg chg="mod">
          <ac:chgData name="Morgan Langford" userId="ad26de34-42cb-4891-81c5-ea34314c9496" providerId="ADAL" clId="{8502E19F-AE05-4E6A-8DC9-76990335D33B}" dt="2020-02-04T05:56:08.039" v="732" actId="20577"/>
          <ac:spMkLst>
            <pc:docMk/>
            <pc:sldMk cId="1529738388" sldId="267"/>
            <ac:spMk id="3" creationId="{D81A13DC-2B1A-4AEE-B141-7C1B45B1AA9D}"/>
          </ac:spMkLst>
        </pc:spChg>
      </pc:sldChg>
      <pc:sldChg chg="modNotesTx">
        <pc:chgData name="Morgan Langford" userId="ad26de34-42cb-4891-81c5-ea34314c9496" providerId="ADAL" clId="{8502E19F-AE05-4E6A-8DC9-76990335D33B}" dt="2020-02-04T05:48:40.304" v="646" actId="20577"/>
        <pc:sldMkLst>
          <pc:docMk/>
          <pc:sldMk cId="2044206927" sldId="268"/>
        </pc:sldMkLst>
      </pc:sldChg>
      <pc:sldChg chg="addSp delSp modSp add mod setBg">
        <pc:chgData name="Morgan Langford" userId="ad26de34-42cb-4891-81c5-ea34314c9496" providerId="ADAL" clId="{8502E19F-AE05-4E6A-8DC9-76990335D33B}" dt="2020-02-04T05:44:28.046" v="589" actId="20577"/>
        <pc:sldMkLst>
          <pc:docMk/>
          <pc:sldMk cId="3091272376" sldId="269"/>
        </pc:sldMkLst>
        <pc:spChg chg="mod">
          <ac:chgData name="Morgan Langford" userId="ad26de34-42cb-4891-81c5-ea34314c9496" providerId="ADAL" clId="{8502E19F-AE05-4E6A-8DC9-76990335D33B}" dt="2020-02-04T05:42:16.974" v="485" actId="20577"/>
          <ac:spMkLst>
            <pc:docMk/>
            <pc:sldMk cId="3091272376" sldId="269"/>
            <ac:spMk id="2" creationId="{44C09498-F58B-4178-90D0-E14296D6256C}"/>
          </ac:spMkLst>
        </pc:spChg>
        <pc:spChg chg="mod">
          <ac:chgData name="Morgan Langford" userId="ad26de34-42cb-4891-81c5-ea34314c9496" providerId="ADAL" clId="{8502E19F-AE05-4E6A-8DC9-76990335D33B}" dt="2020-02-04T05:44:28.046" v="589" actId="20577"/>
          <ac:spMkLst>
            <pc:docMk/>
            <pc:sldMk cId="3091272376" sldId="269"/>
            <ac:spMk id="3" creationId="{8C340753-477B-442F-8FE4-1E08A54FD84C}"/>
          </ac:spMkLst>
        </pc:spChg>
        <pc:spChg chg="add del">
          <ac:chgData name="Morgan Langford" userId="ad26de34-42cb-4891-81c5-ea34314c9496" providerId="ADAL" clId="{8502E19F-AE05-4E6A-8DC9-76990335D33B}" dt="2020-02-04T05:36:35.456" v="439" actId="26606"/>
          <ac:spMkLst>
            <pc:docMk/>
            <pc:sldMk cId="3091272376" sldId="269"/>
            <ac:spMk id="8" creationId="{0A46F010-D160-4609-8979-FFD8C1EA6C43}"/>
          </ac:spMkLst>
        </pc:spChg>
        <pc:spChg chg="add del">
          <ac:chgData name="Morgan Langford" userId="ad26de34-42cb-4891-81c5-ea34314c9496" providerId="ADAL" clId="{8502E19F-AE05-4E6A-8DC9-76990335D33B}" dt="2020-02-04T05:36:35.456" v="439" actId="26606"/>
          <ac:spMkLst>
            <pc:docMk/>
            <pc:sldMk cId="3091272376" sldId="269"/>
            <ac:spMk id="10" creationId="{81B8C4F6-C3AC-4C94-8EC7-E4F7B7E9CDB6}"/>
          </ac:spMkLst>
        </pc:spChg>
        <pc:spChg chg="add del">
          <ac:chgData name="Morgan Langford" userId="ad26de34-42cb-4891-81c5-ea34314c9496" providerId="ADAL" clId="{8502E19F-AE05-4E6A-8DC9-76990335D33B}" dt="2020-02-04T05:36:35.456" v="439" actId="26606"/>
          <ac:spMkLst>
            <pc:docMk/>
            <pc:sldMk cId="3091272376" sldId="269"/>
            <ac:spMk id="40" creationId="{91328346-8BAD-4616-B50B-5CFDA5648D6A}"/>
          </ac:spMkLst>
        </pc:spChg>
        <pc:spChg chg="add del">
          <ac:chgData name="Morgan Langford" userId="ad26de34-42cb-4891-81c5-ea34314c9496" providerId="ADAL" clId="{8502E19F-AE05-4E6A-8DC9-76990335D33B}" dt="2020-02-04T05:36:51.911" v="441" actId="26606"/>
          <ac:spMkLst>
            <pc:docMk/>
            <pc:sldMk cId="3091272376" sldId="269"/>
            <ac:spMk id="42" creationId="{CD306B45-25EE-434D-ABA9-A27B79320CFF}"/>
          </ac:spMkLst>
        </pc:spChg>
        <pc:spChg chg="add del">
          <ac:chgData name="Morgan Langford" userId="ad26de34-42cb-4891-81c5-ea34314c9496" providerId="ADAL" clId="{8502E19F-AE05-4E6A-8DC9-76990335D33B}" dt="2020-02-04T05:36:51.911" v="441" actId="26606"/>
          <ac:spMkLst>
            <pc:docMk/>
            <pc:sldMk cId="3091272376" sldId="269"/>
            <ac:spMk id="43" creationId="{0A42F85E-4939-431E-8B4A-EC07C8E0AB65}"/>
          </ac:spMkLst>
        </pc:spChg>
        <pc:spChg chg="add">
          <ac:chgData name="Morgan Langford" userId="ad26de34-42cb-4891-81c5-ea34314c9496" providerId="ADAL" clId="{8502E19F-AE05-4E6A-8DC9-76990335D33B}" dt="2020-02-04T05:36:51.973" v="442" actId="26606"/>
          <ac:spMkLst>
            <pc:docMk/>
            <pc:sldMk cId="3091272376" sldId="269"/>
            <ac:spMk id="47" creationId="{0A46F010-D160-4609-8979-FFD8C1EA6C43}"/>
          </ac:spMkLst>
        </pc:spChg>
        <pc:spChg chg="add">
          <ac:chgData name="Morgan Langford" userId="ad26de34-42cb-4891-81c5-ea34314c9496" providerId="ADAL" clId="{8502E19F-AE05-4E6A-8DC9-76990335D33B}" dt="2020-02-04T05:36:51.973" v="442" actId="26606"/>
          <ac:spMkLst>
            <pc:docMk/>
            <pc:sldMk cId="3091272376" sldId="269"/>
            <ac:spMk id="48" creationId="{81B8C4F6-C3AC-4C94-8EC7-E4F7B7E9CDB6}"/>
          </ac:spMkLst>
        </pc:spChg>
        <pc:spChg chg="add">
          <ac:chgData name="Morgan Langford" userId="ad26de34-42cb-4891-81c5-ea34314c9496" providerId="ADAL" clId="{8502E19F-AE05-4E6A-8DC9-76990335D33B}" dt="2020-02-04T05:36:51.973" v="442" actId="26606"/>
          <ac:spMkLst>
            <pc:docMk/>
            <pc:sldMk cId="3091272376" sldId="269"/>
            <ac:spMk id="52" creationId="{91328346-8BAD-4616-B50B-5CFDA5648D6A}"/>
          </ac:spMkLst>
        </pc:spChg>
        <pc:grpChg chg="add del">
          <ac:chgData name="Morgan Langford" userId="ad26de34-42cb-4891-81c5-ea34314c9496" providerId="ADAL" clId="{8502E19F-AE05-4E6A-8DC9-76990335D33B}" dt="2020-02-04T05:36:35.456" v="439" actId="26606"/>
          <ac:grpSpMkLst>
            <pc:docMk/>
            <pc:sldMk cId="3091272376" sldId="269"/>
            <ac:grpSpMk id="12" creationId="{0B789310-9859-4942-98C8-3D2F12AAAE73}"/>
          </ac:grpSpMkLst>
        </pc:grpChg>
        <pc:grpChg chg="add del">
          <ac:chgData name="Morgan Langford" userId="ad26de34-42cb-4891-81c5-ea34314c9496" providerId="ADAL" clId="{8502E19F-AE05-4E6A-8DC9-76990335D33B}" dt="2020-02-04T05:36:51.911" v="441" actId="26606"/>
          <ac:grpSpMkLst>
            <pc:docMk/>
            <pc:sldMk cId="3091272376" sldId="269"/>
            <ac:grpSpMk id="14" creationId="{5D2B17EF-74EB-4C33-B2E2-8E727B2E7D68}"/>
          </ac:grpSpMkLst>
        </pc:grpChg>
        <pc:grpChg chg="add del">
          <ac:chgData name="Morgan Langford" userId="ad26de34-42cb-4891-81c5-ea34314c9496" providerId="ADAL" clId="{8502E19F-AE05-4E6A-8DC9-76990335D33B}" dt="2020-02-04T05:36:35.456" v="439" actId="26606"/>
          <ac:grpSpMkLst>
            <pc:docMk/>
            <pc:sldMk cId="3091272376" sldId="269"/>
            <ac:grpSpMk id="26" creationId="{6F1CEC7A-E419-4950-AA57-B00546C29CAF}"/>
          </ac:grpSpMkLst>
        </pc:grpChg>
        <pc:grpChg chg="add">
          <ac:chgData name="Morgan Langford" userId="ad26de34-42cb-4891-81c5-ea34314c9496" providerId="ADAL" clId="{8502E19F-AE05-4E6A-8DC9-76990335D33B}" dt="2020-02-04T05:36:51.973" v="442" actId="26606"/>
          <ac:grpSpMkLst>
            <pc:docMk/>
            <pc:sldMk cId="3091272376" sldId="269"/>
            <ac:grpSpMk id="49" creationId="{0B789310-9859-4942-98C8-3D2F12AAAE73}"/>
          </ac:grpSpMkLst>
        </pc:grpChg>
        <pc:grpChg chg="add">
          <ac:chgData name="Morgan Langford" userId="ad26de34-42cb-4891-81c5-ea34314c9496" providerId="ADAL" clId="{8502E19F-AE05-4E6A-8DC9-76990335D33B}" dt="2020-02-04T05:36:51.973" v="442" actId="26606"/>
          <ac:grpSpMkLst>
            <pc:docMk/>
            <pc:sldMk cId="3091272376" sldId="269"/>
            <ac:grpSpMk id="51" creationId="{6F1CEC7A-E419-4950-AA57-B00546C29CAF}"/>
          </ac:grpSpMkLst>
        </pc:grpChg>
        <pc:cxnChg chg="add del">
          <ac:chgData name="Morgan Langford" userId="ad26de34-42cb-4891-81c5-ea34314c9496" providerId="ADAL" clId="{8502E19F-AE05-4E6A-8DC9-76990335D33B}" dt="2020-02-04T05:36:51.911" v="441" actId="26606"/>
          <ac:cxnSpMkLst>
            <pc:docMk/>
            <pc:sldMk cId="3091272376" sldId="269"/>
            <ac:cxnSpMk id="44" creationId="{27EBB3F9-D6F7-4F6A-8843-9FEBA15E4969}"/>
          </ac:cxnSpMkLst>
        </pc:cxnChg>
      </pc:sldChg>
    </pc:docChg>
  </pc:docChgLst>
  <pc:docChgLst>
    <pc:chgData name="Morgan Langford" userId="ad26de34-42cb-4891-81c5-ea34314c9496" providerId="ADAL" clId="{AC8C5D0E-3E31-4581-8D47-C9A9F86B7709}"/>
    <pc:docChg chg="undo redo custSel mod addSld delSld modSld sldOrd">
      <pc:chgData name="Morgan Langford" userId="ad26de34-42cb-4891-81c5-ea34314c9496" providerId="ADAL" clId="{AC8C5D0E-3E31-4581-8D47-C9A9F86B7709}" dt="2020-01-31T04:50:22.111" v="6542"/>
      <pc:docMkLst>
        <pc:docMk/>
      </pc:docMkLst>
      <pc:sldChg chg="addSp delSp modSp mod setBg setClrOvrMap">
        <pc:chgData name="Morgan Langford" userId="ad26de34-42cb-4891-81c5-ea34314c9496" providerId="ADAL" clId="{AC8C5D0E-3E31-4581-8D47-C9A9F86B7709}" dt="2020-01-31T03:57:42.374" v="6491" actId="1076"/>
        <pc:sldMkLst>
          <pc:docMk/>
          <pc:sldMk cId="592177107" sldId="256"/>
        </pc:sldMkLst>
        <pc:spChg chg="mod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2" creationId="{630280C9-C2CB-423C-A987-F5DE92463268}"/>
          </ac:spMkLst>
        </pc:spChg>
        <pc:spChg chg="mod">
          <ac:chgData name="Morgan Langford" userId="ad26de34-42cb-4891-81c5-ea34314c9496" providerId="ADAL" clId="{AC8C5D0E-3E31-4581-8D47-C9A9F86B7709}" dt="2020-01-31T03:57:42.374" v="6491" actId="1076"/>
          <ac:spMkLst>
            <pc:docMk/>
            <pc:sldMk cId="592177107" sldId="256"/>
            <ac:spMk id="3" creationId="{7858957E-741B-48C6-96B4-700074D0277A}"/>
          </ac:spMkLst>
        </pc:spChg>
        <pc:spChg chg="add del">
          <ac:chgData name="Morgan Langford" userId="ad26de34-42cb-4891-81c5-ea34314c9496" providerId="ADAL" clId="{AC8C5D0E-3E31-4581-8D47-C9A9F86B7709}" dt="2020-01-27T04:47:24.390" v="3469" actId="26606"/>
          <ac:spMkLst>
            <pc:docMk/>
            <pc:sldMk cId="592177107" sldId="256"/>
            <ac:spMk id="8" creationId="{57ABABA7-0420-4200-9B65-1C1967CE9373}"/>
          </ac:spMkLst>
        </pc:spChg>
        <pc:spChg chg="add del">
          <ac:chgData name="Morgan Langford" userId="ad26de34-42cb-4891-81c5-ea34314c9496" providerId="ADAL" clId="{AC8C5D0E-3E31-4581-8D47-C9A9F86B7709}" dt="2020-01-27T04:47:24.390" v="3469" actId="26606"/>
          <ac:spMkLst>
            <pc:docMk/>
            <pc:sldMk cId="592177107" sldId="256"/>
            <ac:spMk id="24" creationId="{1E86F813-D67B-409D-AA77-FA8878C28E40}"/>
          </ac:spMkLst>
        </pc:spChg>
        <pc:spChg chg="add del">
          <ac:chgData name="Morgan Langford" userId="ad26de34-42cb-4891-81c5-ea34314c9496" providerId="ADAL" clId="{AC8C5D0E-3E31-4581-8D47-C9A9F86B7709}" dt="2020-01-27T04:47:24.390" v="3469" actId="26606"/>
          <ac:spMkLst>
            <pc:docMk/>
            <pc:sldMk cId="592177107" sldId="256"/>
            <ac:spMk id="26" creationId="{1F0BB6E0-44F4-4938-8070-5992040BD1D5}"/>
          </ac:spMkLst>
        </pc:spChg>
        <pc:spChg chg="add del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31" creationId="{F81819F9-8CAC-4A6C-8F06-0482027F9736}"/>
          </ac:spMkLst>
        </pc:spChg>
        <pc:spChg chg="add del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33" creationId="{4A98CC08-AEC2-4E8F-8F52-0F5C6372DB4F}"/>
          </ac:spMkLst>
        </pc:spChg>
        <pc:spChg chg="add del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63" creationId="{1310EFE2-B91D-47E7-B117-C2A802800A7C}"/>
          </ac:spMkLst>
        </pc:spChg>
        <pc:spChg chg="add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68" creationId="{57ABABA7-0420-4200-9B65-1C1967CE9373}"/>
          </ac:spMkLst>
        </pc:spChg>
        <pc:spChg chg="add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84" creationId="{1E86F813-D67B-409D-AA77-FA8878C28E40}"/>
          </ac:spMkLst>
        </pc:spChg>
        <pc:spChg chg="add">
          <ac:chgData name="Morgan Langford" userId="ad26de34-42cb-4891-81c5-ea34314c9496" providerId="ADAL" clId="{AC8C5D0E-3E31-4581-8D47-C9A9F86B7709}" dt="2020-01-31T03:57:05.838" v="6488" actId="26606"/>
          <ac:spMkLst>
            <pc:docMk/>
            <pc:sldMk cId="592177107" sldId="256"/>
            <ac:spMk id="86" creationId="{1F0BB6E0-44F4-4938-8070-5992040BD1D5}"/>
          </ac:spMkLst>
        </pc:spChg>
        <pc:grpChg chg="add del">
          <ac:chgData name="Morgan Langford" userId="ad26de34-42cb-4891-81c5-ea34314c9496" providerId="ADAL" clId="{AC8C5D0E-3E31-4581-8D47-C9A9F86B7709}" dt="2020-01-27T04:47:24.390" v="3469" actId="26606"/>
          <ac:grpSpMkLst>
            <pc:docMk/>
            <pc:sldMk cId="592177107" sldId="256"/>
            <ac:grpSpMk id="10" creationId="{46F1E992-B14A-4FD5-8E41-E19C83492C2A}"/>
          </ac:grpSpMkLst>
        </pc:grpChg>
        <pc:grpChg chg="add del">
          <ac:chgData name="Morgan Langford" userId="ad26de34-42cb-4891-81c5-ea34314c9496" providerId="ADAL" clId="{AC8C5D0E-3E31-4581-8D47-C9A9F86B7709}" dt="2020-01-31T03:57:05.838" v="6488" actId="26606"/>
          <ac:grpSpMkLst>
            <pc:docMk/>
            <pc:sldMk cId="592177107" sldId="256"/>
            <ac:grpSpMk id="35" creationId="{5D1545E6-EB3C-4478-A661-A2CA963F129C}"/>
          </ac:grpSpMkLst>
        </pc:grpChg>
        <pc:grpChg chg="add del">
          <ac:chgData name="Morgan Langford" userId="ad26de34-42cb-4891-81c5-ea34314c9496" providerId="ADAL" clId="{AC8C5D0E-3E31-4581-8D47-C9A9F86B7709}" dt="2020-01-31T03:57:05.838" v="6488" actId="26606"/>
          <ac:grpSpMkLst>
            <pc:docMk/>
            <pc:sldMk cId="592177107" sldId="256"/>
            <ac:grpSpMk id="49" creationId="{40A75861-F6C5-44A9-B161-B03701CBDE0C}"/>
          </ac:grpSpMkLst>
        </pc:grpChg>
        <pc:grpChg chg="add">
          <ac:chgData name="Morgan Langford" userId="ad26de34-42cb-4891-81c5-ea34314c9496" providerId="ADAL" clId="{AC8C5D0E-3E31-4581-8D47-C9A9F86B7709}" dt="2020-01-31T03:57:05.838" v="6488" actId="26606"/>
          <ac:grpSpMkLst>
            <pc:docMk/>
            <pc:sldMk cId="592177107" sldId="256"/>
            <ac:grpSpMk id="70" creationId="{46F1E992-B14A-4FD5-8E41-E19C83492C2A}"/>
          </ac:grpSpMkLst>
        </pc:grpChg>
      </pc:sldChg>
      <pc:sldChg chg="addSp delSp modSp mod setBg setClrOvrMap modNotesTx">
        <pc:chgData name="Morgan Langford" userId="ad26de34-42cb-4891-81c5-ea34314c9496" providerId="ADAL" clId="{AC8C5D0E-3E31-4581-8D47-C9A9F86B7709}" dt="2020-01-31T04:01:17.808" v="6509" actId="20577"/>
        <pc:sldMkLst>
          <pc:docMk/>
          <pc:sldMk cId="2676051972" sldId="257"/>
        </pc:sldMkLst>
        <pc:spChg chg="mod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2" creationId="{D8ACD65F-7598-4E90-B739-C5B7528737D7}"/>
          </ac:spMkLst>
        </pc:spChg>
        <pc:spChg chg="del">
          <ac:chgData name="Morgan Langford" userId="ad26de34-42cb-4891-81c5-ea34314c9496" providerId="ADAL" clId="{AC8C5D0E-3E31-4581-8D47-C9A9F86B7709}" dt="2020-01-24T20:35:12.944" v="0"/>
          <ac:spMkLst>
            <pc:docMk/>
            <pc:sldMk cId="2676051972" sldId="257"/>
            <ac:spMk id="3" creationId="{A0E377F7-4FBC-4A6F-B935-833DD0E054E0}"/>
          </ac:spMkLst>
        </pc:spChg>
        <pc:spChg chg="mod">
          <ac:chgData name="Morgan Langford" userId="ad26de34-42cb-4891-81c5-ea34314c9496" providerId="ADAL" clId="{AC8C5D0E-3E31-4581-8D47-C9A9F86B7709}" dt="2020-01-31T04:01:17.808" v="6509" actId="20577"/>
          <ac:spMkLst>
            <pc:docMk/>
            <pc:sldMk cId="2676051972" sldId="257"/>
            <ac:spMk id="4" creationId="{60B3EF77-F47A-48DD-BEB4-1F38A929A60A}"/>
          </ac:spMkLst>
        </pc:spChg>
        <pc:spChg chg="add del mod">
          <ac:chgData name="Morgan Langford" userId="ad26de34-42cb-4891-81c5-ea34314c9496" providerId="ADAL" clId="{AC8C5D0E-3E31-4581-8D47-C9A9F86B7709}" dt="2020-01-24T20:36:43.175" v="4" actId="26606"/>
          <ac:spMkLst>
            <pc:docMk/>
            <pc:sldMk cId="2676051972" sldId="257"/>
            <ac:spMk id="5" creationId="{6ABC29E6-DA47-4AF3-BDE2-207054F6E623}"/>
          </ac:spMkLst>
        </pc:spChg>
        <pc:spChg chg="add mod">
          <ac:chgData name="Morgan Langford" userId="ad26de34-42cb-4891-81c5-ea34314c9496" providerId="ADAL" clId="{AC8C5D0E-3E31-4581-8D47-C9A9F86B7709}" dt="2020-01-27T05:27:33.418" v="3613" actId="1076"/>
          <ac:spMkLst>
            <pc:docMk/>
            <pc:sldMk cId="2676051972" sldId="257"/>
            <ac:spMk id="6" creationId="{3C04280B-507F-4A81-8195-3DEF5BE8E5DB}"/>
          </ac:spMkLst>
        </pc:spChg>
        <pc:spChg chg="add del">
          <ac:chgData name="Morgan Langford" userId="ad26de34-42cb-4891-81c5-ea34314c9496" providerId="ADAL" clId="{AC8C5D0E-3E31-4581-8D47-C9A9F86B7709}" dt="2020-01-24T20:36:43.175" v="4" actId="26606"/>
          <ac:spMkLst>
            <pc:docMk/>
            <pc:sldMk cId="2676051972" sldId="257"/>
            <ac:spMk id="99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4T20:36:43.175" v="4" actId="26606"/>
          <ac:spMkLst>
            <pc:docMk/>
            <pc:sldMk cId="2676051972" sldId="257"/>
            <ac:spMk id="101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4T20:36:43.175" v="4" actId="26606"/>
          <ac:spMkLst>
            <pc:docMk/>
            <pc:sldMk cId="2676051972" sldId="257"/>
            <ac:spMk id="103" creationId="{B2EC7880-C5D9-40A8-A6B0-3198AD07AD1B}"/>
          </ac:spMkLst>
        </pc:spChg>
        <pc:spChg chg="add del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163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165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4T20:44:43.880" v="113" actId="26606"/>
          <ac:spMkLst>
            <pc:docMk/>
            <pc:sldMk cId="2676051972" sldId="257"/>
            <ac:spMk id="218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4T20:44:43.880" v="113" actId="26606"/>
          <ac:spMkLst>
            <pc:docMk/>
            <pc:sldMk cId="2676051972" sldId="257"/>
            <ac:spMk id="219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4T20:44:43.880" v="113" actId="26606"/>
          <ac:spMkLst>
            <pc:docMk/>
            <pc:sldMk cId="2676051972" sldId="257"/>
            <ac:spMk id="220" creationId="{2B258D2B-6AC3-4B3A-A87C-FD7E6517826E}"/>
          </ac:spMkLst>
        </pc:spChg>
        <pc:spChg chg="add del">
          <ac:chgData name="Morgan Langford" userId="ad26de34-42cb-4891-81c5-ea34314c9496" providerId="ADAL" clId="{AC8C5D0E-3E31-4581-8D47-C9A9F86B7709}" dt="2020-01-24T20:44:43.880" v="113" actId="26606"/>
          <ac:spMkLst>
            <pc:docMk/>
            <pc:sldMk cId="2676051972" sldId="257"/>
            <ac:spMk id="221" creationId="{8D55DD8B-9BF9-4B91-A22D-2D3F2AEFF189}"/>
          </ac:spMkLst>
        </pc:spChg>
        <pc:spChg chg="add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1030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1031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7T00:46:19.635" v="3298" actId="26606"/>
          <ac:spMkLst>
            <pc:docMk/>
            <pc:sldMk cId="2676051972" sldId="257"/>
            <ac:spMk id="1032" creationId="{B2EC7880-C5D9-40A8-A6B0-3198AD07AD1B}"/>
          </ac:spMkLst>
        </pc:spChg>
        <pc:grpChg chg="add del">
          <ac:chgData name="Morgan Langford" userId="ad26de34-42cb-4891-81c5-ea34314c9496" providerId="ADAL" clId="{AC8C5D0E-3E31-4581-8D47-C9A9F86B7709}" dt="2020-01-24T20:36:43.175" v="4" actId="26606"/>
          <ac:grpSpMkLst>
            <pc:docMk/>
            <pc:sldMk cId="2676051972" sldId="257"/>
            <ac:grpSpMk id="71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4T20:36:43.175" v="4" actId="26606"/>
          <ac:grpSpMkLst>
            <pc:docMk/>
            <pc:sldMk cId="2676051972" sldId="257"/>
            <ac:grpSpMk id="85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0:46:19.635" v="3298" actId="26606"/>
          <ac:grpSpMkLst>
            <pc:docMk/>
            <pc:sldMk cId="2676051972" sldId="257"/>
            <ac:grpSpMk id="135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7T00:46:19.635" v="3298" actId="26606"/>
          <ac:grpSpMkLst>
            <pc:docMk/>
            <pc:sldMk cId="2676051972" sldId="257"/>
            <ac:grpSpMk id="149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4T20:44:43.880" v="113" actId="26606"/>
          <ac:grpSpMkLst>
            <pc:docMk/>
            <pc:sldMk cId="2676051972" sldId="257"/>
            <ac:grpSpMk id="192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4T20:44:43.880" v="113" actId="26606"/>
          <ac:grpSpMkLst>
            <pc:docMk/>
            <pc:sldMk cId="2676051972" sldId="257"/>
            <ac:grpSpMk id="205" creationId="{520234FB-542E-4550-9C2F-1B56FD41A1CA}"/>
          </ac:grpSpMkLst>
        </pc:grpChg>
        <pc:grpChg chg="add">
          <ac:chgData name="Morgan Langford" userId="ad26de34-42cb-4891-81c5-ea34314c9496" providerId="ADAL" clId="{AC8C5D0E-3E31-4581-8D47-C9A9F86B7709}" dt="2020-01-27T00:46:19.635" v="3298" actId="26606"/>
          <ac:grpSpMkLst>
            <pc:docMk/>
            <pc:sldMk cId="2676051972" sldId="257"/>
            <ac:grpSpMk id="1028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7T00:46:19.635" v="3298" actId="26606"/>
          <ac:grpSpMkLst>
            <pc:docMk/>
            <pc:sldMk cId="2676051972" sldId="257"/>
            <ac:grpSpMk id="1029" creationId="{520234FB-542E-4550-9C2F-1B56FD41A1CA}"/>
          </ac:grpSpMkLst>
        </pc:grpChg>
        <pc:picChg chg="add mod ord">
          <ac:chgData name="Morgan Langford" userId="ad26de34-42cb-4891-81c5-ea34314c9496" providerId="ADAL" clId="{AC8C5D0E-3E31-4581-8D47-C9A9F86B7709}" dt="2020-01-27T05:27:35.121" v="3614" actId="1076"/>
          <ac:picMkLst>
            <pc:docMk/>
            <pc:sldMk cId="2676051972" sldId="257"/>
            <ac:picMk id="1026" creationId="{DD2D6ED8-DD16-4138-8B38-E1753C25FC18}"/>
          </ac:picMkLst>
        </pc:picChg>
      </pc:sldChg>
      <pc:sldChg chg="addSp modSp mod modTransition setBg setClrOvrMap">
        <pc:chgData name="Morgan Langford" userId="ad26de34-42cb-4891-81c5-ea34314c9496" providerId="ADAL" clId="{AC8C5D0E-3E31-4581-8D47-C9A9F86B7709}" dt="2020-01-31T04:50:22.111" v="6542"/>
        <pc:sldMkLst>
          <pc:docMk/>
          <pc:sldMk cId="2486101370" sldId="258"/>
        </pc:sldMkLst>
        <pc:spChg chg="mod">
          <ac:chgData name="Morgan Langford" userId="ad26de34-42cb-4891-81c5-ea34314c9496" providerId="ADAL" clId="{AC8C5D0E-3E31-4581-8D47-C9A9F86B7709}" dt="2020-01-27T00:46:12.011" v="3297" actId="26606"/>
          <ac:spMkLst>
            <pc:docMk/>
            <pc:sldMk cId="2486101370" sldId="258"/>
            <ac:spMk id="2" creationId="{D9CF4E53-D5FE-4449-AFCF-E2B74CB249B1}"/>
          </ac:spMkLst>
        </pc:spChg>
        <pc:spChg chg="mod">
          <ac:chgData name="Morgan Langford" userId="ad26de34-42cb-4891-81c5-ea34314c9496" providerId="ADAL" clId="{AC8C5D0E-3E31-4581-8D47-C9A9F86B7709}" dt="2020-01-31T04:09:03.292" v="6527" actId="20577"/>
          <ac:spMkLst>
            <pc:docMk/>
            <pc:sldMk cId="2486101370" sldId="258"/>
            <ac:spMk id="3" creationId="{5A52DB14-FBC5-4968-831D-5D2CE24D5AA1}"/>
          </ac:spMkLst>
        </pc:spChg>
        <pc:spChg chg="add">
          <ac:chgData name="Morgan Langford" userId="ad26de34-42cb-4891-81c5-ea34314c9496" providerId="ADAL" clId="{AC8C5D0E-3E31-4581-8D47-C9A9F86B7709}" dt="2020-01-27T00:46:12.011" v="3297" actId="26606"/>
          <ac:spMkLst>
            <pc:docMk/>
            <pc:sldMk cId="2486101370" sldId="258"/>
            <ac:spMk id="8" creationId="{5BE0789E-91A7-4246-978E-A17FE1BF952A}"/>
          </ac:spMkLst>
        </pc:spChg>
        <pc:spChg chg="add">
          <ac:chgData name="Morgan Langford" userId="ad26de34-42cb-4891-81c5-ea34314c9496" providerId="ADAL" clId="{AC8C5D0E-3E31-4581-8D47-C9A9F86B7709}" dt="2020-01-27T00:46:12.011" v="3297" actId="26606"/>
          <ac:spMkLst>
            <pc:docMk/>
            <pc:sldMk cId="2486101370" sldId="258"/>
            <ac:spMk id="24" creationId="{15EDA122-4530-45D2-A70A-B1A967AAE566}"/>
          </ac:spMkLst>
        </pc:spChg>
        <pc:spChg chg="add">
          <ac:chgData name="Morgan Langford" userId="ad26de34-42cb-4891-81c5-ea34314c9496" providerId="ADAL" clId="{AC8C5D0E-3E31-4581-8D47-C9A9F86B7709}" dt="2020-01-27T00:46:12.011" v="3297" actId="26606"/>
          <ac:spMkLst>
            <pc:docMk/>
            <pc:sldMk cId="2486101370" sldId="258"/>
            <ac:spMk id="26" creationId="{9782F52E-0F94-4BFC-9F89-B054DDEAB9EF}"/>
          </ac:spMkLst>
        </pc:spChg>
        <pc:grpChg chg="add">
          <ac:chgData name="Morgan Langford" userId="ad26de34-42cb-4891-81c5-ea34314c9496" providerId="ADAL" clId="{AC8C5D0E-3E31-4581-8D47-C9A9F86B7709}" dt="2020-01-27T00:46:12.011" v="3297" actId="26606"/>
          <ac:grpSpMkLst>
            <pc:docMk/>
            <pc:sldMk cId="2486101370" sldId="258"/>
            <ac:grpSpMk id="10" creationId="{3C6C0BD2-8B3C-4042-B4EE-5DB7665A3736}"/>
          </ac:grpSpMkLst>
        </pc:grpChg>
      </pc:sldChg>
      <pc:sldChg chg="addSp delSp modSp add del mod ord modTransition setBg setClrOvrMap modNotesTx">
        <pc:chgData name="Morgan Langford" userId="ad26de34-42cb-4891-81c5-ea34314c9496" providerId="ADAL" clId="{AC8C5D0E-3E31-4581-8D47-C9A9F86B7709}" dt="2020-01-31T04:08:03.254" v="6516"/>
        <pc:sldMkLst>
          <pc:docMk/>
          <pc:sldMk cId="3822384597" sldId="259"/>
        </pc:sldMkLst>
        <pc:spChg chg="mod">
          <ac:chgData name="Morgan Langford" userId="ad26de34-42cb-4891-81c5-ea34314c9496" providerId="ADAL" clId="{AC8C5D0E-3E31-4581-8D47-C9A9F86B7709}" dt="2020-01-30T02:29:56.351" v="5978" actId="20577"/>
          <ac:spMkLst>
            <pc:docMk/>
            <pc:sldMk cId="3822384597" sldId="259"/>
            <ac:spMk id="2" creationId="{05584C63-2827-40EF-B785-AC342262EDAF}"/>
          </ac:spMkLst>
        </pc:spChg>
        <pc:spChg chg="add del mod">
          <ac:chgData name="Morgan Langford" userId="ad26de34-42cb-4891-81c5-ea34314c9496" providerId="ADAL" clId="{AC8C5D0E-3E31-4581-8D47-C9A9F86B7709}" dt="2020-01-27T00:15:05.721" v="2041"/>
          <ac:spMkLst>
            <pc:docMk/>
            <pc:sldMk cId="3822384597" sldId="259"/>
            <ac:spMk id="3" creationId="{1E74D4F9-3D0B-4E1C-AFD7-B4AFBE0695E8}"/>
          </ac:spMkLst>
        </pc:spChg>
        <pc:spChg chg="add del mod">
          <ac:chgData name="Morgan Langford" userId="ad26de34-42cb-4891-81c5-ea34314c9496" providerId="ADAL" clId="{AC8C5D0E-3E31-4581-8D47-C9A9F86B7709}" dt="2020-01-27T05:50:21.336" v="4130"/>
          <ac:spMkLst>
            <pc:docMk/>
            <pc:sldMk cId="3822384597" sldId="259"/>
            <ac:spMk id="3" creationId="{8223D0ED-556A-4705-87BE-89D8FACE3759}"/>
          </ac:spMkLst>
        </pc:spChg>
        <pc:spChg chg="del mod">
          <ac:chgData name="Morgan Langford" userId="ad26de34-42cb-4891-81c5-ea34314c9496" providerId="ADAL" clId="{AC8C5D0E-3E31-4581-8D47-C9A9F86B7709}" dt="2020-01-24T20:51:23.080" v="322"/>
          <ac:spMkLst>
            <pc:docMk/>
            <pc:sldMk cId="3822384597" sldId="259"/>
            <ac:spMk id="3" creationId="{AA7856EC-61DC-404D-B92E-2E84B4600F61}"/>
          </ac:spMkLst>
        </pc:spChg>
        <pc:spChg chg="mod">
          <ac:chgData name="Morgan Langford" userId="ad26de34-42cb-4891-81c5-ea34314c9496" providerId="ADAL" clId="{AC8C5D0E-3E31-4581-8D47-C9A9F86B7709}" dt="2020-01-30T02:34:32.239" v="6115" actId="20577"/>
          <ac:spMkLst>
            <pc:docMk/>
            <pc:sldMk cId="3822384597" sldId="259"/>
            <ac:spMk id="4" creationId="{E56010FE-76E8-4181-A7D1-79055EF788A9}"/>
          </ac:spMkLst>
        </pc:spChg>
        <pc:spChg chg="add del mod">
          <ac:chgData name="Morgan Langford" userId="ad26de34-42cb-4891-81c5-ea34314c9496" providerId="ADAL" clId="{AC8C5D0E-3E31-4581-8D47-C9A9F86B7709}" dt="2020-01-27T06:00:08.723" v="4137"/>
          <ac:spMkLst>
            <pc:docMk/>
            <pc:sldMk cId="3822384597" sldId="259"/>
            <ac:spMk id="5" creationId="{4F799E1F-365A-4478-8717-D3306A187012}"/>
          </ac:spMkLst>
        </pc:spChg>
        <pc:spChg chg="add del mod ord">
          <ac:chgData name="Morgan Langford" userId="ad26de34-42cb-4891-81c5-ea34314c9496" providerId="ADAL" clId="{AC8C5D0E-3E31-4581-8D47-C9A9F86B7709}" dt="2020-01-27T00:15:46.718" v="2050"/>
          <ac:spMkLst>
            <pc:docMk/>
            <pc:sldMk cId="3822384597" sldId="259"/>
            <ac:spMk id="5" creationId="{D1DC4112-7582-4D9B-890E-86691D4A1D5B}"/>
          </ac:spMkLst>
        </pc:spChg>
        <pc:spChg chg="add del mod">
          <ac:chgData name="Morgan Langford" userId="ad26de34-42cb-4891-81c5-ea34314c9496" providerId="ADAL" clId="{AC8C5D0E-3E31-4581-8D47-C9A9F86B7709}" dt="2020-01-27T05:49:16.486" v="4129" actId="478"/>
          <ac:spMkLst>
            <pc:docMk/>
            <pc:sldMk cId="3822384597" sldId="259"/>
            <ac:spMk id="6" creationId="{35872E75-97FA-4719-8FE7-1803CA3EC81B}"/>
          </ac:spMkLst>
        </pc:spChg>
        <pc:spChg chg="add mod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7" creationId="{F7A9277F-0AF4-4857-BEDB-A89BF76BE223}"/>
          </ac:spMkLst>
        </pc:spChg>
        <pc:spChg chg="add del">
          <ac:chgData name="Morgan Langford" userId="ad26de34-42cb-4891-81c5-ea34314c9496" providerId="ADAL" clId="{AC8C5D0E-3E31-4581-8D47-C9A9F86B7709}" dt="2020-01-24T20:51:43.972" v="324" actId="26606"/>
          <ac:spMkLst>
            <pc:docMk/>
            <pc:sldMk cId="3822384597" sldId="259"/>
            <ac:spMk id="99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4T20:51:43.972" v="324" actId="26606"/>
          <ac:spMkLst>
            <pc:docMk/>
            <pc:sldMk cId="3822384597" sldId="259"/>
            <ac:spMk id="101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4T20:51:43.972" v="324" actId="26606"/>
          <ac:spMkLst>
            <pc:docMk/>
            <pc:sldMk cId="3822384597" sldId="259"/>
            <ac:spMk id="103" creationId="{93262980-E907-4930-9E6E-3DC2025CE757}"/>
          </ac:spMkLst>
        </pc:spChg>
        <pc:spChg chg="add del">
          <ac:chgData name="Morgan Langford" userId="ad26de34-42cb-4891-81c5-ea34314c9496" providerId="ADAL" clId="{AC8C5D0E-3E31-4581-8D47-C9A9F86B7709}" dt="2020-01-24T20:51:43.972" v="324" actId="26606"/>
          <ac:spMkLst>
            <pc:docMk/>
            <pc:sldMk cId="3822384597" sldId="259"/>
            <ac:spMk id="105" creationId="{AFD53EBD-B361-45AD-8ABF-9270B20B4AFE}"/>
          </ac:spMkLst>
        </pc:spChg>
        <pc:spChg chg="add del">
          <ac:chgData name="Morgan Langford" userId="ad26de34-42cb-4891-81c5-ea34314c9496" providerId="ADAL" clId="{AC8C5D0E-3E31-4581-8D47-C9A9F86B7709}" dt="2020-01-24T20:51:43.972" v="324" actId="26606"/>
          <ac:spMkLst>
            <pc:docMk/>
            <pc:sldMk cId="3822384597" sldId="259"/>
            <ac:spMk id="107" creationId="{DA1A4CE7-6399-4B37-ACE2-CFC4B4077B51}"/>
          </ac:spMkLst>
        </pc:spChg>
        <pc:spChg chg="add del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165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167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7T00:46:29.354" v="3299" actId="26606"/>
          <ac:spMkLst>
            <pc:docMk/>
            <pc:sldMk cId="3822384597" sldId="259"/>
            <ac:spMk id="168" creationId="{1996130F-9AB5-4DE9-8574-3AF891C5C172}"/>
          </ac:spMkLst>
        </pc:spChg>
        <pc:spChg chg="add del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169" creationId="{B2EC7880-C5D9-40A8-A6B0-3198AD07AD1B}"/>
          </ac:spMkLst>
        </pc:spChg>
        <pc:spChg chg="add del">
          <ac:chgData name="Morgan Langford" userId="ad26de34-42cb-4891-81c5-ea34314c9496" providerId="ADAL" clId="{AC8C5D0E-3E31-4581-8D47-C9A9F86B7709}" dt="2020-01-27T00:46:29.354" v="3299" actId="26606"/>
          <ac:spMkLst>
            <pc:docMk/>
            <pc:sldMk cId="3822384597" sldId="259"/>
            <ac:spMk id="170" creationId="{7326F4E6-9131-42DA-97B2-0BA8D1E258AD}"/>
          </ac:spMkLst>
        </pc:spChg>
        <pc:spChg chg="add del">
          <ac:chgData name="Morgan Langford" userId="ad26de34-42cb-4891-81c5-ea34314c9496" providerId="ADAL" clId="{AC8C5D0E-3E31-4581-8D47-C9A9F86B7709}" dt="2020-01-27T00:46:29.354" v="3299" actId="26606"/>
          <ac:spMkLst>
            <pc:docMk/>
            <pc:sldMk cId="3822384597" sldId="259"/>
            <ac:spMk id="172" creationId="{3F4C104D-5F30-4811-9376-566B26E4719A}"/>
          </ac:spMkLst>
        </pc:spChg>
        <pc:spChg chg="add del">
          <ac:chgData name="Morgan Langford" userId="ad26de34-42cb-4891-81c5-ea34314c9496" providerId="ADAL" clId="{AC8C5D0E-3E31-4581-8D47-C9A9F86B7709}" dt="2020-01-27T00:46:29.354" v="3299" actId="26606"/>
          <ac:spMkLst>
            <pc:docMk/>
            <pc:sldMk cId="3822384597" sldId="259"/>
            <ac:spMk id="174" creationId="{0815E34B-5D02-4E01-A936-E8E1C0AB6F12}"/>
          </ac:spMkLst>
        </pc:spChg>
        <pc:spChg chg="add del">
          <ac:chgData name="Morgan Langford" userId="ad26de34-42cb-4891-81c5-ea34314c9496" providerId="ADAL" clId="{AC8C5D0E-3E31-4581-8D47-C9A9F86B7709}" dt="2020-01-27T00:46:29.354" v="3299" actId="26606"/>
          <ac:spMkLst>
            <pc:docMk/>
            <pc:sldMk cId="3822384597" sldId="259"/>
            <ac:spMk id="176" creationId="{7DE3414B-B032-4710-A468-D3285E38C5FF}"/>
          </ac:spMkLst>
        </pc:spChg>
        <pc:spChg chg="add del">
          <ac:chgData name="Morgan Langford" userId="ad26de34-42cb-4891-81c5-ea34314c9496" providerId="ADAL" clId="{AC8C5D0E-3E31-4581-8D47-C9A9F86B7709}" dt="2020-01-27T05:50:51.831" v="4133" actId="26606"/>
          <ac:spMkLst>
            <pc:docMk/>
            <pc:sldMk cId="3822384597" sldId="259"/>
            <ac:spMk id="198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7T05:50:51.831" v="4133" actId="26606"/>
          <ac:spMkLst>
            <pc:docMk/>
            <pc:sldMk cId="3822384597" sldId="259"/>
            <ac:spMk id="200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7T05:50:51.831" v="4133" actId="26606"/>
          <ac:spMkLst>
            <pc:docMk/>
            <pc:sldMk cId="3822384597" sldId="259"/>
            <ac:spMk id="202" creationId="{B2EC7880-C5D9-40A8-A6B0-3198AD07AD1B}"/>
          </ac:spMkLst>
        </pc:spChg>
        <pc:spChg chg="add del">
          <ac:chgData name="Morgan Langford" userId="ad26de34-42cb-4891-81c5-ea34314c9496" providerId="ADAL" clId="{AC8C5D0E-3E31-4581-8D47-C9A9F86B7709}" dt="2020-01-27T06:02:32.705" v="4148" actId="26606"/>
          <ac:spMkLst>
            <pc:docMk/>
            <pc:sldMk cId="3822384597" sldId="259"/>
            <ac:spMk id="218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7T06:02:32.705" v="4148" actId="26606"/>
          <ac:spMkLst>
            <pc:docMk/>
            <pc:sldMk cId="3822384597" sldId="259"/>
            <ac:spMk id="219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7T06:02:32.705" v="4148" actId="26606"/>
          <ac:spMkLst>
            <pc:docMk/>
            <pc:sldMk cId="3822384597" sldId="259"/>
            <ac:spMk id="220" creationId="{23C7736A-5A08-4021-9AB6-390DFF506AA8}"/>
          </ac:spMkLst>
        </pc:spChg>
        <pc:spChg chg="add del">
          <ac:chgData name="Morgan Langford" userId="ad26de34-42cb-4891-81c5-ea34314c9496" providerId="ADAL" clId="{AC8C5D0E-3E31-4581-8D47-C9A9F86B7709}" dt="2020-01-27T06:02:32.705" v="4148" actId="26606"/>
          <ac:spMkLst>
            <pc:docMk/>
            <pc:sldMk cId="3822384597" sldId="259"/>
            <ac:spMk id="221" creationId="{433DF4D3-8A35-461A-ABE0-F56B78A1371F}"/>
          </ac:spMkLst>
        </pc:spChg>
        <pc:spChg chg="add del">
          <ac:chgData name="Morgan Langford" userId="ad26de34-42cb-4891-81c5-ea34314c9496" providerId="ADAL" clId="{AC8C5D0E-3E31-4581-8D47-C9A9F86B7709}" dt="2020-01-27T06:00:13.470" v="4138" actId="26606"/>
          <ac:spMkLst>
            <pc:docMk/>
            <pc:sldMk cId="3822384597" sldId="259"/>
            <ac:spMk id="291" creationId="{1996130F-9AB5-4DE9-8574-3AF891C5C172}"/>
          </ac:spMkLst>
        </pc:spChg>
        <pc:spChg chg="add del">
          <ac:chgData name="Morgan Langford" userId="ad26de34-42cb-4891-81c5-ea34314c9496" providerId="ADAL" clId="{AC8C5D0E-3E31-4581-8D47-C9A9F86B7709}" dt="2020-01-27T06:00:13.470" v="4138" actId="26606"/>
          <ac:spMkLst>
            <pc:docMk/>
            <pc:sldMk cId="3822384597" sldId="259"/>
            <ac:spMk id="293" creationId="{7326F4E6-9131-42DA-97B2-0BA8D1E258AD}"/>
          </ac:spMkLst>
        </pc:spChg>
        <pc:spChg chg="add del">
          <ac:chgData name="Morgan Langford" userId="ad26de34-42cb-4891-81c5-ea34314c9496" providerId="ADAL" clId="{AC8C5D0E-3E31-4581-8D47-C9A9F86B7709}" dt="2020-01-27T06:00:13.470" v="4138" actId="26606"/>
          <ac:spMkLst>
            <pc:docMk/>
            <pc:sldMk cId="3822384597" sldId="259"/>
            <ac:spMk id="295" creationId="{1EDD21E1-BAF0-4314-AB31-82ECB8AC9EA9}"/>
          </ac:spMkLst>
        </pc:spChg>
        <pc:spChg chg="add del">
          <ac:chgData name="Morgan Langford" userId="ad26de34-42cb-4891-81c5-ea34314c9496" providerId="ADAL" clId="{AC8C5D0E-3E31-4581-8D47-C9A9F86B7709}" dt="2020-01-27T06:00:13.470" v="4138" actId="26606"/>
          <ac:spMkLst>
            <pc:docMk/>
            <pc:sldMk cId="3822384597" sldId="259"/>
            <ac:spMk id="297" creationId="{FDC8619C-F25D-468E-95FA-2A2151D7DDD2}"/>
          </ac:spMkLst>
        </pc:spChg>
        <pc:spChg chg="add del">
          <ac:chgData name="Morgan Langford" userId="ad26de34-42cb-4891-81c5-ea34314c9496" providerId="ADAL" clId="{AC8C5D0E-3E31-4581-8D47-C9A9F86B7709}" dt="2020-01-27T06:00:13.470" v="4138" actId="26606"/>
          <ac:spMkLst>
            <pc:docMk/>
            <pc:sldMk cId="3822384597" sldId="259"/>
            <ac:spMk id="299" creationId="{7D9439D6-DEAD-4CEB-A61B-BE3D64D1B598}"/>
          </ac:spMkLst>
        </pc:spChg>
        <pc:spChg chg="add del">
          <ac:chgData name="Morgan Langford" userId="ad26de34-42cb-4891-81c5-ea34314c9496" providerId="ADAL" clId="{AC8C5D0E-3E31-4581-8D47-C9A9F86B7709}" dt="2020-01-27T00:15:09.678" v="2042" actId="26606"/>
          <ac:spMkLst>
            <pc:docMk/>
            <pc:sldMk cId="3822384597" sldId="259"/>
            <ac:spMk id="2054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7T00:15:09.678" v="2042" actId="26606"/>
          <ac:spMkLst>
            <pc:docMk/>
            <pc:sldMk cId="3822384597" sldId="259"/>
            <ac:spMk id="2055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2077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2078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7T06:02:32.764" v="4149" actId="26606"/>
          <ac:spMkLst>
            <pc:docMk/>
            <pc:sldMk cId="3822384597" sldId="259"/>
            <ac:spMk id="2079" creationId="{B2EC7880-C5D9-40A8-A6B0-3198AD07AD1B}"/>
          </ac:spMkLst>
        </pc:spChg>
        <pc:grpChg chg="add del">
          <ac:chgData name="Morgan Langford" userId="ad26de34-42cb-4891-81c5-ea34314c9496" providerId="ADAL" clId="{AC8C5D0E-3E31-4581-8D47-C9A9F86B7709}" dt="2020-01-24T20:51:43.972" v="324" actId="26606"/>
          <ac:grpSpMkLst>
            <pc:docMk/>
            <pc:sldMk cId="3822384597" sldId="259"/>
            <ac:grpSpMk id="71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4T20:51:43.972" v="324" actId="26606"/>
          <ac:grpSpMkLst>
            <pc:docMk/>
            <pc:sldMk cId="3822384597" sldId="259"/>
            <ac:grpSpMk id="85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5:50:51.831" v="4133" actId="26606"/>
          <ac:grpSpMkLst>
            <pc:docMk/>
            <pc:sldMk cId="3822384597" sldId="259"/>
            <ac:grpSpMk id="117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7T06:02:32.764" v="4149" actId="26606"/>
          <ac:grpSpMkLst>
            <pc:docMk/>
            <pc:sldMk cId="3822384597" sldId="259"/>
            <ac:grpSpMk id="137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7T00:46:29.354" v="3299" actId="26606"/>
          <ac:grpSpMkLst>
            <pc:docMk/>
            <pc:sldMk cId="3822384597" sldId="259"/>
            <ac:grpSpMk id="140" creationId="{166BF9EE-F7AC-4FA5-AC7E-001B3A642F75}"/>
          </ac:grpSpMkLst>
        </pc:grpChg>
        <pc:grpChg chg="add del">
          <ac:chgData name="Morgan Langford" userId="ad26de34-42cb-4891-81c5-ea34314c9496" providerId="ADAL" clId="{AC8C5D0E-3E31-4581-8D47-C9A9F86B7709}" dt="2020-01-27T06:02:32.764" v="4149" actId="26606"/>
          <ac:grpSpMkLst>
            <pc:docMk/>
            <pc:sldMk cId="3822384597" sldId="259"/>
            <ac:grpSpMk id="151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0:46:29.354" v="3299" actId="26606"/>
          <ac:grpSpMkLst>
            <pc:docMk/>
            <pc:sldMk cId="3822384597" sldId="259"/>
            <ac:grpSpMk id="154" creationId="{E312DBA5-56D8-42B2-BA94-28168C2A6703}"/>
          </ac:grpSpMkLst>
        </pc:grpChg>
        <pc:grpChg chg="add del">
          <ac:chgData name="Morgan Langford" userId="ad26de34-42cb-4891-81c5-ea34314c9496" providerId="ADAL" clId="{AC8C5D0E-3E31-4581-8D47-C9A9F86B7709}" dt="2020-01-27T05:50:51.831" v="4133" actId="26606"/>
          <ac:grpSpMkLst>
            <pc:docMk/>
            <pc:sldMk cId="3822384597" sldId="259"/>
            <ac:grpSpMk id="184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6:02:32.705" v="4148" actId="26606"/>
          <ac:grpSpMkLst>
            <pc:docMk/>
            <pc:sldMk cId="3822384597" sldId="259"/>
            <ac:grpSpMk id="205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6:00:13.470" v="4138" actId="26606"/>
          <ac:grpSpMkLst>
            <pc:docMk/>
            <pc:sldMk cId="3822384597" sldId="259"/>
            <ac:grpSpMk id="263" creationId="{166BF9EE-F7AC-4FA5-AC7E-001B3A642F75}"/>
          </ac:grpSpMkLst>
        </pc:grpChg>
        <pc:grpChg chg="add del">
          <ac:chgData name="Morgan Langford" userId="ad26de34-42cb-4891-81c5-ea34314c9496" providerId="ADAL" clId="{AC8C5D0E-3E31-4581-8D47-C9A9F86B7709}" dt="2020-01-27T06:00:13.470" v="4138" actId="26606"/>
          <ac:grpSpMkLst>
            <pc:docMk/>
            <pc:sldMk cId="3822384597" sldId="259"/>
            <ac:grpSpMk id="277" creationId="{E312DBA5-56D8-42B2-BA94-28168C2A6703}"/>
          </ac:grpSpMkLst>
        </pc:grpChg>
        <pc:grpChg chg="add del">
          <ac:chgData name="Morgan Langford" userId="ad26de34-42cb-4891-81c5-ea34314c9496" providerId="ADAL" clId="{AC8C5D0E-3E31-4581-8D47-C9A9F86B7709}" dt="2020-01-27T00:15:09.678" v="2042" actId="26606"/>
          <ac:grpSpMkLst>
            <pc:docMk/>
            <pc:sldMk cId="3822384597" sldId="259"/>
            <ac:grpSpMk id="2052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7T00:15:09.678" v="2042" actId="26606"/>
          <ac:grpSpMkLst>
            <pc:docMk/>
            <pc:sldMk cId="3822384597" sldId="259"/>
            <ac:grpSpMk id="2053" creationId="{520234FB-542E-4550-9C2F-1B56FD41A1CA}"/>
          </ac:grpSpMkLst>
        </pc:grpChg>
        <pc:grpChg chg="add del">
          <ac:chgData name="Morgan Langford" userId="ad26de34-42cb-4891-81c5-ea34314c9496" providerId="ADAL" clId="{AC8C5D0E-3E31-4581-8D47-C9A9F86B7709}" dt="2020-01-27T06:02:32.705" v="4148" actId="26606"/>
          <ac:grpSpMkLst>
            <pc:docMk/>
            <pc:sldMk cId="3822384597" sldId="259"/>
            <ac:grpSpMk id="2059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7T06:02:32.764" v="4149" actId="26606"/>
          <ac:grpSpMkLst>
            <pc:docMk/>
            <pc:sldMk cId="3822384597" sldId="259"/>
            <ac:grpSpMk id="2068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7T06:02:32.764" v="4149" actId="26606"/>
          <ac:grpSpMkLst>
            <pc:docMk/>
            <pc:sldMk cId="3822384597" sldId="259"/>
            <ac:grpSpMk id="2076" creationId="{520234FB-542E-4550-9C2F-1B56FD41A1CA}"/>
          </ac:grpSpMkLst>
        </pc:grpChg>
        <pc:picChg chg="add del mod">
          <ac:chgData name="Morgan Langford" userId="ad26de34-42cb-4891-81c5-ea34314c9496" providerId="ADAL" clId="{AC8C5D0E-3E31-4581-8D47-C9A9F86B7709}" dt="2020-01-27T05:46:46.576" v="4012"/>
          <ac:picMkLst>
            <pc:docMk/>
            <pc:sldMk cId="3822384597" sldId="259"/>
            <ac:picMk id="35" creationId="{FC08312B-B9FA-4F51-90C8-6C860E92E2F7}"/>
          </ac:picMkLst>
        </pc:picChg>
        <pc:picChg chg="add del mod">
          <ac:chgData name="Morgan Langford" userId="ad26de34-42cb-4891-81c5-ea34314c9496" providerId="ADAL" clId="{AC8C5D0E-3E31-4581-8D47-C9A9F86B7709}" dt="2020-01-27T00:14:24.102" v="2029"/>
          <ac:picMkLst>
            <pc:docMk/>
            <pc:sldMk cId="3822384597" sldId="259"/>
            <ac:picMk id="2050" creationId="{05BF989E-7CA6-4ADD-9B44-4FCAC4ECC38B}"/>
          </ac:picMkLst>
        </pc:picChg>
        <pc:picChg chg="add del mod">
          <ac:chgData name="Morgan Langford" userId="ad26de34-42cb-4891-81c5-ea34314c9496" providerId="ADAL" clId="{AC8C5D0E-3E31-4581-8D47-C9A9F86B7709}" dt="2020-01-27T05:50:54.667" v="4134"/>
          <ac:picMkLst>
            <pc:docMk/>
            <pc:sldMk cId="3822384597" sldId="259"/>
            <ac:picMk id="2050" creationId="{A03B62B1-C84F-4339-8684-A77F27CA61AD}"/>
          </ac:picMkLst>
        </pc:picChg>
        <pc:picChg chg="add mod ord">
          <ac:chgData name="Morgan Langford" userId="ad26de34-42cb-4891-81c5-ea34314c9496" providerId="ADAL" clId="{AC8C5D0E-3E31-4581-8D47-C9A9F86B7709}" dt="2020-01-27T06:02:32.705" v="4148" actId="26606"/>
          <ac:picMkLst>
            <pc:docMk/>
            <pc:sldMk cId="3822384597" sldId="259"/>
            <ac:picMk id="2052" creationId="{A544B760-A96D-43D8-B8EF-6A4650D8761D}"/>
          </ac:picMkLst>
        </pc:picChg>
      </pc:sldChg>
      <pc:sldChg chg="addSp delSp modSp add mod setBg setClrOvrMap modNotesTx">
        <pc:chgData name="Morgan Langford" userId="ad26de34-42cb-4891-81c5-ea34314c9496" providerId="ADAL" clId="{AC8C5D0E-3E31-4581-8D47-C9A9F86B7709}" dt="2020-01-30T02:57:36.331" v="6227" actId="20577"/>
        <pc:sldMkLst>
          <pc:docMk/>
          <pc:sldMk cId="1092843699" sldId="260"/>
        </pc:sldMkLst>
        <pc:spChg chg="mod">
          <ac:chgData name="Morgan Langford" userId="ad26de34-42cb-4891-81c5-ea34314c9496" providerId="ADAL" clId="{AC8C5D0E-3E31-4581-8D47-C9A9F86B7709}" dt="2020-01-27T00:46:51.138" v="3305" actId="26606"/>
          <ac:spMkLst>
            <pc:docMk/>
            <pc:sldMk cId="1092843699" sldId="260"/>
            <ac:spMk id="2" creationId="{0D48A673-310A-4C37-B4F8-BC52CF5380C1}"/>
          </ac:spMkLst>
        </pc:spChg>
        <pc:spChg chg="mod">
          <ac:chgData name="Morgan Langford" userId="ad26de34-42cb-4891-81c5-ea34314c9496" providerId="ADAL" clId="{AC8C5D0E-3E31-4581-8D47-C9A9F86B7709}" dt="2020-01-27T00:47:03.178" v="3308" actId="14100"/>
          <ac:spMkLst>
            <pc:docMk/>
            <pc:sldMk cId="1092843699" sldId="260"/>
            <ac:spMk id="3" creationId="{19CC563B-90F2-43E6-BB67-F3CF139D64E8}"/>
          </ac:spMkLst>
        </pc:spChg>
        <pc:spChg chg="add mod">
          <ac:chgData name="Morgan Langford" userId="ad26de34-42cb-4891-81c5-ea34314c9496" providerId="ADAL" clId="{AC8C5D0E-3E31-4581-8D47-C9A9F86B7709}" dt="2020-01-27T00:16:18.703" v="2056" actId="1076"/>
          <ac:spMkLst>
            <pc:docMk/>
            <pc:sldMk cId="1092843699" sldId="260"/>
            <ac:spMk id="4" creationId="{33533E6B-969F-4F1C-BD5B-D1CFE1693F5C}"/>
          </ac:spMkLst>
        </pc:spChg>
        <pc:spChg chg="add del">
          <ac:chgData name="Morgan Langford" userId="ad26de34-42cb-4891-81c5-ea34314c9496" providerId="ADAL" clId="{AC8C5D0E-3E31-4581-8D47-C9A9F86B7709}" dt="2020-01-27T00:14:54.232" v="2039" actId="26606"/>
          <ac:spMkLst>
            <pc:docMk/>
            <pc:sldMk cId="1092843699" sldId="260"/>
            <ac:spMk id="71" creationId="{3F4C104D-5F30-4811-9376-566B26E4719A}"/>
          </ac:spMkLst>
        </pc:spChg>
        <pc:spChg chg="add del">
          <ac:chgData name="Morgan Langford" userId="ad26de34-42cb-4891-81c5-ea34314c9496" providerId="ADAL" clId="{AC8C5D0E-3E31-4581-8D47-C9A9F86B7709}" dt="2020-01-27T00:14:54.232" v="2039" actId="26606"/>
          <ac:spMkLst>
            <pc:docMk/>
            <pc:sldMk cId="1092843699" sldId="260"/>
            <ac:spMk id="73" creationId="{0815E34B-5D02-4E01-A936-E8E1C0AB6F12}"/>
          </ac:spMkLst>
        </pc:spChg>
        <pc:spChg chg="add del">
          <ac:chgData name="Morgan Langford" userId="ad26de34-42cb-4891-81c5-ea34314c9496" providerId="ADAL" clId="{AC8C5D0E-3E31-4581-8D47-C9A9F86B7709}" dt="2020-01-27T00:14:54.232" v="2039" actId="26606"/>
          <ac:spMkLst>
            <pc:docMk/>
            <pc:sldMk cId="1092843699" sldId="260"/>
            <ac:spMk id="75" creationId="{7DE3414B-B032-4710-A468-D3285E38C5FF}"/>
          </ac:spMkLst>
        </pc:spChg>
        <pc:spChg chg="add del">
          <ac:chgData name="Morgan Langford" userId="ad26de34-42cb-4891-81c5-ea34314c9496" providerId="ADAL" clId="{AC8C5D0E-3E31-4581-8D47-C9A9F86B7709}" dt="2020-01-27T00:14:32.290" v="2032" actId="26606"/>
          <ac:spMkLst>
            <pc:docMk/>
            <pc:sldMk cId="1092843699" sldId="260"/>
            <ac:spMk id="80" creationId="{3F4C104D-5F30-4811-9376-566B26E4719A}"/>
          </ac:spMkLst>
        </pc:spChg>
        <pc:spChg chg="add del">
          <ac:chgData name="Morgan Langford" userId="ad26de34-42cb-4891-81c5-ea34314c9496" providerId="ADAL" clId="{AC8C5D0E-3E31-4581-8D47-C9A9F86B7709}" dt="2020-01-27T00:14:32.290" v="2032" actId="26606"/>
          <ac:spMkLst>
            <pc:docMk/>
            <pc:sldMk cId="1092843699" sldId="260"/>
            <ac:spMk id="82" creationId="{0815E34B-5D02-4E01-A936-E8E1C0AB6F12}"/>
          </ac:spMkLst>
        </pc:spChg>
        <pc:spChg chg="add del">
          <ac:chgData name="Morgan Langford" userId="ad26de34-42cb-4891-81c5-ea34314c9496" providerId="ADAL" clId="{AC8C5D0E-3E31-4581-8D47-C9A9F86B7709}" dt="2020-01-27T00:14:32.290" v="2032" actId="26606"/>
          <ac:spMkLst>
            <pc:docMk/>
            <pc:sldMk cId="1092843699" sldId="260"/>
            <ac:spMk id="84" creationId="{7DE3414B-B032-4710-A468-D3285E38C5FF}"/>
          </ac:spMkLst>
        </pc:spChg>
        <pc:spChg chg="add del">
          <ac:chgData name="Morgan Langford" userId="ad26de34-42cb-4891-81c5-ea34314c9496" providerId="ADAL" clId="{AC8C5D0E-3E31-4581-8D47-C9A9F86B7709}" dt="2020-01-27T00:14:46.854" v="2034" actId="26606"/>
          <ac:spMkLst>
            <pc:docMk/>
            <pc:sldMk cId="1092843699" sldId="260"/>
            <ac:spMk id="86" creationId="{B2EC7880-C5D9-40A8-A6B0-3198AD07AD1B}"/>
          </ac:spMkLst>
        </pc:spChg>
        <pc:spChg chg="add del">
          <ac:chgData name="Morgan Langford" userId="ad26de34-42cb-4891-81c5-ea34314c9496" providerId="ADAL" clId="{AC8C5D0E-3E31-4581-8D47-C9A9F86B7709}" dt="2020-01-27T00:14:46.854" v="2034" actId="26606"/>
          <ac:spMkLst>
            <pc:docMk/>
            <pc:sldMk cId="1092843699" sldId="260"/>
            <ac:spMk id="87" creationId="{94543A62-A2AB-454A-878E-D3D9190D5FC7}"/>
          </ac:spMkLst>
        </pc:spChg>
        <pc:spChg chg="add del">
          <ac:chgData name="Morgan Langford" userId="ad26de34-42cb-4891-81c5-ea34314c9496" providerId="ADAL" clId="{AC8C5D0E-3E31-4581-8D47-C9A9F86B7709}" dt="2020-01-27T00:14:46.854" v="2034" actId="26606"/>
          <ac:spMkLst>
            <pc:docMk/>
            <pc:sldMk cId="1092843699" sldId="260"/>
            <ac:spMk id="88" creationId="{50553464-41F1-4160-9D02-7C5EC7013BDA}"/>
          </ac:spMkLst>
        </pc:spChg>
        <pc:spChg chg="add del">
          <ac:chgData name="Morgan Langford" userId="ad26de34-42cb-4891-81c5-ea34314c9496" providerId="ADAL" clId="{AC8C5D0E-3E31-4581-8D47-C9A9F86B7709}" dt="2020-01-27T00:14:50.836" v="2036" actId="26606"/>
          <ac:spMkLst>
            <pc:docMk/>
            <pc:sldMk cId="1092843699" sldId="260"/>
            <ac:spMk id="90" creationId="{93262980-E907-4930-9E6E-3DC2025CE757}"/>
          </ac:spMkLst>
        </pc:spChg>
        <pc:spChg chg="add del">
          <ac:chgData name="Morgan Langford" userId="ad26de34-42cb-4891-81c5-ea34314c9496" providerId="ADAL" clId="{AC8C5D0E-3E31-4581-8D47-C9A9F86B7709}" dt="2020-01-27T00:14:50.836" v="2036" actId="26606"/>
          <ac:spMkLst>
            <pc:docMk/>
            <pc:sldMk cId="1092843699" sldId="260"/>
            <ac:spMk id="91" creationId="{AFD53EBD-B361-45AD-8ABF-9270B20B4AFE}"/>
          </ac:spMkLst>
        </pc:spChg>
        <pc:spChg chg="add del">
          <ac:chgData name="Morgan Langford" userId="ad26de34-42cb-4891-81c5-ea34314c9496" providerId="ADAL" clId="{AC8C5D0E-3E31-4581-8D47-C9A9F86B7709}" dt="2020-01-27T00:14:50.836" v="2036" actId="26606"/>
          <ac:spMkLst>
            <pc:docMk/>
            <pc:sldMk cId="1092843699" sldId="260"/>
            <ac:spMk id="92" creationId="{DA1A4CE7-6399-4B37-ACE2-CFC4B4077B51}"/>
          </ac:spMkLst>
        </pc:spChg>
        <pc:spChg chg="add del">
          <ac:chgData name="Morgan Langford" userId="ad26de34-42cb-4891-81c5-ea34314c9496" providerId="ADAL" clId="{AC8C5D0E-3E31-4581-8D47-C9A9F86B7709}" dt="2020-01-27T00:14:54.192" v="2038" actId="26606"/>
          <ac:spMkLst>
            <pc:docMk/>
            <pc:sldMk cId="1092843699" sldId="260"/>
            <ac:spMk id="94" creationId="{1EDD21E1-BAF0-4314-AB31-82ECB8AC9EA9}"/>
          </ac:spMkLst>
        </pc:spChg>
        <pc:spChg chg="add del">
          <ac:chgData name="Morgan Langford" userId="ad26de34-42cb-4891-81c5-ea34314c9496" providerId="ADAL" clId="{AC8C5D0E-3E31-4581-8D47-C9A9F86B7709}" dt="2020-01-27T00:14:54.192" v="2038" actId="26606"/>
          <ac:spMkLst>
            <pc:docMk/>
            <pc:sldMk cId="1092843699" sldId="260"/>
            <ac:spMk id="95" creationId="{FDC8619C-F25D-468E-95FA-2A2151D7DDD2}"/>
          </ac:spMkLst>
        </pc:spChg>
        <pc:spChg chg="add del">
          <ac:chgData name="Morgan Langford" userId="ad26de34-42cb-4891-81c5-ea34314c9496" providerId="ADAL" clId="{AC8C5D0E-3E31-4581-8D47-C9A9F86B7709}" dt="2020-01-27T00:14:54.192" v="2038" actId="26606"/>
          <ac:spMkLst>
            <pc:docMk/>
            <pc:sldMk cId="1092843699" sldId="260"/>
            <ac:spMk id="96" creationId="{7D9439D6-DEAD-4CEB-A61B-BE3D64D1B598}"/>
          </ac:spMkLst>
        </pc:spChg>
        <pc:spChg chg="add del">
          <ac:chgData name="Morgan Langford" userId="ad26de34-42cb-4891-81c5-ea34314c9496" providerId="ADAL" clId="{AC8C5D0E-3E31-4581-8D47-C9A9F86B7709}" dt="2020-01-27T00:46:51.138" v="3305" actId="26606"/>
          <ac:spMkLst>
            <pc:docMk/>
            <pc:sldMk cId="1092843699" sldId="260"/>
            <ac:spMk id="98" creationId="{93262980-E907-4930-9E6E-3DC2025CE757}"/>
          </ac:spMkLst>
        </pc:spChg>
        <pc:spChg chg="add del">
          <ac:chgData name="Morgan Langford" userId="ad26de34-42cb-4891-81c5-ea34314c9496" providerId="ADAL" clId="{AC8C5D0E-3E31-4581-8D47-C9A9F86B7709}" dt="2020-01-27T00:46:51.138" v="3305" actId="26606"/>
          <ac:spMkLst>
            <pc:docMk/>
            <pc:sldMk cId="1092843699" sldId="260"/>
            <ac:spMk id="99" creationId="{AFD53EBD-B361-45AD-8ABF-9270B20B4AFE}"/>
          </ac:spMkLst>
        </pc:spChg>
        <pc:spChg chg="add del">
          <ac:chgData name="Morgan Langford" userId="ad26de34-42cb-4891-81c5-ea34314c9496" providerId="ADAL" clId="{AC8C5D0E-3E31-4581-8D47-C9A9F86B7709}" dt="2020-01-27T00:46:51.138" v="3305" actId="26606"/>
          <ac:spMkLst>
            <pc:docMk/>
            <pc:sldMk cId="1092843699" sldId="260"/>
            <ac:spMk id="100" creationId="{DA1A4CE7-6399-4B37-ACE2-CFC4B4077B51}"/>
          </ac:spMkLst>
        </pc:spChg>
        <pc:spChg chg="add">
          <ac:chgData name="Morgan Langford" userId="ad26de34-42cb-4891-81c5-ea34314c9496" providerId="ADAL" clId="{AC8C5D0E-3E31-4581-8D47-C9A9F86B7709}" dt="2020-01-27T00:46:51.138" v="3305" actId="26606"/>
          <ac:spMkLst>
            <pc:docMk/>
            <pc:sldMk cId="1092843699" sldId="260"/>
            <ac:spMk id="105" creationId="{B2EC7880-C5D9-40A8-A6B0-3198AD07AD1B}"/>
          </ac:spMkLst>
        </pc:spChg>
        <pc:picChg chg="add mod">
          <ac:chgData name="Morgan Langford" userId="ad26de34-42cb-4891-81c5-ea34314c9496" providerId="ADAL" clId="{AC8C5D0E-3E31-4581-8D47-C9A9F86B7709}" dt="2020-01-27T00:46:51.138" v="3305" actId="26606"/>
          <ac:picMkLst>
            <pc:docMk/>
            <pc:sldMk cId="1092843699" sldId="260"/>
            <ac:picMk id="8" creationId="{5BCE107B-DFB6-4B5E-9C8E-A7A7B4FD2112}"/>
          </ac:picMkLst>
        </pc:picChg>
        <pc:picChg chg="add del mod">
          <ac:chgData name="Morgan Langford" userId="ad26de34-42cb-4891-81c5-ea34314c9496" providerId="ADAL" clId="{AC8C5D0E-3E31-4581-8D47-C9A9F86B7709}" dt="2020-01-27T00:14:12.569" v="2027"/>
          <ac:picMkLst>
            <pc:docMk/>
            <pc:sldMk cId="1092843699" sldId="260"/>
            <ac:picMk id="1026" creationId="{11DD748A-BD00-46EF-89C0-D22FBDC172B0}"/>
          </ac:picMkLst>
        </pc:picChg>
      </pc:sldChg>
      <pc:sldChg chg="modSp add del">
        <pc:chgData name="Morgan Langford" userId="ad26de34-42cb-4891-81c5-ea34314c9496" providerId="ADAL" clId="{AC8C5D0E-3E31-4581-8D47-C9A9F86B7709}" dt="2020-01-27T00:02:58.409" v="1145" actId="2696"/>
        <pc:sldMkLst>
          <pc:docMk/>
          <pc:sldMk cId="3228332982" sldId="260"/>
        </pc:sldMkLst>
        <pc:spChg chg="mod">
          <ac:chgData name="Morgan Langford" userId="ad26de34-42cb-4891-81c5-ea34314c9496" providerId="ADAL" clId="{AC8C5D0E-3E31-4581-8D47-C9A9F86B7709}" dt="2020-01-27T00:02:43.589" v="1144"/>
          <ac:spMkLst>
            <pc:docMk/>
            <pc:sldMk cId="3228332982" sldId="260"/>
            <ac:spMk id="4" creationId="{CAFDD92C-2A40-4215-A520-93F213DA0961}"/>
          </ac:spMkLst>
        </pc:spChg>
      </pc:sldChg>
      <pc:sldChg chg="addSp delSp modSp add mod setBg modNotesTx">
        <pc:chgData name="Morgan Langford" userId="ad26de34-42cb-4891-81c5-ea34314c9496" providerId="ADAL" clId="{AC8C5D0E-3E31-4581-8D47-C9A9F86B7709}" dt="2020-01-30T03:00:23.621" v="6254" actId="20577"/>
        <pc:sldMkLst>
          <pc:docMk/>
          <pc:sldMk cId="2212814677" sldId="261"/>
        </pc:sldMkLst>
        <pc:spChg chg="mod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2" creationId="{5BA7BE14-21F2-4482-BF64-87E40D34FF1D}"/>
          </ac:spMkLst>
        </pc:spChg>
        <pc:spChg chg="del">
          <ac:chgData name="Morgan Langford" userId="ad26de34-42cb-4891-81c5-ea34314c9496" providerId="ADAL" clId="{AC8C5D0E-3E31-4581-8D47-C9A9F86B7709}" dt="2020-01-27T00:14:17.192" v="2028"/>
          <ac:spMkLst>
            <pc:docMk/>
            <pc:sldMk cId="2212814677" sldId="261"/>
            <ac:spMk id="3" creationId="{5F3FA99E-3895-4851-972E-F92A97134B08}"/>
          </ac:spMkLst>
        </pc:spChg>
        <pc:spChg chg="add del mod">
          <ac:chgData name="Morgan Langford" userId="ad26de34-42cb-4891-81c5-ea34314c9496" providerId="ADAL" clId="{AC8C5D0E-3E31-4581-8D47-C9A9F86B7709}" dt="2020-01-27T00:24:51.691" v="2769" actId="26606"/>
          <ac:spMkLst>
            <pc:docMk/>
            <pc:sldMk cId="2212814677" sldId="261"/>
            <ac:spMk id="5" creationId="{5FC81404-62A6-4918-999F-8994E69F82E7}"/>
          </ac:spMkLst>
        </pc:spChg>
        <pc:spChg chg="add del">
          <ac:chgData name="Morgan Langford" userId="ad26de34-42cb-4891-81c5-ea34314c9496" providerId="ADAL" clId="{AC8C5D0E-3E31-4581-8D47-C9A9F86B7709}" dt="2020-01-27T00:24:51.623" v="2768" actId="26606"/>
          <ac:spMkLst>
            <pc:docMk/>
            <pc:sldMk cId="2212814677" sldId="261"/>
            <ac:spMk id="12" creationId="{175CD74B-9CE8-4F20-A3E4-A22A7F036042}"/>
          </ac:spMkLst>
        </pc:spChg>
        <pc:spChg chg="add del">
          <ac:chgData name="Morgan Langford" userId="ad26de34-42cb-4891-81c5-ea34314c9496" providerId="ADAL" clId="{AC8C5D0E-3E31-4581-8D47-C9A9F86B7709}" dt="2020-01-27T00:24:51.623" v="2768" actId="26606"/>
          <ac:spMkLst>
            <pc:docMk/>
            <pc:sldMk cId="2212814677" sldId="261"/>
            <ac:spMk id="14" creationId="{99C44665-BECF-4482-A00C-E4BE2A87DC7B}"/>
          </ac:spMkLst>
        </pc:spChg>
        <pc:spChg chg="add del">
          <ac:chgData name="Morgan Langford" userId="ad26de34-42cb-4891-81c5-ea34314c9496" providerId="ADAL" clId="{AC8C5D0E-3E31-4581-8D47-C9A9F86B7709}" dt="2020-01-27T00:24:51.623" v="2768" actId="26606"/>
          <ac:spMkLst>
            <pc:docMk/>
            <pc:sldMk cId="2212814677" sldId="261"/>
            <ac:spMk id="16" creationId="{20398C1D-D011-4BA8-AC81-E829677B87FF}"/>
          </ac:spMkLst>
        </pc:spChg>
        <pc:spChg chg="add del">
          <ac:chgData name="Morgan Langford" userId="ad26de34-42cb-4891-81c5-ea34314c9496" providerId="ADAL" clId="{AC8C5D0E-3E31-4581-8D47-C9A9F86B7709}" dt="2020-01-27T00:26:28.763" v="2796" actId="26606"/>
          <ac:spMkLst>
            <pc:docMk/>
            <pc:sldMk cId="2212814677" sldId="261"/>
            <ac:spMk id="18" creationId="{1941746C-2C12-4564-8342-A3055D8361A9}"/>
          </ac:spMkLst>
        </pc:spChg>
        <pc:spChg chg="add del">
          <ac:chgData name="Morgan Langford" userId="ad26de34-42cb-4891-81c5-ea34314c9496" providerId="ADAL" clId="{AC8C5D0E-3E31-4581-8D47-C9A9F86B7709}" dt="2020-01-27T00:26:28.763" v="2796" actId="26606"/>
          <ac:spMkLst>
            <pc:docMk/>
            <pc:sldMk cId="2212814677" sldId="261"/>
            <ac:spMk id="19" creationId="{6065F8A9-9499-4A44-BDAD-F706130FD826}"/>
          </ac:spMkLst>
        </pc:spChg>
        <pc:spChg chg="add del">
          <ac:chgData name="Morgan Langford" userId="ad26de34-42cb-4891-81c5-ea34314c9496" providerId="ADAL" clId="{AC8C5D0E-3E31-4581-8D47-C9A9F86B7709}" dt="2020-01-27T00:26:28.763" v="2796" actId="26606"/>
          <ac:spMkLst>
            <pc:docMk/>
            <pc:sldMk cId="2212814677" sldId="261"/>
            <ac:spMk id="20" creationId="{38132C2D-AFE4-478D-A86B-81059C205E06}"/>
          </ac:spMkLst>
        </pc:spChg>
        <pc:spChg chg="add del">
          <ac:chgData name="Morgan Langford" userId="ad26de34-42cb-4891-81c5-ea34314c9496" providerId="ADAL" clId="{AC8C5D0E-3E31-4581-8D47-C9A9F86B7709}" dt="2020-01-27T00:26:28.763" v="2796" actId="26606"/>
          <ac:spMkLst>
            <pc:docMk/>
            <pc:sldMk cId="2212814677" sldId="261"/>
            <ac:spMk id="21" creationId="{205BFD52-DD96-4666-8D77-C636870FD095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27" creationId="{175CD74B-9CE8-4F20-A3E4-A22A7F036042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29" creationId="{99C44665-BECF-4482-A00C-E4BE2A87DC7B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31" creationId="{20398C1D-D011-4BA8-AC81-E829677B87FF}"/>
          </ac:spMkLst>
        </pc:spChg>
        <pc:spChg chg="add del">
          <ac:chgData name="Morgan Langford" userId="ad26de34-42cb-4891-81c5-ea34314c9496" providerId="ADAL" clId="{AC8C5D0E-3E31-4581-8D47-C9A9F86B7709}" dt="2020-01-28T18:30:19.134" v="4879" actId="26606"/>
          <ac:spMkLst>
            <pc:docMk/>
            <pc:sldMk cId="2212814677" sldId="261"/>
            <ac:spMk id="33" creationId="{A3D9AEEE-1CCD-43C0-BA3E-16D60A6E23C0}"/>
          </ac:spMkLst>
        </pc:spChg>
        <pc:spChg chg="add del">
          <ac:chgData name="Morgan Langford" userId="ad26de34-42cb-4891-81c5-ea34314c9496" providerId="ADAL" clId="{AC8C5D0E-3E31-4581-8D47-C9A9F86B7709}" dt="2020-01-28T18:30:19.134" v="4879" actId="26606"/>
          <ac:spMkLst>
            <pc:docMk/>
            <pc:sldMk cId="2212814677" sldId="261"/>
            <ac:spMk id="34" creationId="{60F880A6-33D3-4EEC-A780-B73559B9F24C}"/>
          </ac:spMkLst>
        </pc:spChg>
        <pc:spChg chg="add del">
          <ac:chgData name="Morgan Langford" userId="ad26de34-42cb-4891-81c5-ea34314c9496" providerId="ADAL" clId="{AC8C5D0E-3E31-4581-8D47-C9A9F86B7709}" dt="2020-01-28T18:30:19.134" v="4879" actId="26606"/>
          <ac:spMkLst>
            <pc:docMk/>
            <pc:sldMk cId="2212814677" sldId="261"/>
            <ac:spMk id="35" creationId="{2C6246ED-0535-4496-A8F6-1E80CC4EB853}"/>
          </ac:spMkLst>
        </pc:spChg>
        <pc:spChg chg="add del">
          <ac:chgData name="Morgan Langford" userId="ad26de34-42cb-4891-81c5-ea34314c9496" providerId="ADAL" clId="{AC8C5D0E-3E31-4581-8D47-C9A9F86B7709}" dt="2020-01-27T00:47:31.541" v="3310" actId="26606"/>
          <ac:spMkLst>
            <pc:docMk/>
            <pc:sldMk cId="2212814677" sldId="261"/>
            <ac:spMk id="36" creationId="{F966DD2F-FBF5-41CE-A3F4-565352D95DC3}"/>
          </ac:spMkLst>
        </pc:spChg>
        <pc:spChg chg="add del">
          <ac:chgData name="Morgan Langford" userId="ad26de34-42cb-4891-81c5-ea34314c9496" providerId="ADAL" clId="{AC8C5D0E-3E31-4581-8D47-C9A9F86B7709}" dt="2020-01-28T18:38:48.835" v="5188" actId="26606"/>
          <ac:spMkLst>
            <pc:docMk/>
            <pc:sldMk cId="2212814677" sldId="261"/>
            <ac:spMk id="37" creationId="{A3D9AEEE-1CCD-43C0-BA3E-16D60A6E23C0}"/>
          </ac:spMkLst>
        </pc:spChg>
        <pc:spChg chg="add del">
          <ac:chgData name="Morgan Langford" userId="ad26de34-42cb-4891-81c5-ea34314c9496" providerId="ADAL" clId="{AC8C5D0E-3E31-4581-8D47-C9A9F86B7709}" dt="2020-01-27T00:47:31.541" v="3310" actId="26606"/>
          <ac:spMkLst>
            <pc:docMk/>
            <pc:sldMk cId="2212814677" sldId="261"/>
            <ac:spMk id="38" creationId="{F46FCE2B-F2D2-466E-B0AA-8E341DB4981E}"/>
          </ac:spMkLst>
        </pc:spChg>
        <pc:spChg chg="add del">
          <ac:chgData name="Morgan Langford" userId="ad26de34-42cb-4891-81c5-ea34314c9496" providerId="ADAL" clId="{AC8C5D0E-3E31-4581-8D47-C9A9F86B7709}" dt="2020-01-28T18:38:48.835" v="5188" actId="26606"/>
          <ac:spMkLst>
            <pc:docMk/>
            <pc:sldMk cId="2212814677" sldId="261"/>
            <ac:spMk id="39" creationId="{60F880A6-33D3-4EEC-A780-B73559B9F24C}"/>
          </ac:spMkLst>
        </pc:spChg>
        <pc:spChg chg="add del">
          <ac:chgData name="Morgan Langford" userId="ad26de34-42cb-4891-81c5-ea34314c9496" providerId="ADAL" clId="{AC8C5D0E-3E31-4581-8D47-C9A9F86B7709}" dt="2020-01-27T00:47:31.541" v="3310" actId="26606"/>
          <ac:spMkLst>
            <pc:docMk/>
            <pc:sldMk cId="2212814677" sldId="261"/>
            <ac:spMk id="40" creationId="{2BD31C98-199A-4722-A1A5-4393A43E740B}"/>
          </ac:spMkLst>
        </pc:spChg>
        <pc:spChg chg="add del">
          <ac:chgData name="Morgan Langford" userId="ad26de34-42cb-4891-81c5-ea34314c9496" providerId="ADAL" clId="{AC8C5D0E-3E31-4581-8D47-C9A9F86B7709}" dt="2020-01-28T18:38:48.835" v="5188" actId="26606"/>
          <ac:spMkLst>
            <pc:docMk/>
            <pc:sldMk cId="2212814677" sldId="261"/>
            <ac:spMk id="41" creationId="{2C6246ED-0535-4496-A8F6-1E80CC4EB853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42" creationId="{02EA7C10-D784-46D0-9433-3C30171C6A69}"/>
          </ac:spMkLst>
        </pc:spChg>
        <pc:spChg chg="add del">
          <ac:chgData name="Morgan Langford" userId="ad26de34-42cb-4891-81c5-ea34314c9496" providerId="ADAL" clId="{AC8C5D0E-3E31-4581-8D47-C9A9F86B7709}" dt="2020-01-28T18:39:06.403" v="5190" actId="26606"/>
          <ac:spMkLst>
            <pc:docMk/>
            <pc:sldMk cId="2212814677" sldId="261"/>
            <ac:spMk id="43" creationId="{BF7E8610-2DF7-4AF0-B876-0F3B7882A6B7}"/>
          </ac:spMkLst>
        </pc:spChg>
        <pc:spChg chg="add del">
          <ac:chgData name="Morgan Langford" userId="ad26de34-42cb-4891-81c5-ea34314c9496" providerId="ADAL" clId="{AC8C5D0E-3E31-4581-8D47-C9A9F86B7709}" dt="2020-01-28T18:39:06.403" v="5190" actId="26606"/>
          <ac:spMkLst>
            <pc:docMk/>
            <pc:sldMk cId="2212814677" sldId="261"/>
            <ac:spMk id="44" creationId="{C1C8C023-62A6-4DA0-8DF4-3F4EA94090DE}"/>
          </ac:spMkLst>
        </pc:spChg>
        <pc:spChg chg="add del">
          <ac:chgData name="Morgan Langford" userId="ad26de34-42cb-4891-81c5-ea34314c9496" providerId="ADAL" clId="{AC8C5D0E-3E31-4581-8D47-C9A9F86B7709}" dt="2020-01-28T18:39:06.403" v="5190" actId="26606"/>
          <ac:spMkLst>
            <pc:docMk/>
            <pc:sldMk cId="2212814677" sldId="261"/>
            <ac:spMk id="45" creationId="{26B9FE07-322E-43FB-8707-C9826BD903EB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47" creationId="{230F30B9-47B5-40E7-A5DB-1E1DF2DC5B9D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48" creationId="{6371A26E-4EC7-451A-B258-5E3891B1F5E9}"/>
          </ac:spMkLst>
        </pc:spChg>
        <pc:spChg chg="add del">
          <ac:chgData name="Morgan Langford" userId="ad26de34-42cb-4891-81c5-ea34314c9496" providerId="ADAL" clId="{AC8C5D0E-3E31-4581-8D47-C9A9F86B7709}" dt="2020-01-28T18:39:13.840" v="5192" actId="26606"/>
          <ac:spMkLst>
            <pc:docMk/>
            <pc:sldMk cId="2212814677" sldId="261"/>
            <ac:spMk id="49" creationId="{DB280A43-068C-4313-B62F-79F0C179064A}"/>
          </ac:spMkLst>
        </pc:spChg>
        <pc:graphicFrameChg chg="add del">
          <ac:chgData name="Morgan Langford" userId="ad26de34-42cb-4891-81c5-ea34314c9496" providerId="ADAL" clId="{AC8C5D0E-3E31-4581-8D47-C9A9F86B7709}" dt="2020-01-27T00:24:51.623" v="2768" actId="26606"/>
          <ac:graphicFrameMkLst>
            <pc:docMk/>
            <pc:sldMk cId="2212814677" sldId="261"/>
            <ac:graphicFrameMk id="7" creationId="{CF1A7C8D-3A86-406F-AF92-D795659A7E3D}"/>
          </ac:graphicFrameMkLst>
        </pc:graphicFrameChg>
        <pc:graphicFrameChg chg="add mod modGraphic">
          <ac:chgData name="Morgan Langford" userId="ad26de34-42cb-4891-81c5-ea34314c9496" providerId="ADAL" clId="{AC8C5D0E-3E31-4581-8D47-C9A9F86B7709}" dt="2020-01-28T18:39:13.840" v="5192" actId="26606"/>
          <ac:graphicFrameMkLst>
            <pc:docMk/>
            <pc:sldMk cId="2212814677" sldId="261"/>
            <ac:graphicFrameMk id="22" creationId="{6D271679-2A33-406F-8F8B-675631A45931}"/>
          </ac:graphicFrameMkLst>
        </pc:graphicFrameChg>
        <pc:picChg chg="add del">
          <ac:chgData name="Morgan Langford" userId="ad26de34-42cb-4891-81c5-ea34314c9496" providerId="ADAL" clId="{AC8C5D0E-3E31-4581-8D47-C9A9F86B7709}" dt="2020-01-27T00:15:02.022" v="2040"/>
          <ac:picMkLst>
            <pc:docMk/>
            <pc:sldMk cId="2212814677" sldId="261"/>
            <ac:picMk id="4" creationId="{908690DD-1693-404C-9573-DEC5D578CD7A}"/>
          </ac:picMkLst>
        </pc:picChg>
      </pc:sldChg>
      <pc:sldChg chg="addSp delSp modSp add mod setBg setClrOvrMap">
        <pc:chgData name="Morgan Langford" userId="ad26de34-42cb-4891-81c5-ea34314c9496" providerId="ADAL" clId="{AC8C5D0E-3E31-4581-8D47-C9A9F86B7709}" dt="2020-01-31T04:26:17.441" v="6541" actId="20577"/>
        <pc:sldMkLst>
          <pc:docMk/>
          <pc:sldMk cId="3576688384" sldId="262"/>
        </pc:sldMkLst>
        <pc:spChg chg="mod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2" creationId="{4654F39A-3E42-40EB-A662-6AA352883EBB}"/>
          </ac:spMkLst>
        </pc:spChg>
        <pc:spChg chg="del mod">
          <ac:chgData name="Morgan Langford" userId="ad26de34-42cb-4891-81c5-ea34314c9496" providerId="ADAL" clId="{AC8C5D0E-3E31-4581-8D47-C9A9F86B7709}" dt="2020-01-27T00:44:48.958" v="3288"/>
          <ac:spMkLst>
            <pc:docMk/>
            <pc:sldMk cId="3576688384" sldId="262"/>
            <ac:spMk id="3" creationId="{2E1E5E3E-A940-47E9-8F80-8716204D3845}"/>
          </ac:spMkLst>
        </pc:spChg>
        <pc:spChg chg="add del mod">
          <ac:chgData name="Morgan Langford" userId="ad26de34-42cb-4891-81c5-ea34314c9496" providerId="ADAL" clId="{AC8C5D0E-3E31-4581-8D47-C9A9F86B7709}" dt="2020-01-28T18:42:41.346" v="5205"/>
          <ac:spMkLst>
            <pc:docMk/>
            <pc:sldMk cId="3576688384" sldId="262"/>
            <ac:spMk id="3" creationId="{3D677BD2-CEAD-4706-87DA-2AE600F8CA61}"/>
          </ac:spMkLst>
        </pc:spChg>
        <pc:spChg chg="mod">
          <ac:chgData name="Morgan Langford" userId="ad26de34-42cb-4891-81c5-ea34314c9496" providerId="ADAL" clId="{AC8C5D0E-3E31-4581-8D47-C9A9F86B7709}" dt="2020-01-31T04:26:17.441" v="6541" actId="20577"/>
          <ac:spMkLst>
            <pc:docMk/>
            <pc:sldMk cId="3576688384" sldId="262"/>
            <ac:spMk id="4" creationId="{6B4FFC2B-0BA8-4740-B37F-F22C658B61DA}"/>
          </ac:spMkLst>
        </pc:spChg>
        <pc:spChg chg="add mod">
          <ac:chgData name="Morgan Langford" userId="ad26de34-42cb-4891-81c5-ea34314c9496" providerId="ADAL" clId="{AC8C5D0E-3E31-4581-8D47-C9A9F86B7709}" dt="2020-01-28T18:43:15.349" v="5208" actId="1076"/>
          <ac:spMkLst>
            <pc:docMk/>
            <pc:sldMk cId="3576688384" sldId="262"/>
            <ac:spMk id="5" creationId="{82C57EE9-9CD2-4EE1-8FE5-A3D785F53A5F}"/>
          </ac:spMkLst>
        </pc:spChg>
        <pc:spChg chg="add del mod">
          <ac:chgData name="Morgan Langford" userId="ad26de34-42cb-4891-81c5-ea34314c9496" providerId="ADAL" clId="{AC8C5D0E-3E31-4581-8D47-C9A9F86B7709}" dt="2020-01-27T00:39:29.831" v="3008" actId="11529"/>
          <ac:spMkLst>
            <pc:docMk/>
            <pc:sldMk cId="3576688384" sldId="262"/>
            <ac:spMk id="5" creationId="{D060BEFE-69A4-4456-B247-2AA9CAD72154}"/>
          </ac:spMkLst>
        </pc:spChg>
        <pc:spChg chg="add del mod">
          <ac:chgData name="Morgan Langford" userId="ad26de34-42cb-4891-81c5-ea34314c9496" providerId="ADAL" clId="{AC8C5D0E-3E31-4581-8D47-C9A9F86B7709}" dt="2020-01-27T00:44:57.701" v="3291"/>
          <ac:spMkLst>
            <pc:docMk/>
            <pc:sldMk cId="3576688384" sldId="262"/>
            <ac:spMk id="6" creationId="{371D6975-AE70-4928-9EF3-119881904C5D}"/>
          </ac:spMkLst>
        </pc:spChg>
        <pc:spChg chg="add del mod">
          <ac:chgData name="Morgan Langford" userId="ad26de34-42cb-4891-81c5-ea34314c9496" providerId="ADAL" clId="{AC8C5D0E-3E31-4581-8D47-C9A9F86B7709}" dt="2020-01-27T00:48:23.192" v="3324"/>
          <ac:spMkLst>
            <pc:docMk/>
            <pc:sldMk cId="3576688384" sldId="262"/>
            <ac:spMk id="7" creationId="{8AA32692-12A8-47A0-BF8D-40FDDE2BCB12}"/>
          </ac:spMkLst>
        </pc:spChg>
        <pc:spChg chg="add del mod">
          <ac:chgData name="Morgan Langford" userId="ad26de34-42cb-4891-81c5-ea34314c9496" providerId="ADAL" clId="{AC8C5D0E-3E31-4581-8D47-C9A9F86B7709}" dt="2020-01-28T18:40:13.140" v="5201"/>
          <ac:spMkLst>
            <pc:docMk/>
            <pc:sldMk cId="3576688384" sldId="262"/>
            <ac:spMk id="8" creationId="{C509692E-BC64-45BB-951C-01F6EB2F786B}"/>
          </ac:spMkLst>
        </pc:spChg>
        <pc:spChg chg="add del">
          <ac:chgData name="Morgan Langford" userId="ad26de34-42cb-4891-81c5-ea34314c9496" providerId="ADAL" clId="{AC8C5D0E-3E31-4581-8D47-C9A9F86B7709}" dt="2020-01-27T00:47:53.102" v="3313" actId="26606"/>
          <ac:spMkLst>
            <pc:docMk/>
            <pc:sldMk cId="3576688384" sldId="262"/>
            <ac:spMk id="99" creationId="{1996130F-9AB5-4DE9-8574-3AF891C5C172}"/>
          </ac:spMkLst>
        </pc:spChg>
        <pc:spChg chg="add del">
          <ac:chgData name="Morgan Langford" userId="ad26de34-42cb-4891-81c5-ea34314c9496" providerId="ADAL" clId="{AC8C5D0E-3E31-4581-8D47-C9A9F86B7709}" dt="2020-01-27T00:47:53.102" v="3313" actId="26606"/>
          <ac:spMkLst>
            <pc:docMk/>
            <pc:sldMk cId="3576688384" sldId="262"/>
            <ac:spMk id="101" creationId="{7326F4E6-9131-42DA-97B2-0BA8D1E258AD}"/>
          </ac:spMkLst>
        </pc:spChg>
        <pc:spChg chg="add del">
          <ac:chgData name="Morgan Langford" userId="ad26de34-42cb-4891-81c5-ea34314c9496" providerId="ADAL" clId="{AC8C5D0E-3E31-4581-8D47-C9A9F86B7709}" dt="2020-01-27T00:47:53.102" v="3313" actId="26606"/>
          <ac:spMkLst>
            <pc:docMk/>
            <pc:sldMk cId="3576688384" sldId="262"/>
            <ac:spMk id="103" creationId="{3F4C104D-5F30-4811-9376-566B26E4719A}"/>
          </ac:spMkLst>
        </pc:spChg>
        <pc:spChg chg="add del">
          <ac:chgData name="Morgan Langford" userId="ad26de34-42cb-4891-81c5-ea34314c9496" providerId="ADAL" clId="{AC8C5D0E-3E31-4581-8D47-C9A9F86B7709}" dt="2020-01-27T00:47:53.102" v="3313" actId="26606"/>
          <ac:spMkLst>
            <pc:docMk/>
            <pc:sldMk cId="3576688384" sldId="262"/>
            <ac:spMk id="105" creationId="{0815E34B-5D02-4E01-A936-E8E1C0AB6F12}"/>
          </ac:spMkLst>
        </pc:spChg>
        <pc:spChg chg="add del">
          <ac:chgData name="Morgan Langford" userId="ad26de34-42cb-4891-81c5-ea34314c9496" providerId="ADAL" clId="{AC8C5D0E-3E31-4581-8D47-C9A9F86B7709}" dt="2020-01-27T00:47:53.102" v="3313" actId="26606"/>
          <ac:spMkLst>
            <pc:docMk/>
            <pc:sldMk cId="3576688384" sldId="262"/>
            <ac:spMk id="107" creationId="{7DE3414B-B032-4710-A468-D3285E38C5FF}"/>
          </ac:spMkLst>
        </pc:spChg>
        <pc:spChg chg="add del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163" creationId="{DE91395A-2D18-4AF6-A0AC-AAA7189FED11}"/>
          </ac:spMkLst>
        </pc:spChg>
        <pc:spChg chg="add del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165" creationId="{A57352BE-A213-4040-BE8E-D4A925AD9DF8}"/>
          </ac:spMkLst>
        </pc:spChg>
        <pc:spChg chg="add del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167" creationId="{B2EC7880-C5D9-40A8-A6B0-3198AD07AD1B}"/>
          </ac:spMkLst>
        </pc:spChg>
        <pc:spChg chg="add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218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219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8T18:42:47.051" v="5206" actId="26606"/>
          <ac:spMkLst>
            <pc:docMk/>
            <pc:sldMk cId="3576688384" sldId="262"/>
            <ac:spMk id="220" creationId="{B2EC7880-C5D9-40A8-A6B0-3198AD07AD1B}"/>
          </ac:spMkLst>
        </pc:spChg>
        <pc:grpChg chg="add del">
          <ac:chgData name="Morgan Langford" userId="ad26de34-42cb-4891-81c5-ea34314c9496" providerId="ADAL" clId="{AC8C5D0E-3E31-4581-8D47-C9A9F86B7709}" dt="2020-01-27T00:47:53.102" v="3313" actId="26606"/>
          <ac:grpSpMkLst>
            <pc:docMk/>
            <pc:sldMk cId="3576688384" sldId="262"/>
            <ac:grpSpMk id="71" creationId="{166BF9EE-F7AC-4FA5-AC7E-001B3A642F75}"/>
          </ac:grpSpMkLst>
        </pc:grpChg>
        <pc:grpChg chg="add del">
          <ac:chgData name="Morgan Langford" userId="ad26de34-42cb-4891-81c5-ea34314c9496" providerId="ADAL" clId="{AC8C5D0E-3E31-4581-8D47-C9A9F86B7709}" dt="2020-01-27T00:47:53.102" v="3313" actId="26606"/>
          <ac:grpSpMkLst>
            <pc:docMk/>
            <pc:sldMk cId="3576688384" sldId="262"/>
            <ac:grpSpMk id="85" creationId="{E312DBA5-56D8-42B2-BA94-28168C2A6703}"/>
          </ac:grpSpMkLst>
        </pc:grpChg>
        <pc:grpChg chg="add del">
          <ac:chgData name="Morgan Langford" userId="ad26de34-42cb-4891-81c5-ea34314c9496" providerId="ADAL" clId="{AC8C5D0E-3E31-4581-8D47-C9A9F86B7709}" dt="2020-01-28T18:42:47.051" v="5206" actId="26606"/>
          <ac:grpSpMkLst>
            <pc:docMk/>
            <pc:sldMk cId="3576688384" sldId="262"/>
            <ac:grpSpMk id="135" creationId="{7398C59F-5A18-487B-91D6-B955AACF2E50}"/>
          </ac:grpSpMkLst>
        </pc:grpChg>
        <pc:grpChg chg="add del">
          <ac:chgData name="Morgan Langford" userId="ad26de34-42cb-4891-81c5-ea34314c9496" providerId="ADAL" clId="{AC8C5D0E-3E31-4581-8D47-C9A9F86B7709}" dt="2020-01-28T18:42:47.051" v="5206" actId="26606"/>
          <ac:grpSpMkLst>
            <pc:docMk/>
            <pc:sldMk cId="3576688384" sldId="262"/>
            <ac:grpSpMk id="149" creationId="{520234FB-542E-4550-9C2F-1B56FD41A1CA}"/>
          </ac:grpSpMkLst>
        </pc:grpChg>
        <pc:grpChg chg="add">
          <ac:chgData name="Morgan Langford" userId="ad26de34-42cb-4891-81c5-ea34314c9496" providerId="ADAL" clId="{AC8C5D0E-3E31-4581-8D47-C9A9F86B7709}" dt="2020-01-28T18:42:47.051" v="5206" actId="26606"/>
          <ac:grpSpMkLst>
            <pc:docMk/>
            <pc:sldMk cId="3576688384" sldId="262"/>
            <ac:grpSpMk id="192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8T18:42:47.051" v="5206" actId="26606"/>
          <ac:grpSpMkLst>
            <pc:docMk/>
            <pc:sldMk cId="3576688384" sldId="262"/>
            <ac:grpSpMk id="205" creationId="{520234FB-542E-4550-9C2F-1B56FD41A1CA}"/>
          </ac:grpSpMkLst>
        </pc:grpChg>
        <pc:picChg chg="add mod">
          <ac:chgData name="Morgan Langford" userId="ad26de34-42cb-4891-81c5-ea34314c9496" providerId="ADAL" clId="{AC8C5D0E-3E31-4581-8D47-C9A9F86B7709}" dt="2020-01-28T18:42:47.051" v="5206" actId="26606"/>
          <ac:picMkLst>
            <pc:docMk/>
            <pc:sldMk cId="3576688384" sldId="262"/>
            <ac:picMk id="1026" creationId="{0B88C7A7-B97B-4AF0-88E7-0B7152673DDD}"/>
          </ac:picMkLst>
        </pc:picChg>
        <pc:picChg chg="add del mod">
          <ac:chgData name="Morgan Langford" userId="ad26de34-42cb-4891-81c5-ea34314c9496" providerId="ADAL" clId="{AC8C5D0E-3E31-4581-8D47-C9A9F86B7709}" dt="2020-01-28T18:39:45.973" v="5195"/>
          <ac:picMkLst>
            <pc:docMk/>
            <pc:sldMk cId="3576688384" sldId="262"/>
            <ac:picMk id="2050" creationId="{35BD828E-A9B7-4E99-8B93-DADE144D9268}"/>
          </ac:picMkLst>
        </pc:picChg>
      </pc:sldChg>
      <pc:sldChg chg="add del">
        <pc:chgData name="Morgan Langford" userId="ad26de34-42cb-4891-81c5-ea34314c9496" providerId="ADAL" clId="{AC8C5D0E-3E31-4581-8D47-C9A9F86B7709}" dt="2020-01-27T04:54:04.513" v="3471"/>
        <pc:sldMkLst>
          <pc:docMk/>
          <pc:sldMk cId="158905587" sldId="263"/>
        </pc:sldMkLst>
      </pc:sldChg>
      <pc:sldChg chg="addSp delSp modSp add mod ord setBg setClrOvrMap">
        <pc:chgData name="Morgan Langford" userId="ad26de34-42cb-4891-81c5-ea34314c9496" providerId="ADAL" clId="{AC8C5D0E-3E31-4581-8D47-C9A9F86B7709}" dt="2020-01-31T04:22:41.856" v="6529" actId="1076"/>
        <pc:sldMkLst>
          <pc:docMk/>
          <pc:sldMk cId="1797516787" sldId="263"/>
        </pc:sldMkLst>
        <pc:spChg chg="mod">
          <ac:chgData name="Morgan Langford" userId="ad26de34-42cb-4891-81c5-ea34314c9496" providerId="ADAL" clId="{AC8C5D0E-3E31-4581-8D47-C9A9F86B7709}" dt="2020-01-27T05:00:48.955" v="3509" actId="20577"/>
          <ac:spMkLst>
            <pc:docMk/>
            <pc:sldMk cId="1797516787" sldId="263"/>
            <ac:spMk id="2" creationId="{4FD5EA79-7CAE-4AEC-BB0A-B22D116E68D2}"/>
          </ac:spMkLst>
        </pc:spChg>
        <pc:spChg chg="mod">
          <ac:chgData name="Morgan Langford" userId="ad26de34-42cb-4891-81c5-ea34314c9496" providerId="ADAL" clId="{AC8C5D0E-3E31-4581-8D47-C9A9F86B7709}" dt="2020-01-28T18:34:16.179" v="5009" actId="20577"/>
          <ac:spMkLst>
            <pc:docMk/>
            <pc:sldMk cId="1797516787" sldId="263"/>
            <ac:spMk id="3" creationId="{565EE8DA-7139-496C-81AB-7098B55CF9DC}"/>
          </ac:spMkLst>
        </pc:spChg>
        <pc:spChg chg="del mod">
          <ac:chgData name="Morgan Langford" userId="ad26de34-42cb-4891-81c5-ea34314c9496" providerId="ADAL" clId="{AC8C5D0E-3E31-4581-8D47-C9A9F86B7709}" dt="2020-01-27T05:00:28.757" v="3483" actId="478"/>
          <ac:spMkLst>
            <pc:docMk/>
            <pc:sldMk cId="1797516787" sldId="263"/>
            <ac:spMk id="4" creationId="{78E616FD-0613-443F-9EC9-BF0F5151F410}"/>
          </ac:spMkLst>
        </pc:spChg>
        <pc:spChg chg="add mod">
          <ac:chgData name="Morgan Langford" userId="ad26de34-42cb-4891-81c5-ea34314c9496" providerId="ADAL" clId="{AC8C5D0E-3E31-4581-8D47-C9A9F86B7709}" dt="2020-01-31T04:22:41.856" v="6529" actId="1076"/>
          <ac:spMkLst>
            <pc:docMk/>
            <pc:sldMk cId="1797516787" sldId="263"/>
            <ac:spMk id="4" creationId="{87DEE317-CD29-4A37-A89D-405F93D6411A}"/>
          </ac:spMkLst>
        </pc:spChg>
        <pc:spChg chg="add">
          <ac:chgData name="Morgan Langford" userId="ad26de34-42cb-4891-81c5-ea34314c9496" providerId="ADAL" clId="{AC8C5D0E-3E31-4581-8D47-C9A9F86B7709}" dt="2020-01-27T05:00:32.708" v="3484" actId="26606"/>
          <ac:spMkLst>
            <pc:docMk/>
            <pc:sldMk cId="1797516787" sldId="263"/>
            <ac:spMk id="99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7T05:00:32.708" v="3484" actId="26606"/>
          <ac:spMkLst>
            <pc:docMk/>
            <pc:sldMk cId="1797516787" sldId="263"/>
            <ac:spMk id="101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7T05:00:32.708" v="3484" actId="26606"/>
          <ac:spMkLst>
            <pc:docMk/>
            <pc:sldMk cId="1797516787" sldId="263"/>
            <ac:spMk id="103" creationId="{B2EC7880-C5D9-40A8-A6B0-3198AD07AD1B}"/>
          </ac:spMkLst>
        </pc:spChg>
        <pc:grpChg chg="add">
          <ac:chgData name="Morgan Langford" userId="ad26de34-42cb-4891-81c5-ea34314c9496" providerId="ADAL" clId="{AC8C5D0E-3E31-4581-8D47-C9A9F86B7709}" dt="2020-01-27T05:00:32.708" v="3484" actId="26606"/>
          <ac:grpSpMkLst>
            <pc:docMk/>
            <pc:sldMk cId="1797516787" sldId="263"/>
            <ac:grpSpMk id="71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7T05:00:32.708" v="3484" actId="26606"/>
          <ac:grpSpMkLst>
            <pc:docMk/>
            <pc:sldMk cId="1797516787" sldId="263"/>
            <ac:grpSpMk id="85" creationId="{520234FB-542E-4550-9C2F-1B56FD41A1CA}"/>
          </ac:grpSpMkLst>
        </pc:grpChg>
        <pc:picChg chg="add mod">
          <ac:chgData name="Morgan Langford" userId="ad26de34-42cb-4891-81c5-ea34314c9496" providerId="ADAL" clId="{AC8C5D0E-3E31-4581-8D47-C9A9F86B7709}" dt="2020-01-27T05:00:32.708" v="3484" actId="26606"/>
          <ac:picMkLst>
            <pc:docMk/>
            <pc:sldMk cId="1797516787" sldId="263"/>
            <ac:picMk id="1026" creationId="{0E81F56F-A5CC-41D8-8973-BDB15173E9D9}"/>
          </ac:picMkLst>
        </pc:picChg>
        <pc:picChg chg="add del">
          <ac:chgData name="Morgan Langford" userId="ad26de34-42cb-4891-81c5-ea34314c9496" providerId="ADAL" clId="{AC8C5D0E-3E31-4581-8D47-C9A9F86B7709}" dt="2020-01-27T05:00:21.150" v="3481"/>
          <ac:picMkLst>
            <pc:docMk/>
            <pc:sldMk cId="1797516787" sldId="263"/>
            <ac:picMk id="1028" creationId="{7AF26CDD-FF22-4249-A6EF-6060BEF48AFA}"/>
          </ac:picMkLst>
        </pc:picChg>
      </pc:sldChg>
      <pc:sldChg chg="add del">
        <pc:chgData name="Morgan Langford" userId="ad26de34-42cb-4891-81c5-ea34314c9496" providerId="ADAL" clId="{AC8C5D0E-3E31-4581-8D47-C9A9F86B7709}" dt="2020-01-27T04:54:27.570" v="3473"/>
        <pc:sldMkLst>
          <pc:docMk/>
          <pc:sldMk cId="3474560311" sldId="263"/>
        </pc:sldMkLst>
      </pc:sldChg>
      <pc:sldChg chg="addSp delSp modSp add mod setBg modNotesTx">
        <pc:chgData name="Morgan Langford" userId="ad26de34-42cb-4891-81c5-ea34314c9496" providerId="ADAL" clId="{AC8C5D0E-3E31-4581-8D47-C9A9F86B7709}" dt="2020-01-31T04:01:38.451" v="6513" actId="20577"/>
        <pc:sldMkLst>
          <pc:docMk/>
          <pc:sldMk cId="4228452825" sldId="264"/>
        </pc:sldMkLst>
        <pc:spChg chg="mo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2" creationId="{16B6E72A-C227-4137-837C-19A00114ADFF}"/>
          </ac:spMkLst>
        </pc:spChg>
        <pc:spChg chg="add mod">
          <ac:chgData name="Morgan Langford" userId="ad26de34-42cb-4891-81c5-ea34314c9496" providerId="ADAL" clId="{AC8C5D0E-3E31-4581-8D47-C9A9F86B7709}" dt="2020-01-28T18:35:41.091" v="5016" actId="1076"/>
          <ac:spMkLst>
            <pc:docMk/>
            <pc:sldMk cId="4228452825" sldId="264"/>
            <ac:spMk id="3" creationId="{156CEB93-0396-43A1-A66C-061A7DF1532D}"/>
          </ac:spMkLst>
        </pc:spChg>
        <pc:spChg chg="del mod">
          <ac:chgData name="Morgan Langford" userId="ad26de34-42cb-4891-81c5-ea34314c9496" providerId="ADAL" clId="{AC8C5D0E-3E31-4581-8D47-C9A9F86B7709}" dt="2020-01-27T05:41:04.715" v="3804" actId="26606"/>
          <ac:spMkLst>
            <pc:docMk/>
            <pc:sldMk cId="4228452825" sldId="264"/>
            <ac:spMk id="3" creationId="{613C5126-3565-4928-9D50-0783AAA15CF7}"/>
          </ac:spMkLst>
        </pc:spChg>
        <pc:spChg chg="del">
          <ac:chgData name="Morgan Langford" userId="ad26de34-42cb-4891-81c5-ea34314c9496" providerId="ADAL" clId="{AC8C5D0E-3E31-4581-8D47-C9A9F86B7709}" dt="2020-01-27T05:40:56.633" v="3803" actId="478"/>
          <ac:spMkLst>
            <pc:docMk/>
            <pc:sldMk cId="4228452825" sldId="264"/>
            <ac:spMk id="4" creationId="{B4CE0EB3-B212-4C97-820F-B734FEE34EDC}"/>
          </ac:spMkLst>
        </pc:spChg>
        <pc:spChg chg="add del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38" creationId="{BDADA868-08FE-425A-AEF9-B622F93730AB}"/>
          </ac:spMkLst>
        </pc:spChg>
        <pc:spChg chg="add del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40" creationId="{4AE17B7F-6C2F-42A9-946F-8FF49617D1EF}"/>
          </ac:spMkLst>
        </pc:spChg>
        <pc:spChg chg="add del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42" creationId="{A3D9AEEE-1CCD-43C0-BA3E-16D60A6E23C0}"/>
          </ac:spMkLst>
        </pc:spChg>
        <pc:spChg chg="add del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44" creationId="{60F880A6-33D3-4EEC-A780-B73559B9F24C}"/>
          </ac:spMkLst>
        </pc:spChg>
        <pc:spChg chg="add del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46" creationId="{2C6246ED-0535-4496-A8F6-1E80CC4EB853}"/>
          </ac:spMkLst>
        </pc:spChg>
        <pc:spChg chg="ad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50" creationId="{BDADA868-08FE-425A-AEF9-B622F93730AB}"/>
          </ac:spMkLst>
        </pc:spChg>
        <pc:spChg chg="ad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64" creationId="{4AE17B7F-6C2F-42A9-946F-8FF49617D1EF}"/>
          </ac:spMkLst>
        </pc:spChg>
        <pc:spChg chg="ad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78" creationId="{F966DD2F-FBF5-41CE-A3F4-565352D95DC3}"/>
          </ac:spMkLst>
        </pc:spChg>
        <pc:spChg chg="add del">
          <ac:chgData name="Morgan Langford" userId="ad26de34-42cb-4891-81c5-ea34314c9496" providerId="ADAL" clId="{AC8C5D0E-3E31-4581-8D47-C9A9F86B7709}" dt="2020-01-27T05:41:59.458" v="3815" actId="26606"/>
          <ac:spMkLst>
            <pc:docMk/>
            <pc:sldMk cId="4228452825" sldId="264"/>
            <ac:spMk id="79" creationId="{BDADA868-08FE-425A-AEF9-B622F93730AB}"/>
          </ac:spMkLst>
        </pc:spChg>
        <pc:spChg chg="ad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80" creationId="{F46FCE2B-F2D2-466E-B0AA-8E341DB4981E}"/>
          </ac:spMkLst>
        </pc:spChg>
        <pc:spChg chg="add del">
          <ac:chgData name="Morgan Langford" userId="ad26de34-42cb-4891-81c5-ea34314c9496" providerId="ADAL" clId="{AC8C5D0E-3E31-4581-8D47-C9A9F86B7709}" dt="2020-01-27T05:41:59.458" v="3815" actId="26606"/>
          <ac:spMkLst>
            <pc:docMk/>
            <pc:sldMk cId="4228452825" sldId="264"/>
            <ac:spMk id="81" creationId="{4AE17B7F-6C2F-42A9-946F-8FF49617D1EF}"/>
          </ac:spMkLst>
        </pc:spChg>
        <pc:spChg chg="add">
          <ac:chgData name="Morgan Langford" userId="ad26de34-42cb-4891-81c5-ea34314c9496" providerId="ADAL" clId="{AC8C5D0E-3E31-4581-8D47-C9A9F86B7709}" dt="2020-01-28T18:35:10.683" v="5013" actId="26606"/>
          <ac:spMkLst>
            <pc:docMk/>
            <pc:sldMk cId="4228452825" sldId="264"/>
            <ac:spMk id="82" creationId="{2BD31C98-199A-4722-A1A5-4393A43E740B}"/>
          </ac:spMkLst>
        </pc:spChg>
        <pc:spChg chg="add del">
          <ac:chgData name="Morgan Langford" userId="ad26de34-42cb-4891-81c5-ea34314c9496" providerId="ADAL" clId="{AC8C5D0E-3E31-4581-8D47-C9A9F86B7709}" dt="2020-01-27T05:41:59.458" v="3815" actId="26606"/>
          <ac:spMkLst>
            <pc:docMk/>
            <pc:sldMk cId="4228452825" sldId="264"/>
            <ac:spMk id="83" creationId="{175CD74B-9CE8-4F20-A3E4-A22A7F036042}"/>
          </ac:spMkLst>
        </pc:spChg>
        <pc:spChg chg="add del">
          <ac:chgData name="Morgan Langford" userId="ad26de34-42cb-4891-81c5-ea34314c9496" providerId="ADAL" clId="{AC8C5D0E-3E31-4581-8D47-C9A9F86B7709}" dt="2020-01-27T05:41:59.458" v="3815" actId="26606"/>
          <ac:spMkLst>
            <pc:docMk/>
            <pc:sldMk cId="4228452825" sldId="264"/>
            <ac:spMk id="85" creationId="{99C44665-BECF-4482-A00C-E4BE2A87DC7B}"/>
          </ac:spMkLst>
        </pc:spChg>
        <pc:spChg chg="add del">
          <ac:chgData name="Morgan Langford" userId="ad26de34-42cb-4891-81c5-ea34314c9496" providerId="ADAL" clId="{AC8C5D0E-3E31-4581-8D47-C9A9F86B7709}" dt="2020-01-27T05:41:59.458" v="3815" actId="26606"/>
          <ac:spMkLst>
            <pc:docMk/>
            <pc:sldMk cId="4228452825" sldId="264"/>
            <ac:spMk id="87" creationId="{20398C1D-D011-4BA8-AC81-E829677B87FF}"/>
          </ac:spMkLst>
        </pc:spChg>
        <pc:grpChg chg="add del">
          <ac:chgData name="Morgan Langford" userId="ad26de34-42cb-4891-81c5-ea34314c9496" providerId="ADAL" clId="{AC8C5D0E-3E31-4581-8D47-C9A9F86B7709}" dt="2020-01-28T18:35:10.683" v="5013" actId="26606"/>
          <ac:grpSpMkLst>
            <pc:docMk/>
            <pc:sldMk cId="4228452825" sldId="264"/>
            <ac:grpSpMk id="10" creationId="{183CFBA6-CE65-403A-9402-96B75FC89916}"/>
          </ac:grpSpMkLst>
        </pc:grpChg>
        <pc:grpChg chg="add del">
          <ac:chgData name="Morgan Langford" userId="ad26de34-42cb-4891-81c5-ea34314c9496" providerId="ADAL" clId="{AC8C5D0E-3E31-4581-8D47-C9A9F86B7709}" dt="2020-01-28T18:35:10.683" v="5013" actId="26606"/>
          <ac:grpSpMkLst>
            <pc:docMk/>
            <pc:sldMk cId="4228452825" sldId="264"/>
            <ac:grpSpMk id="24" creationId="{C1BC7BDB-967A-4559-AA14-041BCB872DFF}"/>
          </ac:grpSpMkLst>
        </pc:grpChg>
        <pc:grpChg chg="add">
          <ac:chgData name="Morgan Langford" userId="ad26de34-42cb-4891-81c5-ea34314c9496" providerId="ADAL" clId="{AC8C5D0E-3E31-4581-8D47-C9A9F86B7709}" dt="2020-01-28T18:35:10.683" v="5013" actId="26606"/>
          <ac:grpSpMkLst>
            <pc:docMk/>
            <pc:sldMk cId="4228452825" sldId="264"/>
            <ac:grpSpMk id="48" creationId="{183CFBA6-CE65-403A-9402-96B75FC89916}"/>
          </ac:grpSpMkLst>
        </pc:grpChg>
        <pc:grpChg chg="add">
          <ac:chgData name="Morgan Langford" userId="ad26de34-42cb-4891-81c5-ea34314c9496" providerId="ADAL" clId="{AC8C5D0E-3E31-4581-8D47-C9A9F86B7709}" dt="2020-01-28T18:35:10.683" v="5013" actId="26606"/>
          <ac:grpSpMkLst>
            <pc:docMk/>
            <pc:sldMk cId="4228452825" sldId="264"/>
            <ac:grpSpMk id="49" creationId="{C1BC7BDB-967A-4559-AA14-041BCB872DFF}"/>
          </ac:grpSpMkLst>
        </pc:grpChg>
        <pc:grpChg chg="add del">
          <ac:chgData name="Morgan Langford" userId="ad26de34-42cb-4891-81c5-ea34314c9496" providerId="ADAL" clId="{AC8C5D0E-3E31-4581-8D47-C9A9F86B7709}" dt="2020-01-27T05:41:59.458" v="3815" actId="26606"/>
          <ac:grpSpMkLst>
            <pc:docMk/>
            <pc:sldMk cId="4228452825" sldId="264"/>
            <ac:grpSpMk id="51" creationId="{183CFBA6-CE65-403A-9402-96B75FC89916}"/>
          </ac:grpSpMkLst>
        </pc:grpChg>
        <pc:grpChg chg="add del">
          <ac:chgData name="Morgan Langford" userId="ad26de34-42cb-4891-81c5-ea34314c9496" providerId="ADAL" clId="{AC8C5D0E-3E31-4581-8D47-C9A9F86B7709}" dt="2020-01-27T05:41:59.458" v="3815" actId="26606"/>
          <ac:grpSpMkLst>
            <pc:docMk/>
            <pc:sldMk cId="4228452825" sldId="264"/>
            <ac:grpSpMk id="65" creationId="{C1BC7BDB-967A-4559-AA14-041BCB872DFF}"/>
          </ac:grpSpMkLst>
        </pc:grpChg>
        <pc:graphicFrameChg chg="add mod modGraphic">
          <ac:chgData name="Morgan Langford" userId="ad26de34-42cb-4891-81c5-ea34314c9496" providerId="ADAL" clId="{AC8C5D0E-3E31-4581-8D47-C9A9F86B7709}" dt="2020-01-31T04:01:38.451" v="6513" actId="20577"/>
          <ac:graphicFrameMkLst>
            <pc:docMk/>
            <pc:sldMk cId="4228452825" sldId="264"/>
            <ac:graphicFrameMk id="5" creationId="{1B0D63C6-92E0-4C63-91E1-7D600886AB34}"/>
          </ac:graphicFrameMkLst>
        </pc:graphicFrameChg>
      </pc:sldChg>
      <pc:sldChg chg="add del">
        <pc:chgData name="Morgan Langford" userId="ad26de34-42cb-4891-81c5-ea34314c9496" providerId="ADAL" clId="{AC8C5D0E-3E31-4581-8D47-C9A9F86B7709}" dt="2020-01-27T06:30:49.810" v="4612" actId="2696"/>
        <pc:sldMkLst>
          <pc:docMk/>
          <pc:sldMk cId="1782126017" sldId="265"/>
        </pc:sldMkLst>
      </pc:sldChg>
      <pc:sldChg chg="addSp delSp modSp add mod setBg setClrOvrMap">
        <pc:chgData name="Morgan Langford" userId="ad26de34-42cb-4891-81c5-ea34314c9496" providerId="ADAL" clId="{AC8C5D0E-3E31-4581-8D47-C9A9F86B7709}" dt="2020-01-28T18:37:13.489" v="5179" actId="14100"/>
        <pc:sldMkLst>
          <pc:docMk/>
          <pc:sldMk cId="844596094" sldId="266"/>
        </pc:sldMkLst>
        <pc:spChg chg="mod">
          <ac:chgData name="Morgan Langford" userId="ad26de34-42cb-4891-81c5-ea34314c9496" providerId="ADAL" clId="{AC8C5D0E-3E31-4581-8D47-C9A9F86B7709}" dt="2020-01-27T05:46:58.443" v="4015" actId="26606"/>
          <ac:spMkLst>
            <pc:docMk/>
            <pc:sldMk cId="844596094" sldId="266"/>
            <ac:spMk id="2" creationId="{5F2AEBF8-7041-4F14-AF98-653CB894DD62}"/>
          </ac:spMkLst>
        </pc:spChg>
        <pc:spChg chg="mod">
          <ac:chgData name="Morgan Langford" userId="ad26de34-42cb-4891-81c5-ea34314c9496" providerId="ADAL" clId="{AC8C5D0E-3E31-4581-8D47-C9A9F86B7709}" dt="2020-01-28T18:37:13.489" v="5179" actId="14100"/>
          <ac:spMkLst>
            <pc:docMk/>
            <pc:sldMk cId="844596094" sldId="266"/>
            <ac:spMk id="3" creationId="{C918BD1D-6898-4642-A8C0-201A85127821}"/>
          </ac:spMkLst>
        </pc:spChg>
        <pc:spChg chg="del">
          <ac:chgData name="Morgan Langford" userId="ad26de34-42cb-4891-81c5-ea34314c9496" providerId="ADAL" clId="{AC8C5D0E-3E31-4581-8D47-C9A9F86B7709}" dt="2020-01-27T05:46:55.415" v="4014" actId="478"/>
          <ac:spMkLst>
            <pc:docMk/>
            <pc:sldMk cId="844596094" sldId="266"/>
            <ac:spMk id="4" creationId="{C7AB1C44-74CA-4820-8101-073BB8A9217F}"/>
          </ac:spMkLst>
        </pc:spChg>
        <pc:spChg chg="add mod">
          <ac:chgData name="Morgan Langford" userId="ad26de34-42cb-4891-81c5-ea34314c9496" providerId="ADAL" clId="{AC8C5D0E-3E31-4581-8D47-C9A9F86B7709}" dt="2020-01-27T06:01:57.859" v="4146" actId="1076"/>
          <ac:spMkLst>
            <pc:docMk/>
            <pc:sldMk cId="844596094" sldId="266"/>
            <ac:spMk id="6" creationId="{D4267B4E-9FE8-4117-BACF-FCEEF74AF87D}"/>
          </ac:spMkLst>
        </pc:spChg>
        <pc:spChg chg="add">
          <ac:chgData name="Morgan Langford" userId="ad26de34-42cb-4891-81c5-ea34314c9496" providerId="ADAL" clId="{AC8C5D0E-3E31-4581-8D47-C9A9F86B7709}" dt="2020-01-27T05:46:58.443" v="4015" actId="26606"/>
          <ac:spMkLst>
            <pc:docMk/>
            <pc:sldMk cId="844596094" sldId="266"/>
            <ac:spMk id="38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7T05:46:58.443" v="4015" actId="26606"/>
          <ac:spMkLst>
            <pc:docMk/>
            <pc:sldMk cId="844596094" sldId="266"/>
            <ac:spMk id="40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7T05:46:58.443" v="4015" actId="26606"/>
          <ac:spMkLst>
            <pc:docMk/>
            <pc:sldMk cId="844596094" sldId="266"/>
            <ac:spMk id="42" creationId="{B2EC7880-C5D9-40A8-A6B0-3198AD07AD1B}"/>
          </ac:spMkLst>
        </pc:spChg>
        <pc:grpChg chg="add">
          <ac:chgData name="Morgan Langford" userId="ad26de34-42cb-4891-81c5-ea34314c9496" providerId="ADAL" clId="{AC8C5D0E-3E31-4581-8D47-C9A9F86B7709}" dt="2020-01-27T05:46:58.443" v="4015" actId="26606"/>
          <ac:grpSpMkLst>
            <pc:docMk/>
            <pc:sldMk cId="844596094" sldId="266"/>
            <ac:grpSpMk id="10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7T05:46:58.443" v="4015" actId="26606"/>
          <ac:grpSpMkLst>
            <pc:docMk/>
            <pc:sldMk cId="844596094" sldId="266"/>
            <ac:grpSpMk id="24" creationId="{520234FB-542E-4550-9C2F-1B56FD41A1CA}"/>
          </ac:grpSpMkLst>
        </pc:grpChg>
        <pc:picChg chg="add del">
          <ac:chgData name="Morgan Langford" userId="ad26de34-42cb-4891-81c5-ea34314c9496" providerId="ADAL" clId="{AC8C5D0E-3E31-4581-8D47-C9A9F86B7709}" dt="2020-01-27T05:49:08.098" v="4128" actId="478"/>
          <ac:picMkLst>
            <pc:docMk/>
            <pc:sldMk cId="844596094" sldId="266"/>
            <ac:picMk id="5" creationId="{45D4FC0A-E75E-40B6-BA2A-CAC6079C764A}"/>
          </ac:picMkLst>
        </pc:picChg>
        <pc:picChg chg="add mod">
          <ac:chgData name="Morgan Langford" userId="ad26de34-42cb-4891-81c5-ea34314c9496" providerId="ADAL" clId="{AC8C5D0E-3E31-4581-8D47-C9A9F86B7709}" dt="2020-01-27T05:51:15.783" v="4136" actId="1076"/>
          <ac:picMkLst>
            <pc:docMk/>
            <pc:sldMk cId="844596094" sldId="266"/>
            <ac:picMk id="37" creationId="{0388145E-69C6-4962-B207-C5D906470990}"/>
          </ac:picMkLst>
        </pc:picChg>
      </pc:sldChg>
      <pc:sldChg chg="addSp delSp modSp add mod setBg setClrOvrMap modNotesTx">
        <pc:chgData name="Morgan Langford" userId="ad26de34-42cb-4891-81c5-ea34314c9496" providerId="ADAL" clId="{AC8C5D0E-3E31-4581-8D47-C9A9F86B7709}" dt="2020-01-30T03:16:25.654" v="6286" actId="20577"/>
        <pc:sldMkLst>
          <pc:docMk/>
          <pc:sldMk cId="1529738388" sldId="267"/>
        </pc:sldMkLst>
        <pc:spChg chg="mod">
          <ac:chgData name="Morgan Langford" userId="ad26de34-42cb-4891-81c5-ea34314c9496" providerId="ADAL" clId="{AC8C5D0E-3E31-4581-8D47-C9A9F86B7709}" dt="2020-01-28T18:40:02.275" v="5197" actId="26606"/>
          <ac:spMkLst>
            <pc:docMk/>
            <pc:sldMk cId="1529738388" sldId="267"/>
            <ac:spMk id="2" creationId="{137BCB62-B253-40D9-BA36-D7882E90535C}"/>
          </ac:spMkLst>
        </pc:spChg>
        <pc:spChg chg="mod">
          <ac:chgData name="Morgan Langford" userId="ad26de34-42cb-4891-81c5-ea34314c9496" providerId="ADAL" clId="{AC8C5D0E-3E31-4581-8D47-C9A9F86B7709}" dt="2020-01-28T18:47:27.573" v="5232" actId="113"/>
          <ac:spMkLst>
            <pc:docMk/>
            <pc:sldMk cId="1529738388" sldId="267"/>
            <ac:spMk id="3" creationId="{D81A13DC-2B1A-4AEE-B141-7C1B45B1AA9D}"/>
          </ac:spMkLst>
        </pc:spChg>
        <pc:spChg chg="del">
          <ac:chgData name="Morgan Langford" userId="ad26de34-42cb-4891-81c5-ea34314c9496" providerId="ADAL" clId="{AC8C5D0E-3E31-4581-8D47-C9A9F86B7709}" dt="2020-01-28T18:39:49.344" v="5196"/>
          <ac:spMkLst>
            <pc:docMk/>
            <pc:sldMk cId="1529738388" sldId="267"/>
            <ac:spMk id="4" creationId="{69446BCF-1093-4B4C-8331-72E81D951D11}"/>
          </ac:spMkLst>
        </pc:spChg>
        <pc:spChg chg="add mod">
          <ac:chgData name="Morgan Langford" userId="ad26de34-42cb-4891-81c5-ea34314c9496" providerId="ADAL" clId="{AC8C5D0E-3E31-4581-8D47-C9A9F86B7709}" dt="2020-01-28T18:40:20.446" v="5203" actId="1076"/>
          <ac:spMkLst>
            <pc:docMk/>
            <pc:sldMk cId="1529738388" sldId="267"/>
            <ac:spMk id="6" creationId="{480B5A6D-101A-405D-807E-2A5B9392FE7D}"/>
          </ac:spMkLst>
        </pc:spChg>
        <pc:spChg chg="add">
          <ac:chgData name="Morgan Langford" userId="ad26de34-42cb-4891-81c5-ea34314c9496" providerId="ADAL" clId="{AC8C5D0E-3E31-4581-8D47-C9A9F86B7709}" dt="2020-01-28T18:40:02.275" v="5197" actId="26606"/>
          <ac:spMkLst>
            <pc:docMk/>
            <pc:sldMk cId="1529738388" sldId="267"/>
            <ac:spMk id="38" creationId="{DE91395A-2D18-4AF6-A0AC-AAA7189FED11}"/>
          </ac:spMkLst>
        </pc:spChg>
        <pc:spChg chg="add">
          <ac:chgData name="Morgan Langford" userId="ad26de34-42cb-4891-81c5-ea34314c9496" providerId="ADAL" clId="{AC8C5D0E-3E31-4581-8D47-C9A9F86B7709}" dt="2020-01-28T18:40:02.275" v="5197" actId="26606"/>
          <ac:spMkLst>
            <pc:docMk/>
            <pc:sldMk cId="1529738388" sldId="267"/>
            <ac:spMk id="40" creationId="{A57352BE-A213-4040-BE8E-D4A925AD9DF8}"/>
          </ac:spMkLst>
        </pc:spChg>
        <pc:spChg chg="add">
          <ac:chgData name="Morgan Langford" userId="ad26de34-42cb-4891-81c5-ea34314c9496" providerId="ADAL" clId="{AC8C5D0E-3E31-4581-8D47-C9A9F86B7709}" dt="2020-01-28T18:40:02.275" v="5197" actId="26606"/>
          <ac:spMkLst>
            <pc:docMk/>
            <pc:sldMk cId="1529738388" sldId="267"/>
            <ac:spMk id="42" creationId="{B2EC7880-C5D9-40A8-A6B0-3198AD07AD1B}"/>
          </ac:spMkLst>
        </pc:spChg>
        <pc:grpChg chg="add">
          <ac:chgData name="Morgan Langford" userId="ad26de34-42cb-4891-81c5-ea34314c9496" providerId="ADAL" clId="{AC8C5D0E-3E31-4581-8D47-C9A9F86B7709}" dt="2020-01-28T18:40:02.275" v="5197" actId="26606"/>
          <ac:grpSpMkLst>
            <pc:docMk/>
            <pc:sldMk cId="1529738388" sldId="267"/>
            <ac:grpSpMk id="10" creationId="{7398C59F-5A18-487B-91D6-B955AACF2E50}"/>
          </ac:grpSpMkLst>
        </pc:grpChg>
        <pc:grpChg chg="add">
          <ac:chgData name="Morgan Langford" userId="ad26de34-42cb-4891-81c5-ea34314c9496" providerId="ADAL" clId="{AC8C5D0E-3E31-4581-8D47-C9A9F86B7709}" dt="2020-01-28T18:40:02.275" v="5197" actId="26606"/>
          <ac:grpSpMkLst>
            <pc:docMk/>
            <pc:sldMk cId="1529738388" sldId="267"/>
            <ac:grpSpMk id="24" creationId="{520234FB-542E-4550-9C2F-1B56FD41A1CA}"/>
          </ac:grpSpMkLst>
        </pc:grpChg>
        <pc:picChg chg="add mod">
          <ac:chgData name="Morgan Langford" userId="ad26de34-42cb-4891-81c5-ea34314c9496" providerId="ADAL" clId="{AC8C5D0E-3E31-4581-8D47-C9A9F86B7709}" dt="2020-01-28T18:40:02.368" v="5198" actId="27636"/>
          <ac:picMkLst>
            <pc:docMk/>
            <pc:sldMk cId="1529738388" sldId="267"/>
            <ac:picMk id="5" creationId="{428EA7DA-6FB6-4935-AF3F-73D1ED11BE7C}"/>
          </ac:picMkLst>
        </pc:picChg>
      </pc:sldChg>
      <pc:sldChg chg="modSp add del">
        <pc:chgData name="Morgan Langford" userId="ad26de34-42cb-4891-81c5-ea34314c9496" providerId="ADAL" clId="{AC8C5D0E-3E31-4581-8D47-C9A9F86B7709}" dt="2020-01-27T06:17:19.347" v="4512" actId="2696"/>
        <pc:sldMkLst>
          <pc:docMk/>
          <pc:sldMk cId="3940777050" sldId="267"/>
        </pc:sldMkLst>
        <pc:spChg chg="mod">
          <ac:chgData name="Morgan Langford" userId="ad26de34-42cb-4891-81c5-ea34314c9496" providerId="ADAL" clId="{AC8C5D0E-3E31-4581-8D47-C9A9F86B7709}" dt="2020-01-27T06:09:21.895" v="4212" actId="20577"/>
          <ac:spMkLst>
            <pc:docMk/>
            <pc:sldMk cId="3940777050" sldId="267"/>
            <ac:spMk id="2" creationId="{1BCAE1A1-C843-4D65-B0C3-14D60FE22B46}"/>
          </ac:spMkLst>
        </pc:spChg>
        <pc:spChg chg="mod">
          <ac:chgData name="Morgan Langford" userId="ad26de34-42cb-4891-81c5-ea34314c9496" providerId="ADAL" clId="{AC8C5D0E-3E31-4581-8D47-C9A9F86B7709}" dt="2020-01-27T06:15:19.030" v="4479" actId="20577"/>
          <ac:spMkLst>
            <pc:docMk/>
            <pc:sldMk cId="3940777050" sldId="267"/>
            <ac:spMk id="3" creationId="{DE54BEC2-6248-4DB5-B866-590EF0830F11}"/>
          </ac:spMkLst>
        </pc:spChg>
      </pc:sldChg>
      <pc:sldChg chg="addSp delSp modSp add mod setBg setClrOvrMap modNotesTx">
        <pc:chgData name="Morgan Langford" userId="ad26de34-42cb-4891-81c5-ea34314c9496" providerId="ADAL" clId="{AC8C5D0E-3E31-4581-8D47-C9A9F86B7709}" dt="2020-01-30T03:23:40.818" v="6440" actId="20577"/>
        <pc:sldMkLst>
          <pc:docMk/>
          <pc:sldMk cId="2044206927" sldId="268"/>
        </pc:sldMkLst>
        <pc:spChg chg="mo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2" creationId="{8E763D42-8EF7-4F55-B3DB-3B87F6C04195}"/>
          </ac:spMkLst>
        </pc:spChg>
        <pc:spChg chg="mo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3" creationId="{8C956857-7312-43AB-927E-5FE10CFCAEE5}"/>
          </ac:spMkLst>
        </pc:spChg>
        <pc:spChg chg="del mod">
          <ac:chgData name="Morgan Langford" userId="ad26de34-42cb-4891-81c5-ea34314c9496" providerId="ADAL" clId="{AC8C5D0E-3E31-4581-8D47-C9A9F86B7709}" dt="2020-01-28T19:33:25.907" v="5584" actId="478"/>
          <ac:spMkLst>
            <pc:docMk/>
            <pc:sldMk cId="2044206927" sldId="268"/>
            <ac:spMk id="4" creationId="{85DEC0AC-C39B-465B-B089-5029CCDD47AF}"/>
          </ac:spMkLst>
        </pc:spChg>
        <pc:spChg chg="add del">
          <ac:chgData name="Morgan Langford" userId="ad26de34-42cb-4891-81c5-ea34314c9496" providerId="ADAL" clId="{AC8C5D0E-3E31-4581-8D47-C9A9F86B7709}" dt="2020-01-28T19:35:56.245" v="5702" actId="26606"/>
          <ac:spMkLst>
            <pc:docMk/>
            <pc:sldMk cId="2044206927" sldId="268"/>
            <ac:spMk id="36" creationId="{CE6C63DC-BAE4-42B6-8FDF-F6467C2D23AC}"/>
          </ac:spMkLst>
        </pc:spChg>
        <pc:spChg chg="add del">
          <ac:chgData name="Morgan Langford" userId="ad26de34-42cb-4891-81c5-ea34314c9496" providerId="ADAL" clId="{AC8C5D0E-3E31-4581-8D47-C9A9F86B7709}" dt="2020-01-28T19:35:56.245" v="5702" actId="26606"/>
          <ac:spMkLst>
            <pc:docMk/>
            <pc:sldMk cId="2044206927" sldId="268"/>
            <ac:spMk id="38" creationId="{BFE4781A-41C7-4F27-8792-A74EFB8E5CF1}"/>
          </ac:spMkLst>
        </pc:spChg>
        <pc:spChg chg="add del">
          <ac:chgData name="Morgan Langford" userId="ad26de34-42cb-4891-81c5-ea34314c9496" providerId="ADAL" clId="{AC8C5D0E-3E31-4581-8D47-C9A9F86B7709}" dt="2020-01-28T19:35:56.245" v="5702" actId="26606"/>
          <ac:spMkLst>
            <pc:docMk/>
            <pc:sldMk cId="2044206927" sldId="268"/>
            <ac:spMk id="40" creationId="{CD306B45-25EE-434D-ABA9-A27B79320CFF}"/>
          </ac:spMkLst>
        </pc:spChg>
        <pc:spChg chg="add del">
          <ac:chgData name="Morgan Langford" userId="ad26de34-42cb-4891-81c5-ea34314c9496" providerId="ADAL" clId="{AC8C5D0E-3E31-4581-8D47-C9A9F86B7709}" dt="2020-01-28T19:35:56.245" v="5702" actId="26606"/>
          <ac:spMkLst>
            <pc:docMk/>
            <pc:sldMk cId="2044206927" sldId="268"/>
            <ac:spMk id="42" creationId="{0A42F85E-4939-431E-8B4A-EC07C8E0AB65}"/>
          </ac:spMkLst>
        </pc:spChg>
        <pc:spChg chg="ad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56" creationId="{15EDA122-4530-45D2-A70A-B1A967AAE566}"/>
          </ac:spMkLst>
        </pc:spChg>
        <pc:spChg chg="ad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58" creationId="{9782F52E-0F94-4BFC-9F89-B054DDEAB9EF}"/>
          </ac:spMkLst>
        </pc:spChg>
        <pc:spChg chg="ad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62" creationId="{CE6C63DC-BAE4-42B6-8FDF-F6467C2D23AC}"/>
          </ac:spMkLst>
        </pc:spChg>
        <pc:spChg chg="ad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63" creationId="{BFE4781A-41C7-4F27-8792-A74EFB8E5CF1}"/>
          </ac:spMkLst>
        </pc:spChg>
        <pc:spChg chg="add">
          <ac:chgData name="Morgan Langford" userId="ad26de34-42cb-4891-81c5-ea34314c9496" providerId="ADAL" clId="{AC8C5D0E-3E31-4581-8D47-C9A9F86B7709}" dt="2020-01-28T19:35:56.275" v="5703" actId="26606"/>
          <ac:spMkLst>
            <pc:docMk/>
            <pc:sldMk cId="2044206927" sldId="268"/>
            <ac:spMk id="64" creationId="{5BE0789E-91A7-4246-978E-A17FE1BF952A}"/>
          </ac:spMkLst>
        </pc:spChg>
        <pc:grpChg chg="add del">
          <ac:chgData name="Morgan Langford" userId="ad26de34-42cb-4891-81c5-ea34314c9496" providerId="ADAL" clId="{AC8C5D0E-3E31-4581-8D47-C9A9F86B7709}" dt="2020-01-28T19:35:56.245" v="5702" actId="26606"/>
          <ac:grpSpMkLst>
            <pc:docMk/>
            <pc:sldMk cId="2044206927" sldId="268"/>
            <ac:grpSpMk id="8" creationId="{8CD25866-F15D-40A4-AEC5-47C044637AB7}"/>
          </ac:grpSpMkLst>
        </pc:grpChg>
        <pc:grpChg chg="add del">
          <ac:chgData name="Morgan Langford" userId="ad26de34-42cb-4891-81c5-ea34314c9496" providerId="ADAL" clId="{AC8C5D0E-3E31-4581-8D47-C9A9F86B7709}" dt="2020-01-28T19:35:56.245" v="5702" actId="26606"/>
          <ac:grpSpMkLst>
            <pc:docMk/>
            <pc:sldMk cId="2044206927" sldId="268"/>
            <ac:grpSpMk id="22" creationId="{0C4A17ED-96AA-44A6-A050-E1A7A1CDD9E7}"/>
          </ac:grpSpMkLst>
        </pc:grpChg>
        <pc:grpChg chg="add del">
          <ac:chgData name="Morgan Langford" userId="ad26de34-42cb-4891-81c5-ea34314c9496" providerId="ADAL" clId="{AC8C5D0E-3E31-4581-8D47-C9A9F86B7709}" dt="2020-01-28T19:35:56.245" v="5702" actId="26606"/>
          <ac:grpSpMkLst>
            <pc:docMk/>
            <pc:sldMk cId="2044206927" sldId="268"/>
            <ac:grpSpMk id="46" creationId="{5D2B17EF-74EB-4C33-B2E2-8E727B2E7D68}"/>
          </ac:grpSpMkLst>
        </pc:grpChg>
        <pc:grpChg chg="add">
          <ac:chgData name="Morgan Langford" userId="ad26de34-42cb-4891-81c5-ea34314c9496" providerId="ADAL" clId="{AC8C5D0E-3E31-4581-8D47-C9A9F86B7709}" dt="2020-01-28T19:35:56.275" v="5703" actId="26606"/>
          <ac:grpSpMkLst>
            <pc:docMk/>
            <pc:sldMk cId="2044206927" sldId="268"/>
            <ac:grpSpMk id="60" creationId="{8CD25866-F15D-40A4-AEC5-47C044637AB7}"/>
          </ac:grpSpMkLst>
        </pc:grpChg>
        <pc:grpChg chg="add">
          <ac:chgData name="Morgan Langford" userId="ad26de34-42cb-4891-81c5-ea34314c9496" providerId="ADAL" clId="{AC8C5D0E-3E31-4581-8D47-C9A9F86B7709}" dt="2020-01-28T19:35:56.275" v="5703" actId="26606"/>
          <ac:grpSpMkLst>
            <pc:docMk/>
            <pc:sldMk cId="2044206927" sldId="268"/>
            <ac:grpSpMk id="61" creationId="{0C4A17ED-96AA-44A6-A050-E1A7A1CDD9E7}"/>
          </ac:grpSpMkLst>
        </pc:grpChg>
        <pc:grpChg chg="add">
          <ac:chgData name="Morgan Langford" userId="ad26de34-42cb-4891-81c5-ea34314c9496" providerId="ADAL" clId="{AC8C5D0E-3E31-4581-8D47-C9A9F86B7709}" dt="2020-01-28T19:35:56.275" v="5703" actId="26606"/>
          <ac:grpSpMkLst>
            <pc:docMk/>
            <pc:sldMk cId="2044206927" sldId="268"/>
            <ac:grpSpMk id="65" creationId="{3C6C0BD2-8B3C-4042-B4EE-5DB7665A3736}"/>
          </ac:grpSpMkLst>
        </pc:grpChg>
        <pc:cxnChg chg="add del">
          <ac:chgData name="Morgan Langford" userId="ad26de34-42cb-4891-81c5-ea34314c9496" providerId="ADAL" clId="{AC8C5D0E-3E31-4581-8D47-C9A9F86B7709}" dt="2020-01-28T19:35:56.245" v="5702" actId="26606"/>
          <ac:cxnSpMkLst>
            <pc:docMk/>
            <pc:sldMk cId="2044206927" sldId="268"/>
            <ac:cxnSpMk id="44" creationId="{27EBB3F9-D6F7-4F6A-8843-9FEBA15E496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1949-4E81-4BC9-AEA7-E9B48A7500B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9FBBE2-BE36-4439-A828-1FA11C8719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Chemical composition:</a:t>
          </a:r>
          <a:endParaRPr lang="en-US"/>
        </a:p>
      </dgm:t>
    </dgm:pt>
    <dgm:pt modelId="{F1D88736-B7B7-4EEE-B0A3-820731D24FBB}" type="parTrans" cxnId="{0A14FC37-901D-4C08-A8FD-5DD4BAD664D5}">
      <dgm:prSet/>
      <dgm:spPr/>
      <dgm:t>
        <a:bodyPr/>
        <a:lstStyle/>
        <a:p>
          <a:endParaRPr lang="en-US"/>
        </a:p>
      </dgm:t>
    </dgm:pt>
    <dgm:pt modelId="{77AF3666-4860-4945-A35A-884D4FA0A236}" type="sibTrans" cxnId="{0A14FC37-901D-4C08-A8FD-5DD4BAD664D5}">
      <dgm:prSet/>
      <dgm:spPr/>
      <dgm:t>
        <a:bodyPr/>
        <a:lstStyle/>
        <a:p>
          <a:endParaRPr lang="en-US"/>
        </a:p>
      </dgm:t>
    </dgm:pt>
    <dgm:pt modelId="{1CF51A6F-2F07-410D-9DFB-9E3D64F4FB9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~90% Hydrogen</a:t>
          </a:r>
          <a:endParaRPr lang="en-US"/>
        </a:p>
      </dgm:t>
    </dgm:pt>
    <dgm:pt modelId="{BEA8A0D8-7BDB-48D8-B798-237D2C31272A}" type="parTrans" cxnId="{D8622393-58A4-4755-A3D3-0E8E7A50A506}">
      <dgm:prSet/>
      <dgm:spPr/>
      <dgm:t>
        <a:bodyPr/>
        <a:lstStyle/>
        <a:p>
          <a:endParaRPr lang="en-US"/>
        </a:p>
      </dgm:t>
    </dgm:pt>
    <dgm:pt modelId="{FAED356C-8A05-4AA0-BF25-6E063B64F9C3}" type="sibTrans" cxnId="{D8622393-58A4-4755-A3D3-0E8E7A50A506}">
      <dgm:prSet/>
      <dgm:spPr/>
      <dgm:t>
        <a:bodyPr/>
        <a:lstStyle/>
        <a:p>
          <a:endParaRPr lang="en-US"/>
        </a:p>
      </dgm:t>
    </dgm:pt>
    <dgm:pt modelId="{6A5879D9-8FBC-47FA-8F6C-9824108F896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~10% Helium</a:t>
          </a:r>
          <a:endParaRPr lang="en-US"/>
        </a:p>
      </dgm:t>
    </dgm:pt>
    <dgm:pt modelId="{62DD2B0C-AB0C-4C31-9264-4854AEFEDA4E}" type="parTrans" cxnId="{FC200410-8EDD-4276-9AA1-05AD248E06A0}">
      <dgm:prSet/>
      <dgm:spPr/>
      <dgm:t>
        <a:bodyPr/>
        <a:lstStyle/>
        <a:p>
          <a:endParaRPr lang="en-US"/>
        </a:p>
      </dgm:t>
    </dgm:pt>
    <dgm:pt modelId="{95831B1D-487E-4E8F-AE28-6B929034F54B}" type="sibTrans" cxnId="{FC200410-8EDD-4276-9AA1-05AD248E06A0}">
      <dgm:prSet/>
      <dgm:spPr/>
      <dgm:t>
        <a:bodyPr/>
        <a:lstStyle/>
        <a:p>
          <a:endParaRPr lang="en-US"/>
        </a:p>
      </dgm:t>
    </dgm:pt>
    <dgm:pt modelId="{99EEF95A-E7A9-42E5-89DF-6E19A74CBB5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~0.1% more massive elements</a:t>
          </a:r>
          <a:endParaRPr lang="en-US"/>
        </a:p>
      </dgm:t>
    </dgm:pt>
    <dgm:pt modelId="{41ADF1E1-BCBE-49AB-923D-FE7C63B44291}" type="parTrans" cxnId="{E2BCEE99-D6EB-4659-82BB-67FE15375484}">
      <dgm:prSet/>
      <dgm:spPr/>
      <dgm:t>
        <a:bodyPr/>
        <a:lstStyle/>
        <a:p>
          <a:endParaRPr lang="en-US"/>
        </a:p>
      </dgm:t>
    </dgm:pt>
    <dgm:pt modelId="{3E85B6C2-4433-4980-85D5-73A886F1D449}" type="sibTrans" cxnId="{E2BCEE99-D6EB-4659-82BB-67FE15375484}">
      <dgm:prSet/>
      <dgm:spPr/>
      <dgm:t>
        <a:bodyPr/>
        <a:lstStyle/>
        <a:p>
          <a:endParaRPr lang="en-US"/>
        </a:p>
      </dgm:t>
    </dgm:pt>
    <dgm:pt modelId="{CBBE2F1C-417F-4F48-BC94-91CD3F0C35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~99% of interstellar matter is gaseous</a:t>
          </a:r>
          <a:endParaRPr lang="en-US"/>
        </a:p>
      </dgm:t>
    </dgm:pt>
    <dgm:pt modelId="{55B2A452-90D3-4EB6-B183-243EB95DC915}" type="parTrans" cxnId="{CE7B09D3-3958-4B2F-96C7-CEEFC35AD346}">
      <dgm:prSet/>
      <dgm:spPr/>
      <dgm:t>
        <a:bodyPr/>
        <a:lstStyle/>
        <a:p>
          <a:endParaRPr lang="en-US"/>
        </a:p>
      </dgm:t>
    </dgm:pt>
    <dgm:pt modelId="{F987BE37-590B-4667-84FE-A7D7F720E03A}" type="sibTrans" cxnId="{CE7B09D3-3958-4B2F-96C7-CEEFC35AD346}">
      <dgm:prSet/>
      <dgm:spPr/>
      <dgm:t>
        <a:bodyPr/>
        <a:lstStyle/>
        <a:p>
          <a:endParaRPr lang="en-US"/>
        </a:p>
      </dgm:t>
    </dgm:pt>
    <dgm:pt modelId="{573EF79B-1BA9-4FE9-813F-809B64B8CD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Avg Density: 0.1 atoms/cm^3</a:t>
          </a:r>
          <a:endParaRPr lang="en-US" dirty="0"/>
        </a:p>
      </dgm:t>
    </dgm:pt>
    <dgm:pt modelId="{CACFD250-86A3-4F0A-A875-8E280DF1EC9A}" type="parTrans" cxnId="{8C4E94C8-FC61-4562-8BC7-C70737B36971}">
      <dgm:prSet/>
      <dgm:spPr/>
      <dgm:t>
        <a:bodyPr/>
        <a:lstStyle/>
        <a:p>
          <a:endParaRPr lang="en-US"/>
        </a:p>
      </dgm:t>
    </dgm:pt>
    <dgm:pt modelId="{E67074C2-130B-4845-8801-A571B64106BB}" type="sibTrans" cxnId="{8C4E94C8-FC61-4562-8BC7-C70737B36971}">
      <dgm:prSet/>
      <dgm:spPr/>
      <dgm:t>
        <a:bodyPr/>
        <a:lstStyle/>
        <a:p>
          <a:endParaRPr lang="en-US"/>
        </a:p>
      </dgm:t>
    </dgm:pt>
    <dgm:pt modelId="{E86A819B-E742-4D04-934C-8561222F8EB3}" type="pres">
      <dgm:prSet presAssocID="{A4BC1949-4E81-4BC9-AEA7-E9B48A7500BE}" presName="root" presStyleCnt="0">
        <dgm:presLayoutVars>
          <dgm:dir/>
          <dgm:resizeHandles val="exact"/>
        </dgm:presLayoutVars>
      </dgm:prSet>
      <dgm:spPr/>
    </dgm:pt>
    <dgm:pt modelId="{E4BF6CE6-FF82-420F-9A6B-1D357B0D9C3E}" type="pres">
      <dgm:prSet presAssocID="{079FBBE2-BE36-4439-A828-1FA11C87199E}" presName="compNode" presStyleCnt="0"/>
      <dgm:spPr/>
    </dgm:pt>
    <dgm:pt modelId="{9E29DF42-7D0B-4C47-874F-2F8F421B99AF}" type="pres">
      <dgm:prSet presAssocID="{079FBBE2-BE36-4439-A828-1FA11C8719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A45CA84-1E9D-4C72-B8A7-317F46DF1121}" type="pres">
      <dgm:prSet presAssocID="{079FBBE2-BE36-4439-A828-1FA11C87199E}" presName="iconSpace" presStyleCnt="0"/>
      <dgm:spPr/>
    </dgm:pt>
    <dgm:pt modelId="{A314D51B-36A5-4A26-97FF-4F0F7BAD546F}" type="pres">
      <dgm:prSet presAssocID="{079FBBE2-BE36-4439-A828-1FA11C87199E}" presName="parTx" presStyleLbl="revTx" presStyleIdx="0" presStyleCnt="6">
        <dgm:presLayoutVars>
          <dgm:chMax val="0"/>
          <dgm:chPref val="0"/>
        </dgm:presLayoutVars>
      </dgm:prSet>
      <dgm:spPr/>
    </dgm:pt>
    <dgm:pt modelId="{D027F06B-F26F-42A3-9C32-28950BCA8E62}" type="pres">
      <dgm:prSet presAssocID="{079FBBE2-BE36-4439-A828-1FA11C87199E}" presName="txSpace" presStyleCnt="0"/>
      <dgm:spPr/>
    </dgm:pt>
    <dgm:pt modelId="{C6740550-34F7-4F7C-90A0-CC054A817621}" type="pres">
      <dgm:prSet presAssocID="{079FBBE2-BE36-4439-A828-1FA11C87199E}" presName="desTx" presStyleLbl="revTx" presStyleIdx="1" presStyleCnt="6">
        <dgm:presLayoutVars/>
      </dgm:prSet>
      <dgm:spPr/>
    </dgm:pt>
    <dgm:pt modelId="{4818046C-EB42-4229-87B9-65C6F634C9AF}" type="pres">
      <dgm:prSet presAssocID="{77AF3666-4860-4945-A35A-884D4FA0A236}" presName="sibTrans" presStyleCnt="0"/>
      <dgm:spPr/>
    </dgm:pt>
    <dgm:pt modelId="{AC3B1B3C-56E8-4252-BF7F-BBAB149C8D4D}" type="pres">
      <dgm:prSet presAssocID="{CBBE2F1C-417F-4F48-BC94-91CD3F0C358A}" presName="compNode" presStyleCnt="0"/>
      <dgm:spPr/>
    </dgm:pt>
    <dgm:pt modelId="{52AEBE4B-FB75-4F88-AD33-8B057DDA1872}" type="pres">
      <dgm:prSet presAssocID="{CBBE2F1C-417F-4F48-BC94-91CD3F0C35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F0668251-0C0C-4E82-95ED-705CDC59DA37}" type="pres">
      <dgm:prSet presAssocID="{CBBE2F1C-417F-4F48-BC94-91CD3F0C358A}" presName="iconSpace" presStyleCnt="0"/>
      <dgm:spPr/>
    </dgm:pt>
    <dgm:pt modelId="{F86B4DAE-8FA2-4EFB-AE17-ED5D7A34AA3B}" type="pres">
      <dgm:prSet presAssocID="{CBBE2F1C-417F-4F48-BC94-91CD3F0C358A}" presName="parTx" presStyleLbl="revTx" presStyleIdx="2" presStyleCnt="6">
        <dgm:presLayoutVars>
          <dgm:chMax val="0"/>
          <dgm:chPref val="0"/>
        </dgm:presLayoutVars>
      </dgm:prSet>
      <dgm:spPr/>
    </dgm:pt>
    <dgm:pt modelId="{07082309-4D14-429E-ABEC-C193C1717C98}" type="pres">
      <dgm:prSet presAssocID="{CBBE2F1C-417F-4F48-BC94-91CD3F0C358A}" presName="txSpace" presStyleCnt="0"/>
      <dgm:spPr/>
    </dgm:pt>
    <dgm:pt modelId="{FB15DE9B-2ED7-4195-8048-DD6591B16EE2}" type="pres">
      <dgm:prSet presAssocID="{CBBE2F1C-417F-4F48-BC94-91CD3F0C358A}" presName="desTx" presStyleLbl="revTx" presStyleIdx="3" presStyleCnt="6">
        <dgm:presLayoutVars/>
      </dgm:prSet>
      <dgm:spPr/>
    </dgm:pt>
    <dgm:pt modelId="{EBA7F008-C43F-4257-8DD2-B5697919CA54}" type="pres">
      <dgm:prSet presAssocID="{F987BE37-590B-4667-84FE-A7D7F720E03A}" presName="sibTrans" presStyleCnt="0"/>
      <dgm:spPr/>
    </dgm:pt>
    <dgm:pt modelId="{6926D25F-EF61-4B55-BC96-472C609AE5AC}" type="pres">
      <dgm:prSet presAssocID="{573EF79B-1BA9-4FE9-813F-809B64B8CD68}" presName="compNode" presStyleCnt="0"/>
      <dgm:spPr/>
    </dgm:pt>
    <dgm:pt modelId="{A9011D82-1F6B-4BDB-BFDD-42628A09C162}" type="pres">
      <dgm:prSet presAssocID="{573EF79B-1BA9-4FE9-813F-809B64B8CD68}" presName="iconRect" presStyleLbl="node1" presStyleIdx="2" presStyleCnt="3"/>
      <dgm:spPr>
        <a:noFill/>
        <a:ln>
          <a:noFill/>
        </a:ln>
      </dgm:spPr>
    </dgm:pt>
    <dgm:pt modelId="{9BC523D3-2FD9-4DE5-BB10-7DD43832BAC7}" type="pres">
      <dgm:prSet presAssocID="{573EF79B-1BA9-4FE9-813F-809B64B8CD68}" presName="iconSpace" presStyleCnt="0"/>
      <dgm:spPr/>
    </dgm:pt>
    <dgm:pt modelId="{8E05464D-4DFD-4603-93C3-256A7A6FB925}" type="pres">
      <dgm:prSet presAssocID="{573EF79B-1BA9-4FE9-813F-809B64B8CD68}" presName="parTx" presStyleLbl="revTx" presStyleIdx="4" presStyleCnt="6">
        <dgm:presLayoutVars>
          <dgm:chMax val="0"/>
          <dgm:chPref val="0"/>
        </dgm:presLayoutVars>
      </dgm:prSet>
      <dgm:spPr/>
    </dgm:pt>
    <dgm:pt modelId="{AAC03405-80B9-44DC-BDD3-FE0FEA4C94EE}" type="pres">
      <dgm:prSet presAssocID="{573EF79B-1BA9-4FE9-813F-809B64B8CD68}" presName="txSpace" presStyleCnt="0"/>
      <dgm:spPr/>
    </dgm:pt>
    <dgm:pt modelId="{3B4BB70D-19AB-4DC3-AA6D-67F020704C09}" type="pres">
      <dgm:prSet presAssocID="{573EF79B-1BA9-4FE9-813F-809B64B8CD68}" presName="desTx" presStyleLbl="revTx" presStyleIdx="5" presStyleCnt="6">
        <dgm:presLayoutVars/>
      </dgm:prSet>
      <dgm:spPr/>
    </dgm:pt>
  </dgm:ptLst>
  <dgm:cxnLst>
    <dgm:cxn modelId="{FC200410-8EDD-4276-9AA1-05AD248E06A0}" srcId="{079FBBE2-BE36-4439-A828-1FA11C87199E}" destId="{6A5879D9-8FBC-47FA-8F6C-9824108F8964}" srcOrd="1" destOrd="0" parTransId="{62DD2B0C-AB0C-4C31-9264-4854AEFEDA4E}" sibTransId="{95831B1D-487E-4E8F-AE28-6B929034F54B}"/>
    <dgm:cxn modelId="{1AF64517-D27A-477B-8504-ACF1EB9287E1}" type="presOf" srcId="{99EEF95A-E7A9-42E5-89DF-6E19A74CBB5C}" destId="{C6740550-34F7-4F7C-90A0-CC054A817621}" srcOrd="0" destOrd="2" presId="urn:microsoft.com/office/officeart/2018/2/layout/IconLabelDescriptionList"/>
    <dgm:cxn modelId="{39B29618-7B81-452C-A45B-E2740069BEDE}" type="presOf" srcId="{1CF51A6F-2F07-410D-9DFB-9E3D64F4FB99}" destId="{C6740550-34F7-4F7C-90A0-CC054A817621}" srcOrd="0" destOrd="0" presId="urn:microsoft.com/office/officeart/2018/2/layout/IconLabelDescriptionList"/>
    <dgm:cxn modelId="{AACC3D2E-EF91-4F3F-884F-BEA6F60845B3}" type="presOf" srcId="{079FBBE2-BE36-4439-A828-1FA11C87199E}" destId="{A314D51B-36A5-4A26-97FF-4F0F7BAD546F}" srcOrd="0" destOrd="0" presId="urn:microsoft.com/office/officeart/2018/2/layout/IconLabelDescriptionList"/>
    <dgm:cxn modelId="{0A14FC37-901D-4C08-A8FD-5DD4BAD664D5}" srcId="{A4BC1949-4E81-4BC9-AEA7-E9B48A7500BE}" destId="{079FBBE2-BE36-4439-A828-1FA11C87199E}" srcOrd="0" destOrd="0" parTransId="{F1D88736-B7B7-4EEE-B0A3-820731D24FBB}" sibTransId="{77AF3666-4860-4945-A35A-884D4FA0A236}"/>
    <dgm:cxn modelId="{D8622393-58A4-4755-A3D3-0E8E7A50A506}" srcId="{079FBBE2-BE36-4439-A828-1FA11C87199E}" destId="{1CF51A6F-2F07-410D-9DFB-9E3D64F4FB99}" srcOrd="0" destOrd="0" parTransId="{BEA8A0D8-7BDB-48D8-B798-237D2C31272A}" sibTransId="{FAED356C-8A05-4AA0-BF25-6E063B64F9C3}"/>
    <dgm:cxn modelId="{E2BCEE99-D6EB-4659-82BB-67FE15375484}" srcId="{079FBBE2-BE36-4439-A828-1FA11C87199E}" destId="{99EEF95A-E7A9-42E5-89DF-6E19A74CBB5C}" srcOrd="2" destOrd="0" parTransId="{41ADF1E1-BCBE-49AB-923D-FE7C63B44291}" sibTransId="{3E85B6C2-4433-4980-85D5-73A886F1D449}"/>
    <dgm:cxn modelId="{5BBC95A3-8B9C-4689-AFB0-2A58D1B65A04}" type="presOf" srcId="{6A5879D9-8FBC-47FA-8F6C-9824108F8964}" destId="{C6740550-34F7-4F7C-90A0-CC054A817621}" srcOrd="0" destOrd="1" presId="urn:microsoft.com/office/officeart/2018/2/layout/IconLabelDescriptionList"/>
    <dgm:cxn modelId="{BF2B2CB5-EFFD-42C7-AD91-D30D3BB15C3D}" type="presOf" srcId="{573EF79B-1BA9-4FE9-813F-809B64B8CD68}" destId="{8E05464D-4DFD-4603-93C3-256A7A6FB925}" srcOrd="0" destOrd="0" presId="urn:microsoft.com/office/officeart/2018/2/layout/IconLabelDescriptionList"/>
    <dgm:cxn modelId="{8C4E94C8-FC61-4562-8BC7-C70737B36971}" srcId="{A4BC1949-4E81-4BC9-AEA7-E9B48A7500BE}" destId="{573EF79B-1BA9-4FE9-813F-809B64B8CD68}" srcOrd="2" destOrd="0" parTransId="{CACFD250-86A3-4F0A-A875-8E280DF1EC9A}" sibTransId="{E67074C2-130B-4845-8801-A571B64106BB}"/>
    <dgm:cxn modelId="{CE7B09D3-3958-4B2F-96C7-CEEFC35AD346}" srcId="{A4BC1949-4E81-4BC9-AEA7-E9B48A7500BE}" destId="{CBBE2F1C-417F-4F48-BC94-91CD3F0C358A}" srcOrd="1" destOrd="0" parTransId="{55B2A452-90D3-4EB6-B183-243EB95DC915}" sibTransId="{F987BE37-590B-4667-84FE-A7D7F720E03A}"/>
    <dgm:cxn modelId="{747FDDFA-9CC0-44E3-89F5-44724F5C0477}" type="presOf" srcId="{A4BC1949-4E81-4BC9-AEA7-E9B48A7500BE}" destId="{E86A819B-E742-4D04-934C-8561222F8EB3}" srcOrd="0" destOrd="0" presId="urn:microsoft.com/office/officeart/2018/2/layout/IconLabelDescriptionList"/>
    <dgm:cxn modelId="{4EEE5DFE-B32E-4C1D-8081-D6FCD32BA4D3}" type="presOf" srcId="{CBBE2F1C-417F-4F48-BC94-91CD3F0C358A}" destId="{F86B4DAE-8FA2-4EFB-AE17-ED5D7A34AA3B}" srcOrd="0" destOrd="0" presId="urn:microsoft.com/office/officeart/2018/2/layout/IconLabelDescriptionList"/>
    <dgm:cxn modelId="{5AF3DB28-9260-43D4-9C98-A04D9DC50CC8}" type="presParOf" srcId="{E86A819B-E742-4D04-934C-8561222F8EB3}" destId="{E4BF6CE6-FF82-420F-9A6B-1D357B0D9C3E}" srcOrd="0" destOrd="0" presId="urn:microsoft.com/office/officeart/2018/2/layout/IconLabelDescriptionList"/>
    <dgm:cxn modelId="{594E1A1E-3DA1-497E-9DC4-FBF12951E380}" type="presParOf" srcId="{E4BF6CE6-FF82-420F-9A6B-1D357B0D9C3E}" destId="{9E29DF42-7D0B-4C47-874F-2F8F421B99AF}" srcOrd="0" destOrd="0" presId="urn:microsoft.com/office/officeart/2018/2/layout/IconLabelDescriptionList"/>
    <dgm:cxn modelId="{6F7041AB-3FC7-4C82-AE7C-7B5CFADD18A9}" type="presParOf" srcId="{E4BF6CE6-FF82-420F-9A6B-1D357B0D9C3E}" destId="{EA45CA84-1E9D-4C72-B8A7-317F46DF1121}" srcOrd="1" destOrd="0" presId="urn:microsoft.com/office/officeart/2018/2/layout/IconLabelDescriptionList"/>
    <dgm:cxn modelId="{A79EC616-7D2B-4E29-9628-1AF1CB956284}" type="presParOf" srcId="{E4BF6CE6-FF82-420F-9A6B-1D357B0D9C3E}" destId="{A314D51B-36A5-4A26-97FF-4F0F7BAD546F}" srcOrd="2" destOrd="0" presId="urn:microsoft.com/office/officeart/2018/2/layout/IconLabelDescriptionList"/>
    <dgm:cxn modelId="{DC4833E5-7405-4C9D-B065-07934DAE5ACC}" type="presParOf" srcId="{E4BF6CE6-FF82-420F-9A6B-1D357B0D9C3E}" destId="{D027F06B-F26F-42A3-9C32-28950BCA8E62}" srcOrd="3" destOrd="0" presId="urn:microsoft.com/office/officeart/2018/2/layout/IconLabelDescriptionList"/>
    <dgm:cxn modelId="{84AC05B8-9410-4CFB-885B-CBC41C11486D}" type="presParOf" srcId="{E4BF6CE6-FF82-420F-9A6B-1D357B0D9C3E}" destId="{C6740550-34F7-4F7C-90A0-CC054A817621}" srcOrd="4" destOrd="0" presId="urn:microsoft.com/office/officeart/2018/2/layout/IconLabelDescriptionList"/>
    <dgm:cxn modelId="{E8C9FD29-BE9E-44CF-88AD-27CF2FF26AB1}" type="presParOf" srcId="{E86A819B-E742-4D04-934C-8561222F8EB3}" destId="{4818046C-EB42-4229-87B9-65C6F634C9AF}" srcOrd="1" destOrd="0" presId="urn:microsoft.com/office/officeart/2018/2/layout/IconLabelDescriptionList"/>
    <dgm:cxn modelId="{BD57E59C-231A-4345-B1CA-BB194AE8B396}" type="presParOf" srcId="{E86A819B-E742-4D04-934C-8561222F8EB3}" destId="{AC3B1B3C-56E8-4252-BF7F-BBAB149C8D4D}" srcOrd="2" destOrd="0" presId="urn:microsoft.com/office/officeart/2018/2/layout/IconLabelDescriptionList"/>
    <dgm:cxn modelId="{531F9FF9-3478-4819-B765-12BA895B9FC2}" type="presParOf" srcId="{AC3B1B3C-56E8-4252-BF7F-BBAB149C8D4D}" destId="{52AEBE4B-FB75-4F88-AD33-8B057DDA1872}" srcOrd="0" destOrd="0" presId="urn:microsoft.com/office/officeart/2018/2/layout/IconLabelDescriptionList"/>
    <dgm:cxn modelId="{539F6CCF-00BD-4A54-A813-7309AAC61C9B}" type="presParOf" srcId="{AC3B1B3C-56E8-4252-BF7F-BBAB149C8D4D}" destId="{F0668251-0C0C-4E82-95ED-705CDC59DA37}" srcOrd="1" destOrd="0" presId="urn:microsoft.com/office/officeart/2018/2/layout/IconLabelDescriptionList"/>
    <dgm:cxn modelId="{E55D8F8A-7DEE-4720-8826-61650AC9C82D}" type="presParOf" srcId="{AC3B1B3C-56E8-4252-BF7F-BBAB149C8D4D}" destId="{F86B4DAE-8FA2-4EFB-AE17-ED5D7A34AA3B}" srcOrd="2" destOrd="0" presId="urn:microsoft.com/office/officeart/2018/2/layout/IconLabelDescriptionList"/>
    <dgm:cxn modelId="{0D665E78-35E6-4EAB-A0F6-03F3F9CAC488}" type="presParOf" srcId="{AC3B1B3C-56E8-4252-BF7F-BBAB149C8D4D}" destId="{07082309-4D14-429E-ABEC-C193C1717C98}" srcOrd="3" destOrd="0" presId="urn:microsoft.com/office/officeart/2018/2/layout/IconLabelDescriptionList"/>
    <dgm:cxn modelId="{7E7F32EF-3A88-4D7E-86C8-6720333977DC}" type="presParOf" srcId="{AC3B1B3C-56E8-4252-BF7F-BBAB149C8D4D}" destId="{FB15DE9B-2ED7-4195-8048-DD6591B16EE2}" srcOrd="4" destOrd="0" presId="urn:microsoft.com/office/officeart/2018/2/layout/IconLabelDescriptionList"/>
    <dgm:cxn modelId="{215CDCBB-693F-45F6-B01B-AACEFAB81E3F}" type="presParOf" srcId="{E86A819B-E742-4D04-934C-8561222F8EB3}" destId="{EBA7F008-C43F-4257-8DD2-B5697919CA54}" srcOrd="3" destOrd="0" presId="urn:microsoft.com/office/officeart/2018/2/layout/IconLabelDescriptionList"/>
    <dgm:cxn modelId="{12469E08-E9C4-4C83-A90F-08307015962B}" type="presParOf" srcId="{E86A819B-E742-4D04-934C-8561222F8EB3}" destId="{6926D25F-EF61-4B55-BC96-472C609AE5AC}" srcOrd="4" destOrd="0" presId="urn:microsoft.com/office/officeart/2018/2/layout/IconLabelDescriptionList"/>
    <dgm:cxn modelId="{E0D5B7AF-0151-4B3C-B374-DDA547B7944A}" type="presParOf" srcId="{6926D25F-EF61-4B55-BC96-472C609AE5AC}" destId="{A9011D82-1F6B-4BDB-BFDD-42628A09C162}" srcOrd="0" destOrd="0" presId="urn:microsoft.com/office/officeart/2018/2/layout/IconLabelDescriptionList"/>
    <dgm:cxn modelId="{8D4CD259-47AF-45F2-B05B-DD9D4B76DF36}" type="presParOf" srcId="{6926D25F-EF61-4B55-BC96-472C609AE5AC}" destId="{9BC523D3-2FD9-4DE5-BB10-7DD43832BAC7}" srcOrd="1" destOrd="0" presId="urn:microsoft.com/office/officeart/2018/2/layout/IconLabelDescriptionList"/>
    <dgm:cxn modelId="{DE3CAB60-7695-4534-9BC5-F299D46BB22D}" type="presParOf" srcId="{6926D25F-EF61-4B55-BC96-472C609AE5AC}" destId="{8E05464D-4DFD-4603-93C3-256A7A6FB925}" srcOrd="2" destOrd="0" presId="urn:microsoft.com/office/officeart/2018/2/layout/IconLabelDescriptionList"/>
    <dgm:cxn modelId="{E7CB1954-E4C6-42E6-914C-F27FA520F894}" type="presParOf" srcId="{6926D25F-EF61-4B55-BC96-472C609AE5AC}" destId="{AAC03405-80B9-44DC-BDD3-FE0FEA4C94EE}" srcOrd="3" destOrd="0" presId="urn:microsoft.com/office/officeart/2018/2/layout/IconLabelDescriptionList"/>
    <dgm:cxn modelId="{AB4309B5-9D3F-4F65-BA18-F9BEC65FB287}" type="presParOf" srcId="{6926D25F-EF61-4B55-BC96-472C609AE5AC}" destId="{3B4BB70D-19AB-4DC3-AA6D-67F020704C0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DF42-7D0B-4C47-874F-2F8F421B99AF}">
      <dsp:nvSpPr>
        <dsp:cNvPr id="0" name=""/>
        <dsp:cNvSpPr/>
      </dsp:nvSpPr>
      <dsp:spPr>
        <a:xfrm>
          <a:off x="6534" y="750149"/>
          <a:ext cx="937617" cy="937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4D51B-36A5-4A26-97FF-4F0F7BAD546F}">
      <dsp:nvSpPr>
        <dsp:cNvPr id="0" name=""/>
        <dsp:cNvSpPr/>
      </dsp:nvSpPr>
      <dsp:spPr>
        <a:xfrm>
          <a:off x="6534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Chemical composition:</a:t>
          </a:r>
          <a:endParaRPr lang="en-US" sz="1400" kern="1200"/>
        </a:p>
      </dsp:txBody>
      <dsp:txXfrm>
        <a:off x="6534" y="1780372"/>
        <a:ext cx="2678906" cy="439508"/>
      </dsp:txXfrm>
    </dsp:sp>
    <dsp:sp modelId="{C6740550-34F7-4F7C-90A0-CC054A817621}">
      <dsp:nvSpPr>
        <dsp:cNvPr id="0" name=""/>
        <dsp:cNvSpPr/>
      </dsp:nvSpPr>
      <dsp:spPr>
        <a:xfrm>
          <a:off x="6534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~90% Hydrogen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~10% Helium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~0.1% more massive elements</a:t>
          </a:r>
          <a:endParaRPr lang="en-US" sz="1100" kern="1200"/>
        </a:p>
      </dsp:txBody>
      <dsp:txXfrm>
        <a:off x="6534" y="2262953"/>
        <a:ext cx="2678906" cy="640838"/>
      </dsp:txXfrm>
    </dsp:sp>
    <dsp:sp modelId="{52AEBE4B-FB75-4F88-AD33-8B057DDA1872}">
      <dsp:nvSpPr>
        <dsp:cNvPr id="0" name=""/>
        <dsp:cNvSpPr/>
      </dsp:nvSpPr>
      <dsp:spPr>
        <a:xfrm>
          <a:off x="3154248" y="750149"/>
          <a:ext cx="937617" cy="937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4DAE-8FA2-4EFB-AE17-ED5D7A34AA3B}">
      <dsp:nvSpPr>
        <dsp:cNvPr id="0" name=""/>
        <dsp:cNvSpPr/>
      </dsp:nvSpPr>
      <dsp:spPr>
        <a:xfrm>
          <a:off x="3154248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~99% of interstellar matter is gaseous</a:t>
          </a:r>
          <a:endParaRPr lang="en-US" sz="1400" kern="1200"/>
        </a:p>
      </dsp:txBody>
      <dsp:txXfrm>
        <a:off x="3154248" y="1780372"/>
        <a:ext cx="2678906" cy="439508"/>
      </dsp:txXfrm>
    </dsp:sp>
    <dsp:sp modelId="{FB15DE9B-2ED7-4195-8048-DD6591B16EE2}">
      <dsp:nvSpPr>
        <dsp:cNvPr id="0" name=""/>
        <dsp:cNvSpPr/>
      </dsp:nvSpPr>
      <dsp:spPr>
        <a:xfrm>
          <a:off x="3154248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11D82-1F6B-4BDB-BFDD-42628A09C162}">
      <dsp:nvSpPr>
        <dsp:cNvPr id="0" name=""/>
        <dsp:cNvSpPr/>
      </dsp:nvSpPr>
      <dsp:spPr>
        <a:xfrm>
          <a:off x="6301963" y="750149"/>
          <a:ext cx="937617" cy="937617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5464D-4DFD-4603-93C3-256A7A6FB925}">
      <dsp:nvSpPr>
        <dsp:cNvPr id="0" name=""/>
        <dsp:cNvSpPr/>
      </dsp:nvSpPr>
      <dsp:spPr>
        <a:xfrm>
          <a:off x="6301963" y="1780372"/>
          <a:ext cx="2678906" cy="4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 dirty="0"/>
            <a:t>Avg Density: 0.1 atoms/cm^3</a:t>
          </a:r>
          <a:endParaRPr lang="en-US" sz="1400" kern="1200" dirty="0"/>
        </a:p>
      </dsp:txBody>
      <dsp:txXfrm>
        <a:off x="6301963" y="1780372"/>
        <a:ext cx="2678906" cy="439508"/>
      </dsp:txXfrm>
    </dsp:sp>
    <dsp:sp modelId="{3B4BB70D-19AB-4DC3-AA6D-67F020704C09}">
      <dsp:nvSpPr>
        <dsp:cNvPr id="0" name=""/>
        <dsp:cNvSpPr/>
      </dsp:nvSpPr>
      <dsp:spPr>
        <a:xfrm>
          <a:off x="6301963" y="2262953"/>
          <a:ext cx="2678906" cy="64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67E-0CC3-41A0-88C3-92E7B80088F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32CE-E8F1-407E-834B-35AE5364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9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Remove cosmic rays</a:t>
            </a:r>
          </a:p>
          <a:p>
            <a:r>
              <a:rPr lang="en-CA" dirty="0"/>
              <a:t>Look up size of dust. What is dust? On Earth and in space?</a:t>
            </a:r>
          </a:p>
          <a:p>
            <a:r>
              <a:rPr lang="en-CA" dirty="0"/>
              <a:t>Remind them that the distance between the stars is not totally void; </a:t>
            </a:r>
          </a:p>
          <a:p>
            <a:r>
              <a:rPr lang="en-CA" dirty="0"/>
              <a:t>Look up interstellar medium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that the average density?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2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Might not need this slide. Not super relevant</a:t>
            </a:r>
          </a:p>
          <a:p>
            <a:r>
              <a:rPr lang="en-CA" dirty="0"/>
              <a:t>Check 1%. We’re not 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02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up Jeans mass/Jean’s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4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 perfectly in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16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Looking at data from l = 10, l = 30</a:t>
            </a:r>
          </a:p>
          <a:p>
            <a:r>
              <a:rPr lang="en-CA" dirty="0"/>
              <a:t>Looking directly at galactic center is 0 degrees</a:t>
            </a:r>
          </a:p>
          <a:p>
            <a:r>
              <a:rPr lang="en-CA" dirty="0"/>
              <a:t>Which telescopes? Herschel and JCMT (James Clark Maxwell Telescope)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232CE-E8F1-407E-834B-35AE53642D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3-04-telescope-probes-young-protostar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mingshogun.com/2011/12/15/incredible-star-birth-image-capture-by-hubb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byss.uoregon.edu/~js/ast122/lectures/lec2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heatlantic.com/science/archive/2016/01/rare-supernova-crab-nebula/42412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tronomy.swin.edu.au/cosmos/E/Extinctio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logy.nasa.gov/news/first-mapping-of-interstellar-clouds-in-three-dimension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Pillars-of-Creation-Interstellar-cloud-of-gas-and-dust-in-the-Eagle-Nebula-known-for_fig1_321160872" TargetMode="External"/><Relationship Id="rId4" Type="http://schemas.openxmlformats.org/officeDocument/2006/relationships/hyperlink" Target="https://www.researchgate.net/figure/Pillars-of-Creation-Interstellar-c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80C9-C2CB-423C-A987-F5DE9246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Star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8957E-741B-48C6-96B4-700074D02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969" y="3912591"/>
            <a:ext cx="2185472" cy="591650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Morgan Langford</a:t>
            </a:r>
          </a:p>
        </p:txBody>
      </p:sp>
    </p:spTree>
    <p:extLst>
      <p:ext uri="{BB962C8B-B14F-4D97-AF65-F5344CB8AC3E}">
        <p14:creationId xmlns:p14="http://schemas.microsoft.com/office/powerpoint/2010/main" val="5921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4F39A-3E42-40EB-A662-6AA35288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/>
              <a:t>Protostar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FC2B-0BA8-4740-B37F-F22C658B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Gravitational energy is converted to thermal energy </a:t>
            </a:r>
          </a:p>
          <a:p>
            <a:r>
              <a:rPr lang="en-US" dirty="0" err="1"/>
              <a:t>Protostar</a:t>
            </a:r>
            <a:r>
              <a:rPr lang="en-US" dirty="0"/>
              <a:t> is huge </a:t>
            </a:r>
          </a:p>
          <a:p>
            <a:pPr lvl="1"/>
            <a:r>
              <a:rPr lang="en-US" dirty="0"/>
              <a:t>100x size of Sun</a:t>
            </a:r>
          </a:p>
          <a:p>
            <a:pPr lvl="1"/>
            <a:r>
              <a:rPr lang="en-US" dirty="0"/>
              <a:t>S.A. is tens of thousands of times larger</a:t>
            </a:r>
          </a:p>
          <a:p>
            <a:pPr lvl="1"/>
            <a:r>
              <a:rPr lang="en-US" dirty="0"/>
              <a:t>1000x more luminous </a:t>
            </a:r>
          </a:p>
          <a:p>
            <a:r>
              <a:rPr lang="en-US" dirty="0"/>
              <a:t>No nuclear reactions yet</a:t>
            </a:r>
          </a:p>
        </p:txBody>
      </p:sp>
      <p:pic>
        <p:nvPicPr>
          <p:cNvPr id="1026" name="Picture 2" descr="Image result for protostar">
            <a:extLst>
              <a:ext uri="{FF2B5EF4-FFF2-40B4-BE49-F238E27FC236}">
                <a16:creationId xmlns:a16="http://schemas.microsoft.com/office/drawing/2014/main" id="{0B88C7A7-B97B-4AF0-88E7-0B7152673DD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r="-1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C57EE9-9CD2-4EE1-8FE5-A3D785F53A5F}"/>
              </a:ext>
            </a:extLst>
          </p:cNvPr>
          <p:cNvSpPr/>
          <p:nvPr/>
        </p:nvSpPr>
        <p:spPr>
          <a:xfrm>
            <a:off x="5315051" y="5921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3"/>
              </a:rPr>
              <a:t>https://phys.org/news/2013-04-telescope-probes-young-protostar.html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66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BCB62-B253-40D9-BA36-D7882E90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Balanced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3DC-2B1A-4AEE-B141-7C1B45B1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307" y="2149101"/>
            <a:ext cx="4043196" cy="43937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Hot-gas pressure outwards = </a:t>
            </a:r>
            <a:br>
              <a:rPr lang="en-US" sz="1700" dirty="0"/>
            </a:br>
            <a:r>
              <a:rPr lang="en-US" sz="1700" dirty="0"/>
              <a:t>self-gravity pulling inward</a:t>
            </a:r>
          </a:p>
          <a:p>
            <a:pPr lvl="1">
              <a:lnSpc>
                <a:spcPct val="90000"/>
              </a:lnSpc>
            </a:pPr>
            <a:r>
              <a:rPr lang="en-US" sz="1700" b="1" dirty="0"/>
              <a:t>Changes constantly </a:t>
            </a:r>
            <a:r>
              <a:rPr lang="en-US" sz="1700" dirty="0"/>
              <a:t>because material is continuously falling onto the </a:t>
            </a:r>
            <a:r>
              <a:rPr lang="en-US" sz="1700" dirty="0" err="1"/>
              <a:t>protostar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Increased gravitational pull increases internal pressure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Increased gravity increases internal temperature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Keeps growing hotter until…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Hydrogen </a:t>
            </a:r>
            <a:r>
              <a:rPr lang="en-US" sz="1700" dirty="0"/>
              <a:t>fusion happens!</a:t>
            </a:r>
          </a:p>
        </p:txBody>
      </p:sp>
      <p:pic>
        <p:nvPicPr>
          <p:cNvPr id="5" name="Picture 2" descr="Image result for star birth">
            <a:extLst>
              <a:ext uri="{FF2B5EF4-FFF2-40B4-BE49-F238E27FC236}">
                <a16:creationId xmlns:a16="http://schemas.microsoft.com/office/drawing/2014/main" id="{428EA7DA-6FB6-4935-AF3F-73D1ED11BE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r="7982" b="-2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B5A6D-101A-405D-807E-2A5B9392FE7D}"/>
              </a:ext>
            </a:extLst>
          </p:cNvPr>
          <p:cNvSpPr/>
          <p:nvPr/>
        </p:nvSpPr>
        <p:spPr>
          <a:xfrm>
            <a:off x="5357771" y="6000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4"/>
              </a:rPr>
              <a:t>https://gamingshogun.com/2011/12/15/incredible-</a:t>
            </a:r>
          </a:p>
          <a:p>
            <a:r>
              <a:rPr lang="en-CA" dirty="0">
                <a:hlinkClick r:id="rId4"/>
              </a:rPr>
              <a:t>star-birth-image-capture-by-</a:t>
            </a:r>
            <a:r>
              <a:rPr lang="en-CA" dirty="0" err="1">
                <a:hlinkClick r:id="rId4"/>
              </a:rPr>
              <a:t>hubble</a:t>
            </a:r>
            <a:r>
              <a:rPr lang="en-CA" dirty="0">
                <a:hlinkClick r:id="rId4"/>
              </a:rPr>
              <a:t>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73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41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763D42-8EF7-4F55-B3DB-3B87F6C0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My Research</a:t>
            </a:r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6857-7312-43AB-927E-5FE10CFCA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5509" y="1093380"/>
            <a:ext cx="6219103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Combining data from multiple telescopes</a:t>
            </a:r>
          </a:p>
          <a:p>
            <a:r>
              <a:rPr lang="en-US"/>
              <a:t>Find the temperature, mass and luminosity of a star forming region</a:t>
            </a:r>
          </a:p>
          <a:p>
            <a:r>
              <a:rPr lang="en-US"/>
              <a:t>Using software and programming</a:t>
            </a:r>
          </a:p>
          <a:p>
            <a:r>
              <a:rPr lang="en-US"/>
              <a:t>I don’t know exactly how yet</a:t>
            </a:r>
          </a:p>
        </p:txBody>
      </p:sp>
    </p:spTree>
    <p:extLst>
      <p:ext uri="{BB962C8B-B14F-4D97-AF65-F5344CB8AC3E}">
        <p14:creationId xmlns:p14="http://schemas.microsoft.com/office/powerpoint/2010/main" val="204420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F4E53-D5FE-4449-AFCF-E2B74CB2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What we’re going to cover:</a:t>
            </a:r>
            <a:endParaRPr lang="en-CA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DB14-FBC5-4968-831D-5D2CE24D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424762"/>
            <a:ext cx="6219103" cy="4897759"/>
          </a:xfrm>
        </p:spPr>
        <p:txBody>
          <a:bodyPr anchor="ctr">
            <a:normAutofit/>
          </a:bodyPr>
          <a:lstStyle/>
          <a:p>
            <a:r>
              <a:rPr lang="en-CA" dirty="0"/>
              <a:t>Interstellar Medium</a:t>
            </a:r>
          </a:p>
          <a:p>
            <a:r>
              <a:rPr lang="en-CA" dirty="0"/>
              <a:t>Interstellar Clouds and Dust</a:t>
            </a:r>
          </a:p>
          <a:p>
            <a:r>
              <a:rPr lang="en-CA" dirty="0"/>
              <a:t>Stellar Nurseries</a:t>
            </a:r>
          </a:p>
          <a:p>
            <a:r>
              <a:rPr lang="en-CA" dirty="0"/>
              <a:t>The </a:t>
            </a:r>
            <a:r>
              <a:rPr lang="en-CA" dirty="0" err="1"/>
              <a:t>Protostar</a:t>
            </a:r>
            <a:endParaRPr lang="en-CA" dirty="0"/>
          </a:p>
          <a:p>
            <a:r>
              <a:rPr lang="en-CA" dirty="0"/>
              <a:t>My Research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10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9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0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2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D65F-7598-4E90-B739-C5B7528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Interstellar Medium:</a:t>
            </a:r>
            <a:br>
              <a:rPr lang="en-US" sz="2800" b="1"/>
            </a:br>
            <a:r>
              <a:rPr lang="en-US" sz="2800" b="1" i="1"/>
              <a:t>The Space Between the Stars</a:t>
            </a:r>
            <a:endParaRPr lang="en-US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EF77-F47A-48DD-BEB4-1F38A929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 Matter (gas, dust)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EM radiation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Gravitational field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 Magnetic Field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D6ED8-DD16-4138-8B38-E1753C25F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21"/>
          <a:stretch/>
        </p:blipFill>
        <p:spPr bwMode="auto">
          <a:xfrm>
            <a:off x="4584961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4280B-507F-4A81-8195-3DEF5BE8E5DB}"/>
              </a:ext>
            </a:extLst>
          </p:cNvPr>
          <p:cNvSpPr txBox="1"/>
          <p:nvPr/>
        </p:nvSpPr>
        <p:spPr>
          <a:xfrm>
            <a:off x="5885055" y="6431064"/>
            <a:ext cx="578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 dirty="0">
                <a:hlinkClick r:id="rId4"/>
              </a:rPr>
              <a:t>http://abyss.uoregon.edu/~js/ast122/lectures/lec24.html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7605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6E72A-C227-4137-837C-19A00114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Interstellar Medium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D63C6-92E0-4C63-91E1-7D600886A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3455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be 2">
            <a:extLst>
              <a:ext uri="{FF2B5EF4-FFF2-40B4-BE49-F238E27FC236}">
                <a16:creationId xmlns:a16="http://schemas.microsoft.com/office/drawing/2014/main" id="{156CEB93-0396-43A1-A66C-061A7DF1532D}"/>
              </a:ext>
            </a:extLst>
          </p:cNvPr>
          <p:cNvSpPr/>
          <p:nvPr/>
        </p:nvSpPr>
        <p:spPr>
          <a:xfrm>
            <a:off x="8195549" y="3082459"/>
            <a:ext cx="717631" cy="71098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1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6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76" name="Group 2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77" name="Rectangle 21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79" name="Rectangle 21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4C63-2827-40EF-B785-AC342262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Intercloud Gas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10FE-76E8-4181-A7D1-79055EF78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307" y="2133601"/>
            <a:ext cx="4043196" cy="33395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 Gas between interstellar clouds 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 Hot ionized medium: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500" dirty="0"/>
              <a:t>	Ranges from thousands to millions of degrees kelvin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700" dirty="0"/>
              <a:t>Hottest is heated mostly by supernovae</a:t>
            </a:r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sz="1700" dirty="0"/>
              <a:t> Makes up 98% of the volume of interstellar space but only about ~1% of the mass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44B760-A96D-43D8-B8EF-6A4650D876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8" r="21762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9277F-0AF4-4857-BEDB-A89BF76BE223}"/>
              </a:ext>
            </a:extLst>
          </p:cNvPr>
          <p:cNvSpPr txBox="1"/>
          <p:nvPr/>
        </p:nvSpPr>
        <p:spPr>
          <a:xfrm>
            <a:off x="5343790" y="6129866"/>
            <a:ext cx="619592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>
                <a:hlinkClick r:id="rId4"/>
              </a:rPr>
              <a:t>https://www.theatlantic.com/science/archive/2016/01/rare-</a:t>
            </a:r>
          </a:p>
          <a:p>
            <a:pPr>
              <a:spcAft>
                <a:spcPts val="600"/>
              </a:spcAft>
            </a:pPr>
            <a:r>
              <a:rPr lang="en-CA" sz="1600">
                <a:hlinkClick r:id="rId4"/>
              </a:rPr>
              <a:t>supernova-crab-nebula/424125/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82238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AEBF8-7041-4F14-AF98-653CB894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Interstellar Dust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BD1D-6898-4642-A8C0-201A8512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1" y="2133600"/>
            <a:ext cx="4015972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~1% of the material in the ISM is dust</a:t>
            </a:r>
          </a:p>
          <a:p>
            <a:r>
              <a:rPr lang="en-US" dirty="0"/>
              <a:t>Between the size of a large molecule to ~300nm across</a:t>
            </a:r>
          </a:p>
          <a:p>
            <a:r>
              <a:rPr lang="en-US" dirty="0"/>
              <a:t>Extremely good at blocking out light</a:t>
            </a:r>
          </a:p>
          <a:p>
            <a:r>
              <a:rPr lang="en-US" dirty="0"/>
              <a:t>‘Interstellar extinction’</a:t>
            </a:r>
          </a:p>
          <a:p>
            <a:r>
              <a:rPr lang="en-US" dirty="0"/>
              <a:t>Better at blocking out shorter wavelength light</a:t>
            </a:r>
          </a:p>
        </p:txBody>
      </p:sp>
      <p:pic>
        <p:nvPicPr>
          <p:cNvPr id="37" name="Picture 2" descr="Image result for interstellar extinction">
            <a:extLst>
              <a:ext uri="{FF2B5EF4-FFF2-40B4-BE49-F238E27FC236}">
                <a16:creationId xmlns:a16="http://schemas.microsoft.com/office/drawing/2014/main" id="{0388145E-69C6-4962-B207-C5D90647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47" y="1576303"/>
            <a:ext cx="5451627" cy="36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67B4E-9FE8-4117-BACF-FCEEF74AF87D}"/>
              </a:ext>
            </a:extLst>
          </p:cNvPr>
          <p:cNvSpPr/>
          <p:nvPr/>
        </p:nvSpPr>
        <p:spPr>
          <a:xfrm>
            <a:off x="5576437" y="6202270"/>
            <a:ext cx="583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http://astronomy.swin.edu.au/cosmos/E/Extinction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5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5EA79-7CAE-4AEC-BB0A-B22D116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Interstellar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E8DA-7139-496C-81AB-7098B55C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133600"/>
            <a:ext cx="4116623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Average T = ~100 kelvin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Composed mostly of neutral atomic 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Relatively dense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Only in the densest clouds can molecules exist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‘Molecular clouds’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~10 kelvin, cold and dense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Between ½ </a:t>
            </a:r>
            <a:r>
              <a:rPr lang="en-US" sz="1500" dirty="0" err="1"/>
              <a:t>ly</a:t>
            </a:r>
            <a:r>
              <a:rPr lang="en-US" sz="1500" dirty="0"/>
              <a:t> across to over 1000 </a:t>
            </a:r>
            <a:r>
              <a:rPr lang="en-US" sz="1500" dirty="0" err="1"/>
              <a:t>ly</a:t>
            </a:r>
            <a:r>
              <a:rPr lang="en-US" sz="1500" dirty="0"/>
              <a:t> in size</a:t>
            </a:r>
          </a:p>
        </p:txBody>
      </p:sp>
      <p:pic>
        <p:nvPicPr>
          <p:cNvPr id="1026" name="Picture 2" descr="Image result for interstellar clouds">
            <a:extLst>
              <a:ext uri="{FF2B5EF4-FFF2-40B4-BE49-F238E27FC236}">
                <a16:creationId xmlns:a16="http://schemas.microsoft.com/office/drawing/2014/main" id="{0E81F56F-A5CC-41D8-8973-BDB15173E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r="9573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DEE317-CD29-4A37-A89D-405F93D6411A}"/>
              </a:ext>
            </a:extLst>
          </p:cNvPr>
          <p:cNvSpPr/>
          <p:nvPr/>
        </p:nvSpPr>
        <p:spPr>
          <a:xfrm>
            <a:off x="5426552" y="60348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3"/>
              </a:rPr>
              <a:t>https://astrobiology.nasa.gov/news/first-mapping-of-interstellar-clouds-in-three-dimensions/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51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A673-310A-4C37-B4F8-BC52CF53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Stellar Nurseries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63B-90F2-43E6-BB67-F3CF139D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133600"/>
            <a:ext cx="4183756" cy="3572719"/>
          </a:xfrm>
        </p:spPr>
        <p:txBody>
          <a:bodyPr>
            <a:normAutofit/>
          </a:bodyPr>
          <a:lstStyle/>
          <a:p>
            <a:pPr>
              <a:buClr>
                <a:srgbClr val="DCA44F"/>
              </a:buClr>
            </a:pPr>
            <a:r>
              <a:rPr lang="en-CA" dirty="0"/>
              <a:t>Molecular clouds are the “cradles” of star formation</a:t>
            </a:r>
          </a:p>
          <a:p>
            <a:pPr>
              <a:buClr>
                <a:srgbClr val="DCA44F"/>
              </a:buClr>
            </a:pPr>
            <a:r>
              <a:rPr lang="en-CA" dirty="0"/>
              <a:t>Interstellar clouds have </a:t>
            </a:r>
            <a:r>
              <a:rPr lang="en-CA" b="1" dirty="0"/>
              <a:t>self-gravity</a:t>
            </a:r>
          </a:p>
          <a:p>
            <a:pPr>
              <a:buClr>
                <a:srgbClr val="DCA44F"/>
              </a:buClr>
            </a:pPr>
            <a:r>
              <a:rPr lang="en-CA" dirty="0"/>
              <a:t>Some are massive, dense and cool </a:t>
            </a:r>
          </a:p>
          <a:p>
            <a:pPr lvl="1">
              <a:buClr>
                <a:srgbClr val="DCA44F"/>
              </a:buClr>
            </a:pPr>
            <a:r>
              <a:rPr lang="en-CA" dirty="0"/>
              <a:t>Self-gravity &gt;&gt; internal pressure</a:t>
            </a:r>
          </a:p>
          <a:p>
            <a:pPr lvl="1">
              <a:buClr>
                <a:srgbClr val="DCA44F"/>
              </a:buClr>
            </a:pPr>
            <a:r>
              <a:rPr lang="en-CA" dirty="0"/>
              <a:t>Cloud collapses under its own weight</a:t>
            </a:r>
          </a:p>
        </p:txBody>
      </p:sp>
      <p:pic>
        <p:nvPicPr>
          <p:cNvPr id="8" name="Picture 2" descr="Pillars of Creation. Interstellar cloud of gas and dust in the Eagle Nebula, known for its complexity and beauty. Original image by ESA/Hubble Space Telescope. ">
            <a:extLst>
              <a:ext uri="{FF2B5EF4-FFF2-40B4-BE49-F238E27FC236}">
                <a16:creationId xmlns:a16="http://schemas.microsoft.com/office/drawing/2014/main" id="{5BCE107B-DFB6-4B5E-9C8E-A7A7B4FD2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r="9946" b="-3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33E6B-969F-4F1C-BD5B-D1CFE1693F5C}"/>
              </a:ext>
            </a:extLst>
          </p:cNvPr>
          <p:cNvSpPr/>
          <p:nvPr/>
        </p:nvSpPr>
        <p:spPr>
          <a:xfrm>
            <a:off x="4938499" y="6068887"/>
            <a:ext cx="693454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 dirty="0">
                <a:hlinkClick r:id="rId4"/>
              </a:rPr>
              <a:t>https://www.researchgate.net/figure/Pillars-of-Creation-Interstellar-cl</a:t>
            </a:r>
            <a:endParaRPr lang="en-CA" sz="1600" dirty="0">
              <a:hlinkClick r:id="rId5"/>
            </a:endParaRPr>
          </a:p>
          <a:p>
            <a:pPr>
              <a:spcAft>
                <a:spcPts val="600"/>
              </a:spcAft>
            </a:pPr>
            <a:r>
              <a:rPr lang="en-CA" sz="1600" dirty="0">
                <a:hlinkClick r:id="rId5"/>
              </a:rPr>
              <a:t>oud-of-gas-and-dust-in-the-Eagle-Nebula-known-for_fig1_321160872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9284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09498-F58B-4178-90D0-E14296D6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CA" dirty="0"/>
              <a:t>How the Cloud Collapses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1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0753-477B-442F-8FE4-1E08A54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CA" dirty="0"/>
              <a:t>Molecular clouds are never uniform</a:t>
            </a:r>
          </a:p>
          <a:p>
            <a:pPr lvl="1"/>
            <a:r>
              <a:rPr lang="en-CA" dirty="0"/>
              <a:t>The denser areas collapse faster</a:t>
            </a:r>
          </a:p>
          <a:p>
            <a:pPr lvl="1"/>
            <a:r>
              <a:rPr lang="en-CA" dirty="0"/>
              <a:t>Self-gravity increases at an accelerated rate</a:t>
            </a:r>
          </a:p>
          <a:p>
            <a:pPr lvl="1"/>
            <a:r>
              <a:rPr lang="en-CA" dirty="0"/>
              <a:t>‘Molecular cores’</a:t>
            </a:r>
          </a:p>
          <a:p>
            <a:r>
              <a:rPr lang="en-CA" dirty="0"/>
              <a:t>The core collapses under its own weight</a:t>
            </a:r>
          </a:p>
          <a:p>
            <a:r>
              <a:rPr lang="en-CA" dirty="0"/>
              <a:t>Because of the cloud’s angular momentum, it forms a flat, rotating disk</a:t>
            </a:r>
          </a:p>
          <a:p>
            <a:pPr lvl="1"/>
            <a:r>
              <a:rPr lang="en-CA" dirty="0"/>
              <a:t>‘Accretion disk’</a:t>
            </a:r>
          </a:p>
          <a:p>
            <a:pPr lvl="1"/>
            <a:r>
              <a:rPr lang="en-CA" dirty="0" err="1"/>
              <a:t>Protostar</a:t>
            </a:r>
            <a:r>
              <a:rPr lang="en-CA" dirty="0"/>
              <a:t> at the centre</a:t>
            </a:r>
          </a:p>
        </p:txBody>
      </p:sp>
    </p:spTree>
    <p:extLst>
      <p:ext uri="{BB962C8B-B14F-4D97-AF65-F5344CB8AC3E}">
        <p14:creationId xmlns:p14="http://schemas.microsoft.com/office/powerpoint/2010/main" val="3091272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EB27D2DEF9643ABEEE5452393F3A5" ma:contentTypeVersion="0" ma:contentTypeDescription="Create a new document." ma:contentTypeScope="" ma:versionID="bbf8608435beb19d71d19a8a2046b1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0876c3488c75acb4b9d8fdedd678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B497C-92B3-47C8-85A7-F9C4F3465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194307-0DEE-4F7E-B007-5413C19A79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EEA51C-B4B3-48CB-ADD6-1C272123C0E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535</Words>
  <Application>Microsoft Office PowerPoint</Application>
  <PresentationFormat>Widescreen</PresentationFormat>
  <Paragraphs>104</Paragraphs>
  <Slides>12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Star Formation</vt:lpstr>
      <vt:lpstr>What we’re going to cover:</vt:lpstr>
      <vt:lpstr>Interstellar Medium: The Space Between the Stars</vt:lpstr>
      <vt:lpstr>Interstellar Medium</vt:lpstr>
      <vt:lpstr>Intercloud Gas</vt:lpstr>
      <vt:lpstr>Interstellar Dust</vt:lpstr>
      <vt:lpstr>Interstellar Clouds</vt:lpstr>
      <vt:lpstr>Stellar Nurseries</vt:lpstr>
      <vt:lpstr>How the Cloud Collapses</vt:lpstr>
      <vt:lpstr>The Protostar</vt:lpstr>
      <vt:lpstr>Balanced Forces</vt:lpstr>
      <vt:lpstr>My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Formation</dc:title>
  <dc:creator>Morgan Langford</dc:creator>
  <cp:lastModifiedBy>Morgan Langford</cp:lastModifiedBy>
  <cp:revision>1</cp:revision>
  <dcterms:created xsi:type="dcterms:W3CDTF">2020-01-31T03:57:05Z</dcterms:created>
  <dcterms:modified xsi:type="dcterms:W3CDTF">2020-02-04T05:56:15Z</dcterms:modified>
</cp:coreProperties>
</file>