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Lato" panose="020F0502020204030203" pitchFamily="34" charset="77"/>
      <p:regular r:id="rId17"/>
      <p:bold r:id="rId18"/>
      <p:italic r:id="rId19"/>
      <p:boldItalic r:id="rId20"/>
    </p:embeddedFont>
    <p:embeddedFont>
      <p:font typeface="Montserrat"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71"/>
  </p:normalViewPr>
  <p:slideViewPr>
    <p:cSldViewPr snapToGrid="0">
      <p:cViewPr varScale="1">
        <p:scale>
          <a:sx n="127" d="100"/>
          <a:sy n="127" d="100"/>
        </p:scale>
        <p:origin x="95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f97a1c0e5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f97a1c0e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5befe2ddf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5befe2dd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f97a1c0e5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f97a1c0e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f97a1c0e5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f97a1c0e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befe2dd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befe2dd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f97a1c0e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f97a1c0e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f97a1c0e5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f97a1c0e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f97a1c0e5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f97a1c0e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f97a1c0e5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f97a1c0e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f97a1c0e5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f97a1c0e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f97a1c0e5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f97a1c0e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5befe2dd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5befe2dd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iscord.gg/ePrpDBb"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picoctf.or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Hack The Government</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Kidding. Seriously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Cool. I’ll draw some pictures</a:t>
            </a:r>
            <a:endParaRPr/>
          </a:p>
        </p:txBody>
      </p:sp>
      <p:sp>
        <p:nvSpPr>
          <p:cNvPr id="185" name="Google Shape;18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How do we use this…..</a:t>
            </a: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Code injection at that spot in memory. AKA run my malicious programs on their computer while their computer still thinks their own program is running</a:t>
            </a: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Defense: Use “defensive programming”. Methods designed to prevent buffer overflow. Not 100% preventable though, issue in computing itself (fgets instead of gets, strncmp instead of strcmp)</a:t>
            </a:r>
            <a:endParaRPr sz="14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a:t>
            </a:r>
            <a:endParaRPr/>
          </a:p>
        </p:txBody>
      </p:sp>
      <p:sp>
        <p:nvSpPr>
          <p:cNvPr id="191" name="Google Shape;191;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Hopefully it actually works live</a:t>
            </a:r>
            <a:endParaRPr/>
          </a:p>
          <a:p>
            <a:pPr marL="0" lvl="0" indent="0" algn="l" rtl="0">
              <a:spcBef>
                <a:spcPts val="1600"/>
              </a:spcBef>
              <a:spcAft>
                <a:spcPts val="1600"/>
              </a:spcAft>
              <a:buNone/>
            </a:pPr>
            <a:r>
              <a:rPr lang="en"/>
              <a:t>Materials Available on github.com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caNt sEe my FilEs</a:t>
            </a:r>
            <a:endParaRPr/>
          </a:p>
        </p:txBody>
      </p:sp>
      <p:sp>
        <p:nvSpPr>
          <p:cNvPr id="197" name="Google Shape;197;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Windows computer has an NTFS file system installed on a hard drive with its own rules and security procedures</a:t>
            </a:r>
            <a:endParaRPr/>
          </a:p>
          <a:p>
            <a:pPr marL="0" lvl="0" indent="0" algn="l" rtl="0">
              <a:spcBef>
                <a:spcPts val="1600"/>
              </a:spcBef>
              <a:spcAft>
                <a:spcPts val="0"/>
              </a:spcAft>
              <a:buNone/>
            </a:pPr>
            <a:r>
              <a:rPr lang="en"/>
              <a:t>Linux booted flash drive with its EXT4 file system doesn’t recognize those Windows NTFS file system rules. Files are raw and viewable. Even if there is a password on the Windows computer</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Defense: Encrypt hard drive when computer turns off (Software to do this: GRUB hard drive encryption.</a:t>
            </a:r>
            <a:r>
              <a:rPr lang="en" sz="1100">
                <a:solidFill>
                  <a:srgbClr val="FFFFFF"/>
                </a:solidFill>
              </a:rPr>
              <a:t> </a:t>
            </a:r>
            <a:r>
              <a:rPr lang="en" sz="1100" b="1">
                <a:solidFill>
                  <a:srgbClr val="FFFFFF"/>
                </a:solidFill>
              </a:rPr>
              <a:t>LVM on LUKS</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Shameless plug about Sp4rtans CTF</a:t>
            </a:r>
            <a:endParaRPr/>
          </a:p>
        </p:txBody>
      </p:sp>
      <p:sp>
        <p:nvSpPr>
          <p:cNvPr id="203" name="Google Shape;203;p24"/>
          <p:cNvSpPr txBox="1">
            <a:spLocks noGrp="1"/>
          </p:cNvSpPr>
          <p:nvPr>
            <p:ph type="body" idx="1"/>
          </p:nvPr>
        </p:nvSpPr>
        <p:spPr>
          <a:xfrm>
            <a:off x="1297500" y="12290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you are interested in learning more or just getting involved in the Computer Security community here at MSU. Open to all skill levels we have a Discord server where you can connect with other like-minded hacker individuals, ask questions, and compete in our CTF games. We are still a fairly new organization and are currently in the search for Eboard members (Applications will be sent over discord soon)</a:t>
            </a:r>
            <a:endParaRPr sz="1800"/>
          </a:p>
          <a:p>
            <a:pPr marL="0" lvl="0" indent="0" algn="l" rtl="0">
              <a:spcBef>
                <a:spcPts val="1600"/>
              </a:spcBef>
              <a:spcAft>
                <a:spcPts val="0"/>
              </a:spcAft>
              <a:buNone/>
            </a:pPr>
            <a:endParaRPr sz="1800"/>
          </a:p>
          <a:p>
            <a:pPr marL="0" lvl="0" indent="0" algn="l" rtl="0">
              <a:spcBef>
                <a:spcPts val="1600"/>
              </a:spcBef>
              <a:spcAft>
                <a:spcPts val="1600"/>
              </a:spcAft>
              <a:buNone/>
            </a:pPr>
            <a:r>
              <a:rPr lang="en" sz="1800"/>
              <a:t>Discord: </a:t>
            </a:r>
            <a:r>
              <a:rPr lang="en" sz="1800">
                <a:solidFill>
                  <a:schemeClr val="hlink"/>
                </a:solidFill>
                <a:highlight>
                  <a:srgbClr val="36393F"/>
                </a:highlight>
                <a:uFill>
                  <a:noFill/>
                </a:uFill>
                <a:latin typeface="Arial"/>
                <a:ea typeface="Arial"/>
                <a:cs typeface="Arial"/>
                <a:sym typeface="Arial"/>
                <a:hlinkClick r:id="rId3"/>
              </a:rPr>
              <a:t>https://discord.gg/ePrpDBb</a:t>
            </a:r>
            <a:br>
              <a:rPr lang="en" sz="1800"/>
            </a:b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052550" y="1186500"/>
            <a:ext cx="7038900" cy="27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Questions</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lnSpc>
                <a:spcPct val="115000"/>
              </a:lnSpc>
              <a:spcBef>
                <a:spcPts val="0"/>
              </a:spcBef>
              <a:spcAft>
                <a:spcPts val="0"/>
              </a:spcAft>
              <a:buNone/>
            </a:pPr>
            <a:r>
              <a:rPr lang="en">
                <a:latin typeface="Lato"/>
                <a:ea typeface="Lato"/>
                <a:cs typeface="Lato"/>
                <a:sym typeface="Lato"/>
              </a:rPr>
              <a:t>Concerns</a:t>
            </a:r>
            <a:endParaRPr>
              <a:latin typeface="Lato"/>
              <a:ea typeface="Lato"/>
              <a:cs typeface="Lato"/>
              <a:sym typeface="Lato"/>
            </a:endParaRPr>
          </a:p>
          <a:p>
            <a:pPr marL="0" lvl="0" indent="0" algn="ctr" rtl="0">
              <a:lnSpc>
                <a:spcPct val="115000"/>
              </a:lnSpc>
              <a:spcBef>
                <a:spcPts val="1600"/>
              </a:spcBef>
              <a:spcAft>
                <a:spcPts val="0"/>
              </a:spcAft>
              <a:buNone/>
            </a:pPr>
            <a:endParaRPr>
              <a:latin typeface="Lato"/>
              <a:ea typeface="Lato"/>
              <a:cs typeface="Lato"/>
              <a:sym typeface="Lato"/>
            </a:endParaRPr>
          </a:p>
          <a:p>
            <a:pPr marL="0" lvl="0" indent="0" algn="ctr" rtl="0">
              <a:lnSpc>
                <a:spcPct val="115000"/>
              </a:lnSpc>
              <a:spcBef>
                <a:spcPts val="1600"/>
              </a:spcBef>
              <a:spcAft>
                <a:spcPts val="0"/>
              </a:spcAft>
              <a:buNone/>
            </a:pPr>
            <a:r>
              <a:rPr lang="en">
                <a:latin typeface="Lato"/>
                <a:ea typeface="Lato"/>
                <a:cs typeface="Lato"/>
                <a:sym typeface="Lato"/>
              </a:rPr>
              <a:t>Comments</a:t>
            </a:r>
            <a:endParaRPr>
              <a:latin typeface="Lato"/>
              <a:ea typeface="Lato"/>
              <a:cs typeface="Lato"/>
              <a:sym typeface="Lato"/>
            </a:endParaRPr>
          </a:p>
          <a:p>
            <a:pPr marL="0" lvl="0" indent="0" algn="ctr" rtl="0">
              <a:lnSpc>
                <a:spcPct val="115000"/>
              </a:lnSpc>
              <a:spcBef>
                <a:spcPts val="1600"/>
              </a:spcBef>
              <a:spcAft>
                <a:spcPts val="0"/>
              </a:spcAft>
              <a:buNone/>
            </a:pPr>
            <a:endParaRPr>
              <a:latin typeface="Lato"/>
              <a:ea typeface="Lato"/>
              <a:cs typeface="Lato"/>
              <a:sym typeface="Lato"/>
            </a:endParaRPr>
          </a:p>
          <a:p>
            <a:pPr marL="0" lvl="0" indent="0" algn="ctr" rtl="0">
              <a:spcBef>
                <a:spcPts val="160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01A3-D724-9E42-9303-D5B1100D2D84}"/>
              </a:ext>
            </a:extLst>
          </p:cNvPr>
          <p:cNvSpPr>
            <a:spLocks noGrp="1"/>
          </p:cNvSpPr>
          <p:nvPr>
            <p:ph type="title"/>
          </p:nvPr>
        </p:nvSpPr>
        <p:spPr/>
        <p:txBody>
          <a:bodyPr/>
          <a:lstStyle/>
          <a:p>
            <a:r>
              <a:rPr lang="en-US" dirty="0"/>
              <a:t>I’m a badass</a:t>
            </a:r>
          </a:p>
        </p:txBody>
      </p:sp>
    </p:spTree>
    <p:extLst>
      <p:ext uri="{BB962C8B-B14F-4D97-AF65-F5344CB8AC3E}">
        <p14:creationId xmlns:p14="http://schemas.microsoft.com/office/powerpoint/2010/main" val="159391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little about me…..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Current Undergraduate student at Michigan State University</a:t>
            </a:r>
            <a:endParaRPr dirty="0"/>
          </a:p>
          <a:p>
            <a:pPr marL="457200" lvl="0" indent="-311150" algn="l" rtl="0">
              <a:spcBef>
                <a:spcPts val="0"/>
              </a:spcBef>
              <a:spcAft>
                <a:spcPts val="0"/>
              </a:spcAft>
              <a:buSzPts val="1300"/>
              <a:buChar char="●"/>
            </a:pPr>
            <a:r>
              <a:rPr lang="en" dirty="0"/>
              <a:t>Studying Computer Science with a cognate in Astrophysics.</a:t>
            </a:r>
            <a:endParaRPr dirty="0"/>
          </a:p>
          <a:p>
            <a:pPr marL="457200" lvl="0" indent="-311150" algn="l" rtl="0">
              <a:spcBef>
                <a:spcPts val="0"/>
              </a:spcBef>
              <a:spcAft>
                <a:spcPts val="0"/>
              </a:spcAft>
              <a:buSzPts val="1300"/>
              <a:buChar char="●"/>
            </a:pPr>
            <a:r>
              <a:rPr lang="en" dirty="0"/>
              <a:t> Areas of interest include:</a:t>
            </a:r>
            <a:endParaRPr dirty="0"/>
          </a:p>
          <a:p>
            <a:pPr marL="914400" lvl="1" indent="-298450" algn="l" rtl="0">
              <a:spcBef>
                <a:spcPts val="0"/>
              </a:spcBef>
              <a:spcAft>
                <a:spcPts val="0"/>
              </a:spcAft>
              <a:buSzPts val="1100"/>
              <a:buChar char="○"/>
            </a:pPr>
            <a:r>
              <a:rPr lang="en" dirty="0"/>
              <a:t>Cyber Security</a:t>
            </a:r>
            <a:endParaRPr dirty="0"/>
          </a:p>
          <a:p>
            <a:pPr marL="914400" lvl="1" indent="-298450" algn="l" rtl="0">
              <a:spcBef>
                <a:spcPts val="0"/>
              </a:spcBef>
              <a:spcAft>
                <a:spcPts val="0"/>
              </a:spcAft>
              <a:buSzPts val="1100"/>
              <a:buChar char="○"/>
            </a:pPr>
            <a:r>
              <a:rPr lang="en" dirty="0"/>
              <a:t>Artificial Intelligence</a:t>
            </a:r>
            <a:endParaRPr dirty="0"/>
          </a:p>
          <a:p>
            <a:pPr marL="914400" lvl="1" indent="-298450" algn="l" rtl="0">
              <a:spcBef>
                <a:spcPts val="0"/>
              </a:spcBef>
              <a:spcAft>
                <a:spcPts val="0"/>
              </a:spcAft>
              <a:buSzPts val="1100"/>
              <a:buChar char="○"/>
            </a:pPr>
            <a:r>
              <a:rPr lang="en" dirty="0"/>
              <a:t>Machine Learning</a:t>
            </a:r>
            <a:endParaRPr dirty="0"/>
          </a:p>
          <a:p>
            <a:pPr marL="914400" lvl="1" indent="-298450" algn="l" rtl="0">
              <a:spcBef>
                <a:spcPts val="0"/>
              </a:spcBef>
              <a:spcAft>
                <a:spcPts val="0"/>
              </a:spcAft>
              <a:buSzPts val="1100"/>
              <a:buChar char="○"/>
            </a:pPr>
            <a:r>
              <a:rPr lang="en" dirty="0"/>
              <a:t>Astrophysics</a:t>
            </a:r>
            <a:endParaRPr dirty="0"/>
          </a:p>
          <a:p>
            <a:pPr marL="914400" lvl="1" indent="-298450" algn="l" rtl="0">
              <a:spcBef>
                <a:spcPts val="0"/>
              </a:spcBef>
              <a:spcAft>
                <a:spcPts val="0"/>
              </a:spcAft>
              <a:buSzPts val="1100"/>
              <a:buChar char="○"/>
            </a:pPr>
            <a:r>
              <a:rPr lang="en" dirty="0"/>
              <a:t>Simulation Technologies</a:t>
            </a:r>
          </a:p>
        </p:txBody>
      </p:sp>
      <p:pic>
        <p:nvPicPr>
          <p:cNvPr id="3" name="Picture 2" descr="A person wearing a suit and tie smiling at the camera&#10;&#10;Description automatically generated">
            <a:extLst>
              <a:ext uri="{FF2B5EF4-FFF2-40B4-BE49-F238E27FC236}">
                <a16:creationId xmlns:a16="http://schemas.microsoft.com/office/drawing/2014/main" id="{732BB38B-912C-A746-AE0E-44193B2526C8}"/>
              </a:ext>
            </a:extLst>
          </p:cNvPr>
          <p:cNvPicPr>
            <a:picLocks noChangeAspect="1"/>
          </p:cNvPicPr>
          <p:nvPr/>
        </p:nvPicPr>
        <p:blipFill>
          <a:blip r:embed="rId3"/>
          <a:stretch>
            <a:fillRect/>
          </a:stretch>
        </p:blipFill>
        <p:spPr>
          <a:xfrm>
            <a:off x="5988817" y="2571750"/>
            <a:ext cx="2270299" cy="22702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“Hacking”</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definitions…..</a:t>
            </a:r>
            <a:endParaRPr/>
          </a:p>
          <a:p>
            <a:pPr marL="457200" lvl="0" indent="-311150" algn="l" rtl="0">
              <a:spcBef>
                <a:spcPts val="1600"/>
              </a:spcBef>
              <a:spcAft>
                <a:spcPts val="0"/>
              </a:spcAft>
              <a:buSzPts val="1300"/>
              <a:buChar char="●"/>
            </a:pPr>
            <a:r>
              <a:rPr lang="en"/>
              <a:t>Hackathons</a:t>
            </a:r>
            <a:endParaRPr/>
          </a:p>
          <a:p>
            <a:pPr marL="457200" lvl="0" indent="-311150" algn="l" rtl="0">
              <a:spcBef>
                <a:spcPts val="0"/>
              </a:spcBef>
              <a:spcAft>
                <a:spcPts val="0"/>
              </a:spcAft>
              <a:buSzPts val="1300"/>
              <a:buChar char="●"/>
            </a:pPr>
            <a:r>
              <a:rPr lang="en"/>
              <a:t>CTFs</a:t>
            </a:r>
            <a:endParaRPr/>
          </a:p>
          <a:p>
            <a:pPr marL="0" lvl="0" indent="0" algn="l" rtl="0">
              <a:spcBef>
                <a:spcPts val="1600"/>
              </a:spcBef>
              <a:spcAft>
                <a:spcPts val="0"/>
              </a:spcAft>
              <a:buNone/>
            </a:pPr>
            <a:r>
              <a:rPr lang="en"/>
              <a:t>In general:</a:t>
            </a:r>
            <a:endParaRPr/>
          </a:p>
          <a:p>
            <a:pPr marL="0" lvl="0" indent="0" algn="l" rtl="0">
              <a:spcBef>
                <a:spcPts val="1600"/>
              </a:spcBef>
              <a:spcAft>
                <a:spcPts val="0"/>
              </a:spcAft>
              <a:buNone/>
            </a:pPr>
            <a:r>
              <a:rPr lang="en"/>
              <a:t>A computer hacker is any skilled computer expert that uses their technical knowledge to overcome a problem</a:t>
            </a:r>
            <a:endParaRPr/>
          </a:p>
          <a:p>
            <a:pPr marL="0" lvl="0" indent="0" algn="l" rtl="0">
              <a:spcBef>
                <a:spcPts val="1600"/>
              </a:spcBef>
              <a:spcAft>
                <a:spcPts val="1600"/>
              </a:spcAft>
              <a:buNone/>
            </a:pPr>
            <a:r>
              <a:rPr lang="en"/>
              <a:t>“Hacker mentality”: Make things do stuff that its not designed or intended to 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Ethics of Hacking and Disclaimer</a:t>
            </a:r>
            <a:endParaRPr/>
          </a:p>
        </p:txBody>
      </p:sp>
      <p:sp>
        <p:nvSpPr>
          <p:cNvPr id="153" name="Google Shape;153;p16"/>
          <p:cNvSpPr txBox="1">
            <a:spLocks noGrp="1"/>
          </p:cNvSpPr>
          <p:nvPr>
            <p:ph type="body" idx="1"/>
          </p:nvPr>
        </p:nvSpPr>
        <p:spPr>
          <a:xfrm>
            <a:off x="12100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Disclaimer</a:t>
            </a:r>
            <a:r>
              <a:rPr lang="en"/>
              <a:t>: </a:t>
            </a:r>
            <a:endParaRPr sz="1200"/>
          </a:p>
          <a:p>
            <a:pPr marL="457200" lvl="0" indent="-304800" algn="l" rtl="0">
              <a:spcBef>
                <a:spcPts val="1600"/>
              </a:spcBef>
              <a:spcAft>
                <a:spcPts val="0"/>
              </a:spcAft>
              <a:buClr>
                <a:srgbClr val="DCDDDE"/>
              </a:buClr>
              <a:buSzPts val="1200"/>
              <a:buChar char="●"/>
            </a:pPr>
            <a:r>
              <a:rPr lang="en" sz="1200">
                <a:solidFill>
                  <a:srgbClr val="DCDDDE"/>
                </a:solidFill>
              </a:rPr>
              <a:t>All the information provided today is for educational purposes only. Sp4rtans and Spartan Hackers are in no way responsible for any misuse of the information. “Sp4rtans” and “Spartan Hackers” are clubs related to Computer Security and not a site that promotes hacking / cracking / software piracy.</a:t>
            </a:r>
            <a:br>
              <a:rPr lang="en" sz="1200">
                <a:solidFill>
                  <a:srgbClr val="DCDDDE"/>
                </a:solidFill>
              </a:rPr>
            </a:br>
            <a:endParaRPr sz="1200">
              <a:solidFill>
                <a:srgbClr val="DCDDDE"/>
              </a:solidFill>
            </a:endParaRPr>
          </a:p>
          <a:p>
            <a:pPr marL="457200" lvl="0" indent="-304800" algn="l" rtl="0">
              <a:spcBef>
                <a:spcPts val="0"/>
              </a:spcBef>
              <a:spcAft>
                <a:spcPts val="0"/>
              </a:spcAft>
              <a:buClr>
                <a:srgbClr val="DCDDDE"/>
              </a:buClr>
              <a:buSzPts val="1200"/>
              <a:buChar char="●"/>
            </a:pPr>
            <a:r>
              <a:rPr lang="en" sz="1200">
                <a:solidFill>
                  <a:srgbClr val="DCDDDE"/>
                </a:solidFill>
              </a:rPr>
              <a:t>This discord is totally meant for providing information on “Computer Security”, “Computer Programming” and other related topics and is no way related towards the terms “CRACKING” or “HACKING” (Unethical).</a:t>
            </a:r>
            <a:br>
              <a:rPr lang="en" sz="1200">
                <a:solidFill>
                  <a:srgbClr val="DCDDDE"/>
                </a:solidFill>
              </a:rPr>
            </a:br>
            <a:endParaRPr sz="1200">
              <a:solidFill>
                <a:srgbClr val="DCDDDE"/>
              </a:solidFill>
            </a:endParaRPr>
          </a:p>
          <a:p>
            <a:pPr marL="457200" lvl="0" indent="-304800" algn="l" rtl="0">
              <a:spcBef>
                <a:spcPts val="0"/>
              </a:spcBef>
              <a:spcAft>
                <a:spcPts val="0"/>
              </a:spcAft>
              <a:buClr>
                <a:srgbClr val="DCDDDE"/>
              </a:buClr>
              <a:buSzPts val="1200"/>
              <a:buChar char="●"/>
            </a:pPr>
            <a:r>
              <a:rPr lang="en" sz="1200">
                <a:solidFill>
                  <a:srgbClr val="DCDDDE"/>
                </a:solidFill>
              </a:rPr>
              <a:t>All the information provided today is for developing Hacker Defense attitude to help prevent the hack attacks discussed. Sp4rtans and Spartan Hackers insists that this information shall not be used for causing any kind of damage directly or indirectly. However you may try these codes on your own computer at your own risk.</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CTF</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CTFs are events that are usually hosted at information security conferences (E.g DEFCON, BSides). These events consist of a series of challenges that vary in their degree of difficulty, and that require participants to exercise different skillsets to solve. Once an individual challenge is solved, a “flag” is given to the player and they submit this flag to the CTF server to earn points. Players can be lone wolves who attempt the various challenges by themselves, or they can work with others to attempt to score the highest number of points as a team.</a:t>
            </a:r>
            <a:endParaRPr sz="1400"/>
          </a:p>
          <a:p>
            <a:pPr marL="0" lvl="0" indent="0" algn="l" rtl="0">
              <a:spcBef>
                <a:spcPts val="1600"/>
              </a:spcBef>
              <a:spcAft>
                <a:spcPts val="0"/>
              </a:spcAft>
              <a:buNone/>
            </a:pPr>
            <a:r>
              <a:rPr lang="en" sz="1400"/>
              <a:t>CTF events are usually timed, and the points are totaled once the time has expired. The winning player / team will be the one that solved the most challenges and thus secured the highest score.</a:t>
            </a:r>
            <a:endParaRPr sz="1400"/>
          </a:p>
          <a:p>
            <a:pPr marL="0" lvl="0" indent="0" algn="l" rtl="0">
              <a:spcBef>
                <a:spcPts val="12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CTF Game Example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5" name="Google Shape;165;p18"/>
          <p:cNvSpPr txBox="1">
            <a:spLocks noGrp="1"/>
          </p:cNvSpPr>
          <p:nvPr>
            <p:ph type="body" idx="1"/>
          </p:nvPr>
        </p:nvSpPr>
        <p:spPr>
          <a:xfrm>
            <a:off x="1376025" y="1174925"/>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PicoCTF - CTF aimed at beginners and intermediate players. </a:t>
            </a:r>
            <a:r>
              <a:rPr lang="en" u="sng">
                <a:solidFill>
                  <a:schemeClr val="hlink"/>
                </a:solidFill>
                <a:hlinkClick r:id="rId3"/>
              </a:rPr>
              <a:t>www.picoctf.org</a:t>
            </a:r>
            <a:endParaRPr/>
          </a:p>
          <a:p>
            <a:pPr marL="457200" lvl="0" indent="0" algn="l" rtl="0">
              <a:spcBef>
                <a:spcPts val="1600"/>
              </a:spcBef>
              <a:spcAft>
                <a:spcPts val="1600"/>
              </a:spcAft>
              <a:buNone/>
            </a:pPr>
            <a:endParaRPr/>
          </a:p>
        </p:txBody>
      </p:sp>
      <p:pic>
        <p:nvPicPr>
          <p:cNvPr id="166" name="Google Shape;166;p18"/>
          <p:cNvPicPr preferRelativeResize="0"/>
          <p:nvPr/>
        </p:nvPicPr>
        <p:blipFill>
          <a:blip r:embed="rId4">
            <a:alphaModFix/>
          </a:blip>
          <a:stretch>
            <a:fillRect/>
          </a:stretch>
        </p:blipFill>
        <p:spPr>
          <a:xfrm>
            <a:off x="1609775" y="1674325"/>
            <a:ext cx="6146901" cy="314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Binary Exploitation</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rgbClr val="FFFFFF"/>
                </a:solidFill>
              </a:rPr>
              <a:t>Binary exploitation</a:t>
            </a:r>
            <a:r>
              <a:rPr lang="en" sz="1800">
                <a:solidFill>
                  <a:srgbClr val="FFFFFF"/>
                </a:solidFill>
              </a:rPr>
              <a:t> is the process of subverting a compiled application such that it violates some trust boundary in a way that is advantageous to you, the attacker. Today, we are going to focus on memory corruption</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Theoreticals of how buffer overflow works</a:t>
            </a:r>
            <a:endParaRPr/>
          </a:p>
        </p:txBody>
      </p:sp>
      <p:sp>
        <p:nvSpPr>
          <p:cNvPr id="178" name="Google Shape;178;p20"/>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In information security and programming, a buffer overflow, or buffer overrun, is an anomaly where a program, while writing data to a buffer, overruns the buffer's boundary and overwrites adjacent memory locations</a:t>
            </a:r>
            <a:endParaRPr sz="1400"/>
          </a:p>
          <a:p>
            <a:pPr marL="457200" lvl="0" indent="-317500" algn="l" rtl="0">
              <a:spcBef>
                <a:spcPts val="0"/>
              </a:spcBef>
              <a:spcAft>
                <a:spcPts val="0"/>
              </a:spcAft>
              <a:buSzPts val="1400"/>
              <a:buChar char="●"/>
            </a:pPr>
            <a:r>
              <a:rPr lang="en" sz="1400"/>
              <a:t>Overwrite memory locations and instructions crucial to regular operation of the program</a:t>
            </a:r>
            <a:endParaRPr sz="1400"/>
          </a:p>
        </p:txBody>
      </p:sp>
      <p:pic>
        <p:nvPicPr>
          <p:cNvPr id="179" name="Google Shape;179;p20"/>
          <p:cNvPicPr preferRelativeResize="0"/>
          <p:nvPr/>
        </p:nvPicPr>
        <p:blipFill>
          <a:blip r:embed="rId3">
            <a:alphaModFix/>
          </a:blip>
          <a:stretch>
            <a:fillRect/>
          </a:stretch>
        </p:blipFill>
        <p:spPr>
          <a:xfrm>
            <a:off x="2023450" y="2556450"/>
            <a:ext cx="5240675" cy="24565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Macintosh PowerPoint</Application>
  <PresentationFormat>On-screen Show (16:9)</PresentationFormat>
  <Paragraphs>58</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Montserrat</vt:lpstr>
      <vt:lpstr>Lato</vt:lpstr>
      <vt:lpstr>Arial</vt:lpstr>
      <vt:lpstr>Focus</vt:lpstr>
      <vt:lpstr>How To Hack The Government</vt:lpstr>
      <vt:lpstr>I’m a badass</vt:lpstr>
      <vt:lpstr>A little about me…..</vt:lpstr>
      <vt:lpstr>What is “Hacking”</vt:lpstr>
      <vt:lpstr>Ethics of Hacking and Disclaimer</vt:lpstr>
      <vt:lpstr>What is CTF</vt:lpstr>
      <vt:lpstr>CTF Game Example  </vt:lpstr>
      <vt:lpstr>What is Binary Exploitation</vt:lpstr>
      <vt:lpstr>Theoreticals of how buffer overflow works</vt:lpstr>
      <vt:lpstr>Cool. I’ll draw some pictures</vt:lpstr>
      <vt:lpstr>Demo</vt:lpstr>
      <vt:lpstr>YoU caNt sEe my FilEs</vt:lpstr>
      <vt:lpstr>Shameless plug about Sp4rtans CTF</vt:lpstr>
      <vt:lpstr>Questions   Concerns  Comments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Hack The Government</dc:title>
  <cp:lastModifiedBy>Sandler, Morgan Lee</cp:lastModifiedBy>
  <cp:revision>1</cp:revision>
  <dcterms:modified xsi:type="dcterms:W3CDTF">2019-11-05T03:24:04Z</dcterms:modified>
</cp:coreProperties>
</file>