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54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0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3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5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A2F7-E732-4A0C-B9B3-B8114AA9D9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8BA02-12C7-439F-B84B-17805A76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42FF9-EE17-4D23-AA57-EFD0525C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564404"/>
            <a:ext cx="57054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9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4B28-E4BF-4BE8-B1BB-CF55DB21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thresholds for their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7438C-5E9C-4184-81F1-497F31854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906" y="2463006"/>
            <a:ext cx="5610225" cy="3276600"/>
          </a:xfrm>
        </p:spPr>
      </p:pic>
    </p:spTree>
    <p:extLst>
      <p:ext uri="{BB962C8B-B14F-4D97-AF65-F5344CB8AC3E}">
        <p14:creationId xmlns:p14="http://schemas.microsoft.com/office/powerpoint/2010/main" val="21256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2FF1-3E25-4865-8657-D0159684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generate a dataset but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8590D-E4A0-4215-9B80-5F42AEB33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51" y="2160588"/>
            <a:ext cx="5232935" cy="3881437"/>
          </a:xfrm>
        </p:spPr>
      </p:pic>
    </p:spTree>
    <p:extLst>
      <p:ext uri="{BB962C8B-B14F-4D97-AF65-F5344CB8AC3E}">
        <p14:creationId xmlns:p14="http://schemas.microsoft.com/office/powerpoint/2010/main" val="346239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1815-6DE0-4276-977E-C573C6F7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DFEEC-8341-4BC4-9327-86D5823A6802}"/>
              </a:ext>
            </a:extLst>
          </p:cNvPr>
          <p:cNvSpPr/>
          <p:nvPr/>
        </p:nvSpPr>
        <p:spPr>
          <a:xfrm>
            <a:off x="677334" y="2468190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DE17F-D9EE-475A-BFAA-4861E5FFC8E7}"/>
              </a:ext>
            </a:extLst>
          </p:cNvPr>
          <p:cNvSpPr/>
          <p:nvPr/>
        </p:nvSpPr>
        <p:spPr>
          <a:xfrm>
            <a:off x="4101441" y="2468190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F9EA30-E3F1-4CE1-B933-D06EF32B32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55800" y="3357423"/>
            <a:ext cx="1645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B74A4B-B638-4606-8FA0-3207C817A420}"/>
              </a:ext>
            </a:extLst>
          </p:cNvPr>
          <p:cNvSpPr txBox="1"/>
          <p:nvPr/>
        </p:nvSpPr>
        <p:spPr>
          <a:xfrm>
            <a:off x="3125836" y="387323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F0D493-4C11-41DB-B478-62C8FD7BE58E}"/>
              </a:ext>
            </a:extLst>
          </p:cNvPr>
          <p:cNvSpPr/>
          <p:nvPr/>
        </p:nvSpPr>
        <p:spPr>
          <a:xfrm>
            <a:off x="798974" y="2587034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49E7C1-A597-4A4E-A616-BD53EDBF1655}"/>
              </a:ext>
            </a:extLst>
          </p:cNvPr>
          <p:cNvSpPr/>
          <p:nvPr/>
        </p:nvSpPr>
        <p:spPr>
          <a:xfrm>
            <a:off x="4223081" y="2587034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F2FB36-4808-40D6-B55C-8CFE955B60B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577440" y="3476267"/>
            <a:ext cx="1645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6182D3-F1E3-4F6E-A82D-D7C3E2CF42C7}"/>
              </a:ext>
            </a:extLst>
          </p:cNvPr>
          <p:cNvSpPr/>
          <p:nvPr/>
        </p:nvSpPr>
        <p:spPr>
          <a:xfrm>
            <a:off x="951374" y="2739434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2C93B-597F-4CFC-9E6B-8311FBD7806F}"/>
              </a:ext>
            </a:extLst>
          </p:cNvPr>
          <p:cNvSpPr/>
          <p:nvPr/>
        </p:nvSpPr>
        <p:spPr>
          <a:xfrm>
            <a:off x="4375481" y="2739434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3A3D-D4CC-4E94-B9C0-D1081C25CEF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729840" y="3628667"/>
            <a:ext cx="1645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74E05-0E88-4ACA-962F-7F9AC12375D1}"/>
              </a:ext>
            </a:extLst>
          </p:cNvPr>
          <p:cNvSpPr/>
          <p:nvPr/>
        </p:nvSpPr>
        <p:spPr>
          <a:xfrm>
            <a:off x="1103774" y="2891834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C00B6-1CB3-4CD1-971C-4BF8E736223E}"/>
              </a:ext>
            </a:extLst>
          </p:cNvPr>
          <p:cNvSpPr/>
          <p:nvPr/>
        </p:nvSpPr>
        <p:spPr>
          <a:xfrm>
            <a:off x="4527881" y="2891834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540F3-A560-4A2A-A626-C240702434D6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882240" y="3781067"/>
            <a:ext cx="1645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625E2F-5320-4D43-89D1-5F0CE45D58BE}"/>
              </a:ext>
            </a:extLst>
          </p:cNvPr>
          <p:cNvSpPr/>
          <p:nvPr/>
        </p:nvSpPr>
        <p:spPr>
          <a:xfrm>
            <a:off x="1256174" y="3044234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CB332B-6526-4E70-8685-D0495664C45F}"/>
              </a:ext>
            </a:extLst>
          </p:cNvPr>
          <p:cNvSpPr/>
          <p:nvPr/>
        </p:nvSpPr>
        <p:spPr>
          <a:xfrm>
            <a:off x="4680281" y="3044234"/>
            <a:ext cx="1778466" cy="17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A85046-673A-4263-8372-AD65D671080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034640" y="3933467"/>
            <a:ext cx="1645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CE8A58-C746-44CC-B37F-4C85C729A84E}"/>
              </a:ext>
            </a:extLst>
          </p:cNvPr>
          <p:cNvSpPr txBox="1"/>
          <p:nvPr/>
        </p:nvSpPr>
        <p:spPr>
          <a:xfrm>
            <a:off x="1347753" y="1439272"/>
            <a:ext cx="471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normal or malicious traffic based on a table of whether a bus is being attacked or not</a:t>
            </a:r>
          </a:p>
        </p:txBody>
      </p:sp>
    </p:spTree>
    <p:extLst>
      <p:ext uri="{BB962C8B-B14F-4D97-AF65-F5344CB8AC3E}">
        <p14:creationId xmlns:p14="http://schemas.microsoft.com/office/powerpoint/2010/main" val="240154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C3D9-9259-41DE-AA7A-5EC6197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716BB-B582-4AE5-A7F3-4575EACD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73" y="1828800"/>
            <a:ext cx="5486400" cy="3000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F0EA46-F079-4359-94E3-607F16F651AC}"/>
              </a:ext>
            </a:extLst>
          </p:cNvPr>
          <p:cNvSpPr txBox="1"/>
          <p:nvPr/>
        </p:nvSpPr>
        <p:spPr>
          <a:xfrm>
            <a:off x="6456784" y="1897826"/>
            <a:ext cx="3331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comes from packet/sink generation.</a:t>
            </a:r>
          </a:p>
          <a:p>
            <a:br>
              <a:rPr lang="en-US" dirty="0"/>
            </a:br>
            <a:r>
              <a:rPr lang="en-US" dirty="0"/>
              <a:t>We can control the rate at which we transmit but this does not control the interarrival time.</a:t>
            </a:r>
          </a:p>
          <a:p>
            <a:endParaRPr lang="en-US" dirty="0"/>
          </a:p>
          <a:p>
            <a:r>
              <a:rPr lang="en-US" dirty="0"/>
              <a:t>Trying to find way to control IAT.</a:t>
            </a:r>
          </a:p>
        </p:txBody>
      </p:sp>
    </p:spTree>
    <p:extLst>
      <p:ext uri="{BB962C8B-B14F-4D97-AF65-F5344CB8AC3E}">
        <p14:creationId xmlns:p14="http://schemas.microsoft.com/office/powerpoint/2010/main" val="3258209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80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Specific thresholds for their data set</vt:lpstr>
      <vt:lpstr>I can generate a dataset but</vt:lpstr>
      <vt:lpstr>How it works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Hodges,Morgan L</dc:creator>
  <cp:lastModifiedBy>Hodges,Morgan L</cp:lastModifiedBy>
  <cp:revision>2</cp:revision>
  <dcterms:created xsi:type="dcterms:W3CDTF">2021-03-22T17:53:34Z</dcterms:created>
  <dcterms:modified xsi:type="dcterms:W3CDTF">2021-03-22T18:12:27Z</dcterms:modified>
</cp:coreProperties>
</file>