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19ED-DB4A-43D2-BD4F-91D0E488B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752EA-9483-4DDB-A4A8-9D6D33397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40DE-B3B6-4F62-AF2F-8498E819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5A13-2DC7-47FB-9927-4DC2DF29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8207-2D26-4C87-8941-D5DEB8AA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5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ABA6-D9B4-433F-A995-B8C7FE8E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99313-418A-48CF-A0E3-E0111C1B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CDC-77E9-4DB2-931A-7B134728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3B8D-1654-42A1-BC49-9553230D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EA77-9366-4BB8-A609-9DB43013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C6EC8-4247-491C-9C17-2054622AB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634B3-4C05-4F0D-8DF3-AE33530DA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D10A-29FD-43DF-B15C-E7185D68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EE29-EDB5-4158-A098-0466338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DC91-E6C6-4CB4-A8ED-94284C1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B6FA-7EEC-4106-88C8-BD511F0F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F94B-A27D-4FE3-8540-055C42E89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E8DF-9EF1-467C-90FF-3AC4FFAA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7D69-B0A0-4188-BEA0-5C6C7E63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5EBF-F768-4609-957E-ACDF8A86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FB97-4C01-4574-BB44-531A79E5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182B-30B1-44F1-AEF4-CB6C60A33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317-4767-4DE2-8796-6AB64613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4F43-2B21-485B-8892-54140D2C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AF6F-DC43-4C65-9F9A-129BCDA9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55-7F22-4336-B549-D71D02C4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A74B-4E2B-4EF3-8E8A-E38FCCF9F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5D69-DB25-4F81-85B1-9FA5F968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1B6D-E834-40DB-8E33-07F0A22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0BD7-2E56-4240-A047-B20A09ED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5CAB9-F194-43E1-8514-E9163C3C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BFB-E56A-4109-AB8E-B99CA3B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49F6-3C94-43A1-AF95-3E439142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7AE07-25E1-43C7-A8E5-A2B4F6CC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EBB37-1875-46D9-A594-C04A86D8D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1DC49-300A-489B-8A5B-4DA6EEB2C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59C2E-0A89-4F52-9102-98DB9CFD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9929E-A534-45FA-ABC9-0148BA82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25746-0292-49F1-8F94-8D0CCCCD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A1F-D75B-433A-B855-617E60B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2457B-3034-4003-9FA0-3338438B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A321-54A8-43B6-9CA6-80F5D3B4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84326-9410-4B2E-B0E6-994F160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361BE-FF0B-4C9E-83C8-C40AABD6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631B2-C942-4601-8290-2E00FEC2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1A3B-3E09-4D0B-855E-E1D4C3DD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78D2-5DAB-48A3-A3CF-EB8771FE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C0B2-9FA6-4314-9B84-D0419207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7D19-E650-46C9-B4CC-D465CB16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F05D-A590-462E-A8A7-8A04AB80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2F22D-9746-463D-A687-B6FC2CAD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3DDB-9856-40FE-ADDB-621276B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D03-862C-4FDC-B9AE-12D5A9D1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E204F-F333-4E7C-9377-3A2ACF23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E1044-773E-458C-9A3C-0DEA224C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F8CA-19FE-440E-9633-59FF1D3B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2FD5-B59E-4369-B749-7BBBFCA1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8358-48A9-43BE-A643-5DBD4AC5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8513F-EAA7-4FE5-A8B1-8D913BD3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67169-17BD-45C9-B613-96A62069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01BB-B1D7-4F08-B0F6-4E776F4EF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A3BF-02BB-4DA1-96E1-3531F208081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2A64-E14A-4EC6-BBB5-ADD122EBF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4164-3ED7-4C4E-9D56-C3AC2562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1111-6E74-4E58-81D3-480817E0B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3111-4279-4365-9A52-0CD8673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095C-826D-48AB-931C-751332B9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generation</a:t>
            </a:r>
          </a:p>
          <a:p>
            <a:endParaRPr lang="en-US" dirty="0"/>
          </a:p>
          <a:p>
            <a:r>
              <a:rPr lang="en-US" dirty="0"/>
              <a:t>Choose 5 random nodes</a:t>
            </a:r>
          </a:p>
          <a:p>
            <a:pPr lvl="1"/>
            <a:r>
              <a:rPr lang="en-US" dirty="0"/>
              <a:t>1 - 118</a:t>
            </a:r>
          </a:p>
        </p:txBody>
      </p:sp>
    </p:spTree>
    <p:extLst>
      <p:ext uri="{BB962C8B-B14F-4D97-AF65-F5344CB8AC3E}">
        <p14:creationId xmlns:p14="http://schemas.microsoft.com/office/powerpoint/2010/main" val="46450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4003-C2C6-458E-85F8-38AD13F9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C0C89-7B7D-4517-BC7B-9785FEA5B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527"/>
            <a:ext cx="10515600" cy="3747534"/>
          </a:xfrm>
        </p:spPr>
      </p:pic>
    </p:spTree>
    <p:extLst>
      <p:ext uri="{BB962C8B-B14F-4D97-AF65-F5344CB8AC3E}">
        <p14:creationId xmlns:p14="http://schemas.microsoft.com/office/powerpoint/2010/main" val="292340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D3AF-28C0-43E7-9E99-3C82F8E1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node to attack at random -&gt;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2EA2A-6FEE-4622-A83E-0BD90D04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690688"/>
            <a:ext cx="11572875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CD4A0C-7F2B-4FBE-B216-BE3BC02E986E}"/>
              </a:ext>
            </a:extLst>
          </p:cNvPr>
          <p:cNvSpPr/>
          <p:nvPr/>
        </p:nvSpPr>
        <p:spPr>
          <a:xfrm>
            <a:off x="309562" y="1912690"/>
            <a:ext cx="11418247" cy="229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86054-CD74-4016-A9F5-53A8EB492398}"/>
              </a:ext>
            </a:extLst>
          </p:cNvPr>
          <p:cNvSpPr/>
          <p:nvPr/>
        </p:nvSpPr>
        <p:spPr>
          <a:xfrm>
            <a:off x="309562" y="4397622"/>
            <a:ext cx="11418247" cy="141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AF24-8EC6-481E-AF7F-E54C9423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adjacent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3958-C5AF-4A99-8B7E-C3532610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17DA7-E4A7-40FD-B6C8-1932DD81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690688"/>
            <a:ext cx="11572875" cy="4124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DAD3F0-6FA6-45E9-94B6-ECF2CBAE3A99}"/>
              </a:ext>
            </a:extLst>
          </p:cNvPr>
          <p:cNvSpPr/>
          <p:nvPr/>
        </p:nvSpPr>
        <p:spPr>
          <a:xfrm>
            <a:off x="309562" y="1941383"/>
            <a:ext cx="11418247" cy="229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1A429-C2F8-4E4B-8EF1-C638231FC032}"/>
              </a:ext>
            </a:extLst>
          </p:cNvPr>
          <p:cNvSpPr/>
          <p:nvPr/>
        </p:nvSpPr>
        <p:spPr>
          <a:xfrm>
            <a:off x="309562" y="4397622"/>
            <a:ext cx="11418247" cy="141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17B88E-714D-4C00-9412-1417E324BDE7}"/>
              </a:ext>
            </a:extLst>
          </p:cNvPr>
          <p:cNvSpPr/>
          <p:nvPr/>
        </p:nvSpPr>
        <p:spPr>
          <a:xfrm>
            <a:off x="8910506" y="1590501"/>
            <a:ext cx="678111" cy="4702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016AA6-BE10-4FCA-BBBB-F6C8AED6FAE6}"/>
              </a:ext>
            </a:extLst>
          </p:cNvPr>
          <p:cNvSpPr/>
          <p:nvPr/>
        </p:nvSpPr>
        <p:spPr>
          <a:xfrm>
            <a:off x="2485938" y="1571322"/>
            <a:ext cx="678111" cy="4702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74CAD5-1758-42DA-AD6D-98D695C7C841}"/>
              </a:ext>
            </a:extLst>
          </p:cNvPr>
          <p:cNvSpPr/>
          <p:nvPr/>
        </p:nvSpPr>
        <p:spPr>
          <a:xfrm>
            <a:off x="3180827" y="1568194"/>
            <a:ext cx="678111" cy="4702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8D69EE-9FFD-4FCB-B2FD-A95DECF76199}"/>
              </a:ext>
            </a:extLst>
          </p:cNvPr>
          <p:cNvSpPr/>
          <p:nvPr/>
        </p:nvSpPr>
        <p:spPr>
          <a:xfrm>
            <a:off x="4654689" y="1574930"/>
            <a:ext cx="596819" cy="47024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B62F7AF-94A9-4B9B-A702-690992FFD8A3}"/>
              </a:ext>
            </a:extLst>
          </p:cNvPr>
          <p:cNvSpPr/>
          <p:nvPr/>
        </p:nvSpPr>
        <p:spPr>
          <a:xfrm>
            <a:off x="2696077" y="2045178"/>
            <a:ext cx="257832" cy="1997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5C5DB8B-F578-460A-AEBD-D06E824228B1}"/>
              </a:ext>
            </a:extLst>
          </p:cNvPr>
          <p:cNvSpPr/>
          <p:nvPr/>
        </p:nvSpPr>
        <p:spPr>
          <a:xfrm>
            <a:off x="3390966" y="2060749"/>
            <a:ext cx="257832" cy="1997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03FF068-DE24-499E-8994-DC882570229C}"/>
              </a:ext>
            </a:extLst>
          </p:cNvPr>
          <p:cNvSpPr/>
          <p:nvPr/>
        </p:nvSpPr>
        <p:spPr>
          <a:xfrm>
            <a:off x="4824182" y="2045178"/>
            <a:ext cx="257832" cy="1997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D4602B5-B582-4013-99A1-C3E7A9D2B769}"/>
              </a:ext>
            </a:extLst>
          </p:cNvPr>
          <p:cNvSpPr/>
          <p:nvPr/>
        </p:nvSpPr>
        <p:spPr>
          <a:xfrm>
            <a:off x="9120645" y="2061574"/>
            <a:ext cx="257832" cy="1997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1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F83-0D4F-433A-AB13-4EF95933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node and adjacent at once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620CF-C87B-4AA9-89BD-58936BC7D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5959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Before</vt:lpstr>
      <vt:lpstr>Adjacency</vt:lpstr>
      <vt:lpstr>Choose a node to attack at random -&gt;</vt:lpstr>
      <vt:lpstr>Identify adjacent nodes</vt:lpstr>
      <vt:lpstr>Attack node and adjacent at once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Adjacency</dc:title>
  <dc:creator>Hodges,Morgan L</dc:creator>
  <cp:lastModifiedBy>Hodges,Morgan L</cp:lastModifiedBy>
  <cp:revision>2</cp:revision>
  <dcterms:created xsi:type="dcterms:W3CDTF">2021-05-03T16:51:33Z</dcterms:created>
  <dcterms:modified xsi:type="dcterms:W3CDTF">2021-05-03T17:57:18Z</dcterms:modified>
</cp:coreProperties>
</file>