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582B-11C3-4E82-81E9-32316095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216CE-C1E7-43DC-8692-CEB97407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BD7E-DC06-4194-AA2F-F387E2BC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273A-8662-4E10-ACC4-2801123F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F43B-1B7F-4E28-9DC0-0626ED3E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5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36DE-2D5E-46C0-B2D2-2307374A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872DE-EC54-41AD-A619-F4DC1F6E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B079-D22B-49B2-BD4C-947D9AE0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80B3-D121-4241-A5C3-07673782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36CB-6853-4FB4-A33C-5584F901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F306A-2C43-42E6-9C1F-931FC3EAD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B5A02-C23E-49F8-B748-BCFE24BC0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F070-3B07-4D3F-B1A6-FAAE91D4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4437-C37C-4324-B3C6-CCD58EBC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742A-7BE7-4E0C-9E88-1CACE0D4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1CDF-C740-4B17-841C-7567981A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8B43-3939-40D1-8583-01D086AD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0107-0025-4C4A-B2FA-F1CCE89F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E76D-EC26-4BFE-A09A-B9CFE17F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BA13-A9F8-4448-ADCC-A0E1367C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9376-6F5D-42AB-BB76-998BD70C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E257-56D8-4431-A955-DAD49DA0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FD1D-1565-4EAC-B097-D7496198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7E4E-BF5E-4D6F-A478-97A25DA4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B779-7621-4F2C-BD26-5D4D3528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C49E-8182-4ED5-A0EB-3459D2A7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2695-F5B1-46D8-A52D-CD9F07A60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695D-9C24-4E0E-8F6B-084CC772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67EA5-7BDD-4028-8D4C-211516C3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BE976-B88D-4BF1-86B3-0C934C6E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A3B81-C3F5-4F77-AC04-B5484D95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DD33-C639-49E0-BB27-F46F2CE6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1A7E-B099-4ED0-B651-9ED8A4AEB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09534-DACC-42BB-8B12-403655B1C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C8BF7-AAE1-4D56-A0AE-EBF3ACDF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96106-DB0E-4582-A4C0-008549100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3BA99-F1D5-4AFC-BEEA-656D8F76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1C5D8-2943-49B2-9A18-4829648D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5CE43-E0AD-47ED-BD43-350CD558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B366-7C98-4AF2-AAE9-6C936E25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19362-A2DA-426A-8344-675A6E91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EA993-CB4F-4AAF-AD14-BF197298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89DAD-8440-405E-86B7-0FB99D54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8C4E7-0862-410E-A583-510CCFA0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FFFBD-9F1A-46C0-A08D-C1173697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C9F6F-EDF5-4548-A7D1-0AA56AAF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58C0-4339-4398-9FE0-AB6DCA33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9D9E-1B42-456A-BB0F-75AB3A485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1AB9D-3D23-4021-8799-650BDE47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7657C-247B-40B1-97BE-85848588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21D9-FFC4-4CB1-BDA3-D18BA494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B7B11-54F2-4314-9883-A2AB7921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723B-C110-4893-8AD3-A3BE54FD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1A841-62AA-49F0-829D-D68E44199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3CFE2-33AC-43FF-9A6F-E5697AE2A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E50A-5E42-4B62-9A79-495A6179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A9A87-CE5C-4F3E-AF26-503E3562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462CA-792F-4F40-9821-D2BCDEA0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780CE-1AA4-4D0E-82FC-526459C2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FED6B-9E6D-42E2-A098-1EA495FB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7628-B6F8-4F11-A0F3-EE36EE480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E93A6-1C42-4AD7-A89E-173DF1F29A7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368A-F1C0-473E-917B-0DB364067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AC56-6D8C-4BFC-B12F-DEEDB13D0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7958-E00D-4532-95E9-22A1E3BC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D58F-D79D-4720-8A47-603A14F8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7285"/>
            <a:ext cx="10515600" cy="3579677"/>
          </a:xfrm>
        </p:spPr>
        <p:txBody>
          <a:bodyPr>
            <a:normAutofit fontScale="92500"/>
          </a:bodyPr>
          <a:lstStyle/>
          <a:p>
            <a:r>
              <a:rPr lang="en-US" dirty="0"/>
              <a:t>Detection uses blockchain for distributed </a:t>
            </a:r>
            <a:r>
              <a:rPr lang="en-US" dirty="0" err="1"/>
              <a:t>ddos</a:t>
            </a:r>
            <a:r>
              <a:rPr lang="en-US" dirty="0"/>
              <a:t> detection</a:t>
            </a:r>
          </a:p>
          <a:p>
            <a:r>
              <a:rPr lang="en-US" dirty="0"/>
              <a:t>Mitigation is simple:</a:t>
            </a:r>
          </a:p>
          <a:p>
            <a:pPr lvl="1"/>
            <a:r>
              <a:rPr lang="en-US" dirty="0"/>
              <a:t>Detect DDoS attack coming into switch using their detection method</a:t>
            </a:r>
          </a:p>
          <a:p>
            <a:pPr lvl="2"/>
            <a:r>
              <a:rPr lang="en-US" dirty="0"/>
              <a:t>Packet arrives at switch, if flow rule already exists it will move it as required by flow</a:t>
            </a:r>
          </a:p>
          <a:p>
            <a:pPr lvl="2"/>
            <a:r>
              <a:rPr lang="en-US" dirty="0"/>
              <a:t>If it doesn’t exist, check to see if controller thinks it’s a </a:t>
            </a:r>
            <a:r>
              <a:rPr lang="en-US" dirty="0" err="1"/>
              <a:t>ddos</a:t>
            </a:r>
            <a:r>
              <a:rPr lang="en-US" dirty="0"/>
              <a:t> attack</a:t>
            </a:r>
          </a:p>
          <a:p>
            <a:pPr lvl="2"/>
            <a:r>
              <a:rPr lang="en-US" dirty="0"/>
              <a:t>If the controller thinks it is a </a:t>
            </a:r>
            <a:r>
              <a:rPr lang="en-US" dirty="0" err="1"/>
              <a:t>ddos</a:t>
            </a:r>
            <a:r>
              <a:rPr lang="en-US" dirty="0"/>
              <a:t>, throw away packet and blacklist host</a:t>
            </a:r>
          </a:p>
          <a:p>
            <a:r>
              <a:rPr lang="en-US" sz="2200" dirty="0"/>
              <a:t>https://www.researchgate.net/profile/Zohaib-Khan-12/publication/331790536_Detection_and_Prevention_of_DDoS_attacks_on_Software_Defined_Networks_Controllers_for_Smart_Grid/links/5c8cbafea6fdcc381756dde3/Detection-and-Prevention-of-DDoS-attacks-on-Software-Defined-Networks-Controllers-for-Smart-Grid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B0E24-CA56-4D4C-954A-9A7A9C27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40" y="230188"/>
            <a:ext cx="64198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9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5F4E-25EA-425E-B7AB-AB9CE2EE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35"/>
            <a:ext cx="10515600" cy="3949327"/>
          </a:xfrm>
        </p:spPr>
        <p:txBody>
          <a:bodyPr/>
          <a:lstStyle/>
          <a:p>
            <a:r>
              <a:rPr lang="en-US" dirty="0"/>
              <a:t>Not SDN-based</a:t>
            </a:r>
          </a:p>
          <a:p>
            <a:r>
              <a:rPr lang="en-US" dirty="0"/>
              <a:t>Mitigation is done in three steps:</a:t>
            </a:r>
          </a:p>
          <a:p>
            <a:pPr lvl="1"/>
            <a:r>
              <a:rPr lang="en-US" dirty="0"/>
              <a:t>Detection</a:t>
            </a:r>
          </a:p>
          <a:p>
            <a:pPr lvl="2"/>
            <a:r>
              <a:rPr lang="en-US" dirty="0"/>
              <a:t>Control gathers data and detects anomalies</a:t>
            </a:r>
          </a:p>
          <a:p>
            <a:pPr lvl="1"/>
            <a:r>
              <a:rPr lang="en-US" dirty="0"/>
              <a:t>Isolation</a:t>
            </a:r>
          </a:p>
          <a:p>
            <a:pPr lvl="2"/>
            <a:r>
              <a:rPr lang="en-US" dirty="0"/>
              <a:t>Identify the attackers, and isolate the attacked node and attackers</a:t>
            </a:r>
          </a:p>
          <a:p>
            <a:pPr lvl="1"/>
            <a:r>
              <a:rPr lang="en-US" dirty="0"/>
              <a:t>Localization</a:t>
            </a:r>
          </a:p>
          <a:p>
            <a:pPr lvl="2"/>
            <a:r>
              <a:rPr lang="en-US" dirty="0"/>
              <a:t>Detailed investigation to localize the attack places by comparing data with normal data</a:t>
            </a:r>
          </a:p>
          <a:p>
            <a:pPr lvl="2"/>
            <a:r>
              <a:rPr lang="en-US" dirty="0"/>
              <a:t>Data from attacked places is ignored until attack is 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7256-CA19-4CB0-94B7-B78982A6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29" y="165371"/>
            <a:ext cx="5984142" cy="20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787BDA-BD47-44FD-BA07-9D5DCC94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50" y="274705"/>
            <a:ext cx="6496050" cy="2047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920B19-A0DA-40E4-A2BB-2EEEE2AB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23" y="2322580"/>
            <a:ext cx="8352154" cy="35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714E-8C47-425A-8387-18FC042C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1255"/>
            <a:ext cx="7592736" cy="34757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specific to smart grid</a:t>
            </a:r>
          </a:p>
          <a:p>
            <a:r>
              <a:rPr lang="en-US" dirty="0"/>
              <a:t>Actually determines strategy to use in response to attack</a:t>
            </a:r>
          </a:p>
          <a:p>
            <a:pPr lvl="1"/>
            <a:r>
              <a:rPr lang="en-US" dirty="0"/>
              <a:t>Cost analysis of what countermeasure to use</a:t>
            </a:r>
          </a:p>
          <a:p>
            <a:r>
              <a:rPr lang="en-US" dirty="0"/>
              <a:t>Includes countermeasures of network reconfiguration/topology change</a:t>
            </a:r>
          </a:p>
          <a:p>
            <a:pPr lvl="1"/>
            <a:r>
              <a:rPr lang="en-US" dirty="0"/>
              <a:t>Graph based reconstruction around target</a:t>
            </a:r>
          </a:p>
          <a:p>
            <a:pPr lvl="1"/>
            <a:endParaRPr lang="en-US" dirty="0"/>
          </a:p>
          <a:p>
            <a:r>
              <a:rPr lang="en-US" dirty="0"/>
              <a:t>However: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851C0-21C8-48DB-B38D-1304B331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76837"/>
            <a:ext cx="6305550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A3367-2689-494D-B9A5-41FD9AE2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2448537"/>
            <a:ext cx="3009900" cy="204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DA5-7C6F-4AB2-96E4-6BF1E9025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28" y="5567363"/>
            <a:ext cx="4543425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FF4165-6176-42A3-849E-2EE4459B1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716" y="5216779"/>
            <a:ext cx="4022084" cy="15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7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9F3C-DD10-4F84-A0D0-A7B819642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60" y="1825625"/>
            <a:ext cx="6570940" cy="4351338"/>
          </a:xfrm>
        </p:spPr>
        <p:txBody>
          <a:bodyPr/>
          <a:lstStyle/>
          <a:p>
            <a:r>
              <a:rPr lang="en-US" dirty="0"/>
              <a:t>Describes types of mitigations for DDoS:</a:t>
            </a:r>
          </a:p>
          <a:p>
            <a:pPr lvl="1"/>
            <a:r>
              <a:rPr lang="en-US" dirty="0"/>
              <a:t>Pushback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Cleaning center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BE7C6-2171-407A-BA0A-EC10157A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8" y="436235"/>
            <a:ext cx="4286250" cy="260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3B9B1-D50B-4D69-971E-8D9065CE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58" y="2400759"/>
            <a:ext cx="3555397" cy="2056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D3FEEE-0598-4865-ADC8-E0C43F471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391" y="3581488"/>
            <a:ext cx="3257507" cy="30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3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E55A-181C-49AA-A1CC-CCC591E2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545"/>
            <a:ext cx="6325998" cy="3910418"/>
          </a:xfrm>
        </p:spPr>
        <p:txBody>
          <a:bodyPr>
            <a:normAutofit/>
          </a:bodyPr>
          <a:lstStyle/>
          <a:p>
            <a:r>
              <a:rPr lang="en-US" sz="2000" dirty="0"/>
              <a:t>Not Smart-grid specific</a:t>
            </a:r>
          </a:p>
          <a:p>
            <a:r>
              <a:rPr lang="en-US" sz="2000" dirty="0"/>
              <a:t>Detection assumes botnet attacks with no </a:t>
            </a:r>
            <a:r>
              <a:rPr lang="en-US" sz="2000" dirty="0" err="1"/>
              <a:t>ip</a:t>
            </a:r>
            <a:r>
              <a:rPr lang="en-US" sz="2000" dirty="0"/>
              <a:t> masking</a:t>
            </a:r>
          </a:p>
          <a:p>
            <a:r>
              <a:rPr lang="en-US" sz="2000" dirty="0"/>
              <a:t>Mitigation uses standard OpenFlow API, no external software</a:t>
            </a:r>
          </a:p>
          <a:p>
            <a:pPr lvl="1"/>
            <a:r>
              <a:rPr lang="en-US" sz="1800" dirty="0"/>
              <a:t>Detect a DDoS incoming</a:t>
            </a:r>
          </a:p>
          <a:p>
            <a:pPr lvl="2"/>
            <a:r>
              <a:rPr lang="en-US" sz="1600" dirty="0"/>
              <a:t>Controller will install a flow entry into switch to forward packets to a ‘fake’ entry</a:t>
            </a:r>
          </a:p>
          <a:p>
            <a:pPr lvl="2"/>
            <a:r>
              <a:rPr lang="en-US" sz="1600" dirty="0"/>
              <a:t>Fake entry then drops the packets</a:t>
            </a:r>
          </a:p>
          <a:p>
            <a:pPr lvl="2"/>
            <a:r>
              <a:rPr lang="en-US" sz="1600" dirty="0"/>
              <a:t>Botnet still thinks server is receiving packets, tricks attackers</a:t>
            </a:r>
          </a:p>
          <a:p>
            <a:pPr lvl="2"/>
            <a:endParaRPr lang="en-US" sz="1600" dirty="0"/>
          </a:p>
          <a:p>
            <a:r>
              <a:rPr lang="en-US" sz="2400" dirty="0"/>
              <a:t>https://ieeexplore.ieee.org/document/6876752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2F2F7-B062-4E18-83A1-7BD666A8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126966"/>
            <a:ext cx="5886450" cy="187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73A0D7-D3FF-4AC0-8D92-A608E68B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792" y="2266545"/>
            <a:ext cx="32385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7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Hodges,Morgan L</dc:creator>
  <cp:lastModifiedBy>Hodges,Morgan L</cp:lastModifiedBy>
  <cp:revision>9</cp:revision>
  <dcterms:created xsi:type="dcterms:W3CDTF">2021-05-10T14:03:40Z</dcterms:created>
  <dcterms:modified xsi:type="dcterms:W3CDTF">2021-05-10T18:38:34Z</dcterms:modified>
</cp:coreProperties>
</file>