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B8FA-DE81-466C-A06A-EE461B21C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 </a:t>
            </a:r>
            <a:r>
              <a:rPr lang="en-US" dirty="0" err="1"/>
              <a:t>Ddos</a:t>
            </a:r>
            <a:r>
              <a:rPr lang="en-US" dirty="0"/>
              <a:t>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69593-9FA0-4D7B-915E-4DD2C1FFF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Morgan</a:t>
            </a:r>
          </a:p>
        </p:txBody>
      </p:sp>
    </p:spTree>
    <p:extLst>
      <p:ext uri="{BB962C8B-B14F-4D97-AF65-F5344CB8AC3E}">
        <p14:creationId xmlns:p14="http://schemas.microsoft.com/office/powerpoint/2010/main" val="165055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BE33-1703-4E43-91C4-47D81647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A9EFB-328C-4FA2-B88A-F2094640C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148" y="2522989"/>
            <a:ext cx="9335703" cy="2865177"/>
          </a:xfrm>
        </p:spPr>
      </p:pic>
    </p:spTree>
    <p:extLst>
      <p:ext uri="{BB962C8B-B14F-4D97-AF65-F5344CB8AC3E}">
        <p14:creationId xmlns:p14="http://schemas.microsoft.com/office/powerpoint/2010/main" val="401782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E1FF-CBE0-4AB3-A245-CDEE25E0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delays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1F26F-63E5-45CE-B3C3-AF46FC1CE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033" y="2450462"/>
            <a:ext cx="9337934" cy="3332307"/>
          </a:xfrm>
        </p:spPr>
      </p:pic>
    </p:spTree>
    <p:extLst>
      <p:ext uri="{BB962C8B-B14F-4D97-AF65-F5344CB8AC3E}">
        <p14:creationId xmlns:p14="http://schemas.microsoft.com/office/powerpoint/2010/main" val="20493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9A66-EC8A-4AE9-972D-E0ACA4AC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Interarrival times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1D188-1B54-4551-8281-895621CCB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43" y="2295861"/>
            <a:ext cx="9093113" cy="3494100"/>
          </a:xfrm>
        </p:spPr>
      </p:pic>
    </p:spTree>
    <p:extLst>
      <p:ext uri="{BB962C8B-B14F-4D97-AF65-F5344CB8AC3E}">
        <p14:creationId xmlns:p14="http://schemas.microsoft.com/office/powerpoint/2010/main" val="3796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682A-D8AE-4521-A21D-1329356D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get a linear ramp still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99CC-68A7-4F71-B976-074EF303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7" y="2052116"/>
            <a:ext cx="3292261" cy="3997828"/>
          </a:xfrm>
        </p:spPr>
        <p:txBody>
          <a:bodyPr/>
          <a:lstStyle/>
          <a:p>
            <a:r>
              <a:rPr lang="en-US" dirty="0"/>
              <a:t>Current ramping was supposed to be linear, was based off of linear functions, ended up exponential</a:t>
            </a:r>
          </a:p>
          <a:p>
            <a:r>
              <a:rPr lang="en-US" dirty="0"/>
              <a:t>Perhaps a lower linear ramping will give more linear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7FA4-4253-4943-BC6A-70BF5657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77" y="188528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7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</TotalTime>
  <Words>44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Ramp Ddos Attacks</vt:lpstr>
      <vt:lpstr>Ramping</vt:lpstr>
      <vt:lpstr>Transmission delays</vt:lpstr>
      <vt:lpstr>Interarrival times</vt:lpstr>
      <vt:lpstr>Trying to get a linear ramp still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Ddos Attacks</dc:title>
  <dc:creator>Hodges,Morgan L</dc:creator>
  <cp:lastModifiedBy>Hodges,Morgan L</cp:lastModifiedBy>
  <cp:revision>1</cp:revision>
  <dcterms:created xsi:type="dcterms:W3CDTF">2021-04-19T03:00:26Z</dcterms:created>
  <dcterms:modified xsi:type="dcterms:W3CDTF">2021-04-19T03:05:14Z</dcterms:modified>
</cp:coreProperties>
</file>