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612A-D54B-4D66-91F1-461C8A230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Slow DDoS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1367-FB44-4D93-B979-970717D6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29621-D64F-400E-9587-2DC2BF77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BA0D5-1A2D-40E1-ABC2-7883AB75D999}"/>
              </a:ext>
            </a:extLst>
          </p:cNvPr>
          <p:cNvSpPr txBox="1"/>
          <p:nvPr/>
        </p:nvSpPr>
        <p:spPr>
          <a:xfrm>
            <a:off x="1334278" y="2052638"/>
            <a:ext cx="214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Might need to scale back the massive fall in throughput, as slow </a:t>
            </a:r>
            <a:r>
              <a:rPr lang="en-US" dirty="0" err="1"/>
              <a:t>ddos</a:t>
            </a:r>
            <a:r>
              <a:rPr lang="en-US" dirty="0"/>
              <a:t> would have less impact.</a:t>
            </a:r>
          </a:p>
        </p:txBody>
      </p:sp>
    </p:spTree>
    <p:extLst>
      <p:ext uri="{BB962C8B-B14F-4D97-AF65-F5344CB8AC3E}">
        <p14:creationId xmlns:p14="http://schemas.microsoft.com/office/powerpoint/2010/main" val="24346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7C50-7ECA-4976-BE87-89F403A0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Interarrival times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89CBD-69E8-4889-B577-0F16B9BE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765DA-9170-4B16-8ECB-F1453B4CE2A1}"/>
              </a:ext>
            </a:extLst>
          </p:cNvPr>
          <p:cNvSpPr txBox="1"/>
          <p:nvPr/>
        </p:nvSpPr>
        <p:spPr>
          <a:xfrm>
            <a:off x="1306286" y="2174033"/>
            <a:ext cx="2341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interarrival times.</a:t>
            </a:r>
          </a:p>
          <a:p>
            <a:endParaRPr lang="en-US" dirty="0"/>
          </a:p>
          <a:p>
            <a:r>
              <a:rPr lang="en-US" dirty="0"/>
              <a:t>Working on increasing how long the nodes are attacked so we see less spikes</a:t>
            </a:r>
          </a:p>
        </p:txBody>
      </p:sp>
    </p:spTree>
    <p:extLst>
      <p:ext uri="{BB962C8B-B14F-4D97-AF65-F5344CB8AC3E}">
        <p14:creationId xmlns:p14="http://schemas.microsoft.com/office/powerpoint/2010/main" val="5196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DEB0-97B8-4C34-B25D-015D724B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length of attacks</a:t>
            </a:r>
            <a:br>
              <a:rPr lang="en-US" dirty="0"/>
            </a:br>
            <a:r>
              <a:rPr lang="en-US" dirty="0"/>
              <a:t>Interarrival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1459A-B05E-42A4-9074-E612A7D90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527611"/>
            <a:ext cx="7796212" cy="3047379"/>
          </a:xfrm>
        </p:spPr>
      </p:pic>
    </p:spTree>
    <p:extLst>
      <p:ext uri="{BB962C8B-B14F-4D97-AF65-F5344CB8AC3E}">
        <p14:creationId xmlns:p14="http://schemas.microsoft.com/office/powerpoint/2010/main" val="414465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143B-5F65-47AC-99E4-145FA0DB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length</a:t>
            </a:r>
            <a:br>
              <a:rPr lang="en-US" dirty="0"/>
            </a:br>
            <a:r>
              <a:rPr lang="en-US" dirty="0"/>
              <a:t>Getting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FBFEC-6D2C-485B-BCC3-9A1621C44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547208"/>
            <a:ext cx="7796212" cy="3008184"/>
          </a:xfrm>
        </p:spPr>
      </p:pic>
    </p:spTree>
    <p:extLst>
      <p:ext uri="{BB962C8B-B14F-4D97-AF65-F5344CB8AC3E}">
        <p14:creationId xmlns:p14="http://schemas.microsoft.com/office/powerpoint/2010/main" val="2165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90FE-D6B2-4CA7-93AC-48CDD7C4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Counts</a:t>
            </a:r>
            <a:br>
              <a:rPr lang="en-US" dirty="0"/>
            </a:br>
            <a:r>
              <a:rPr lang="en-US" dirty="0"/>
              <a:t>Significantly decreased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CEF5B-C9E6-469E-8DE4-220167C20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742191"/>
            <a:ext cx="7796212" cy="2618218"/>
          </a:xfrm>
        </p:spPr>
      </p:pic>
    </p:spTree>
    <p:extLst>
      <p:ext uri="{BB962C8B-B14F-4D97-AF65-F5344CB8AC3E}">
        <p14:creationId xmlns:p14="http://schemas.microsoft.com/office/powerpoint/2010/main" val="20397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7240-DAB7-4D37-A343-0CAE3E20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Throughput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AE0BD-4B52-4F80-98FE-9870EF75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092043"/>
            <a:ext cx="7796212" cy="3918514"/>
          </a:xfrm>
        </p:spPr>
      </p:pic>
    </p:spTree>
    <p:extLst>
      <p:ext uri="{BB962C8B-B14F-4D97-AF65-F5344CB8AC3E}">
        <p14:creationId xmlns:p14="http://schemas.microsoft.com/office/powerpoint/2010/main" val="150161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113</TotalTime>
  <Words>61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Slow DDoS</vt:lpstr>
      <vt:lpstr>Throughput</vt:lpstr>
      <vt:lpstr>Interarrival times</vt:lpstr>
      <vt:lpstr>Increased length of attacks Interarrival time</vt:lpstr>
      <vt:lpstr>Increased length Getting better</vt:lpstr>
      <vt:lpstr>Packet Counts Significantly decreased</vt:lpstr>
      <vt:lpstr>Adjusted Throughput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 Ddos Data</dc:title>
  <dc:creator>Hodges,Morgan L</dc:creator>
  <cp:lastModifiedBy>Hodges,Morgan L</cp:lastModifiedBy>
  <cp:revision>6</cp:revision>
  <dcterms:created xsi:type="dcterms:W3CDTF">2021-03-29T16:17:27Z</dcterms:created>
  <dcterms:modified xsi:type="dcterms:W3CDTF">2021-03-29T18:58:26Z</dcterms:modified>
</cp:coreProperties>
</file>