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6425" y="360609"/>
            <a:ext cx="3219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Plunkett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E0FAC-B2AE-4E82-B75B-2FD195657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1560559"/>
            <a:ext cx="2861112" cy="2996283"/>
          </a:xfrm>
          <a:prstGeom prst="rect">
            <a:avLst/>
          </a:prstGeom>
        </p:spPr>
      </p:pic>
      <p:pic>
        <p:nvPicPr>
          <p:cNvPr id="14" name="Picture 13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498BB866-98D1-4A4D-8499-7E716A81E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14" y="1560559"/>
            <a:ext cx="3068684" cy="3213662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9514D3-7301-4D8F-AE5F-6D89D0CC0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59" y="1560559"/>
            <a:ext cx="3068685" cy="3213662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B98F96-5614-4715-A6C1-7062B9986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04" y="1560558"/>
            <a:ext cx="3068685" cy="3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0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0664" y="360609"/>
            <a:ext cx="3390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Bowman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5" name="Picture 4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F786D384-A6E9-4F33-B6F9-4C98243F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05" y="1917577"/>
            <a:ext cx="2644928" cy="2769885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8ABBE704-3A43-4C2B-82C4-12B7D57E6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7" y="1917577"/>
            <a:ext cx="2644928" cy="2769885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696527-EA23-4056-A616-E0885DBFA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02" y="1917577"/>
            <a:ext cx="2644928" cy="2769885"/>
          </a:xfrm>
          <a:prstGeom prst="rect">
            <a:avLst/>
          </a:prstGeom>
        </p:spPr>
      </p:pic>
      <p:pic>
        <p:nvPicPr>
          <p:cNvPr id="17" name="Picture 16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545E84E2-7ABB-40F2-89B4-805B33C4B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53" y="1917577"/>
            <a:ext cx="2644928" cy="27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6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7705" y="360609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Kaldenberg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3EC85F-8A2E-4498-ABF6-5478AB50C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90" y="1603656"/>
            <a:ext cx="2927218" cy="3065512"/>
          </a:xfrm>
          <a:prstGeom prst="rect">
            <a:avLst/>
          </a:prstGeom>
        </p:spPr>
      </p:pic>
      <p:pic>
        <p:nvPicPr>
          <p:cNvPr id="12" name="Picture 11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7E7589A9-3D94-4684-8923-5CB65E077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9" y="1603656"/>
            <a:ext cx="2927218" cy="3065512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1AEFD3-5329-4521-8FE0-2A88A3D22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3" y="1603656"/>
            <a:ext cx="2927218" cy="3065512"/>
          </a:xfrm>
          <a:prstGeom prst="rect">
            <a:avLst/>
          </a:prstGeom>
        </p:spPr>
      </p:pic>
      <p:pic>
        <p:nvPicPr>
          <p:cNvPr id="18" name="Picture 17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CD74D358-A6CF-4F93-890F-73F2AF7E6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1" y="1603656"/>
            <a:ext cx="2927218" cy="30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8306" y="36060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McClellan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5" name="Picture 4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DA8D44A1-D612-4E81-8E11-46A586E03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51" y="1566876"/>
            <a:ext cx="2979699" cy="3120472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A0835B8A-336C-4F53-AE21-835F7B9EC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" y="1566876"/>
            <a:ext cx="2979699" cy="3120472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AD442F-7411-4067-A843-57499FA8B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76" y="1566876"/>
            <a:ext cx="2979699" cy="3120472"/>
          </a:xfrm>
          <a:prstGeom prst="rect">
            <a:avLst/>
          </a:prstGeom>
        </p:spPr>
      </p:pic>
      <p:pic>
        <p:nvPicPr>
          <p:cNvPr id="17" name="Picture 16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6E81625A-2767-4297-A61B-2D360E480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63" y="1566876"/>
            <a:ext cx="2979699" cy="31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6909" y="360609"/>
            <a:ext cx="2278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Sloan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2E74AA-99C5-4C55-A8D2-CFFE4CD44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80" y="1873027"/>
            <a:ext cx="2608874" cy="2732128"/>
          </a:xfrm>
          <a:prstGeom prst="rect">
            <a:avLst/>
          </a:prstGeom>
        </p:spPr>
      </p:pic>
      <p:pic>
        <p:nvPicPr>
          <p:cNvPr id="12" name="Picture 11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21D7CC69-5D3F-4545-AA43-7C454AA4A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" y="1873027"/>
            <a:ext cx="2608874" cy="2732128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8AAD61-111A-4A76-8E34-C35998398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1" y="1873027"/>
            <a:ext cx="2608874" cy="2732128"/>
          </a:xfrm>
          <a:prstGeom prst="rect">
            <a:avLst/>
          </a:prstGeom>
        </p:spPr>
      </p:pic>
      <p:pic>
        <p:nvPicPr>
          <p:cNvPr id="18" name="Picture 17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2A9C76F4-0D90-4EB8-9765-B01D06028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45" y="1873027"/>
            <a:ext cx="2608874" cy="27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1269" y="360609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Sheller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5" name="Picture 4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165331F3-C4D3-4A98-B629-CEC91A751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45" y="1525555"/>
            <a:ext cx="3021049" cy="3163776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833C5863-2F39-44CE-8C4D-B980AE9DA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9" y="1525555"/>
            <a:ext cx="3021049" cy="3163776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1C2BD8-7766-4B46-9E2D-D19707081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37" y="1525555"/>
            <a:ext cx="3021049" cy="3163776"/>
          </a:xfrm>
          <a:prstGeom prst="rect">
            <a:avLst/>
          </a:prstGeom>
        </p:spPr>
      </p:pic>
      <p:pic>
        <p:nvPicPr>
          <p:cNvPr id="17" name="Picture 16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A64566D8-0CB0-437F-865E-2C53BC8E8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91" y="1525555"/>
            <a:ext cx="3021049" cy="31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269" y="360609"/>
            <a:ext cx="403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Cretsinger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2B7EE9-07CE-4A9A-8227-F283024C3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652" y="1715893"/>
            <a:ext cx="2920358" cy="3058328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FB2F87-921D-4FDB-92D7-49EE5CE94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9" y="1715893"/>
            <a:ext cx="2920358" cy="3058328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B8609E-7D1C-45F5-87DF-27F0E0E37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17" y="1715893"/>
            <a:ext cx="2920358" cy="3058328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20B7D8-B857-47A8-A0AA-1D46D6C6D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35" y="1715893"/>
            <a:ext cx="2920358" cy="30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6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3271" y="360609"/>
            <a:ext cx="3605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Peckumn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ACFA07-10DB-4232-A7C0-8B1CBCC49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55" y="1795930"/>
            <a:ext cx="2861019" cy="2996185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B4E81D61-00CD-4254-B86D-DC413A6B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" y="1795930"/>
            <a:ext cx="2861019" cy="2996185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707D71-E38B-4E4A-AFF1-C6AB04597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98" y="1795930"/>
            <a:ext cx="2861019" cy="2996185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878291-CBB0-4C0C-A5CB-363CF5544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27" y="1795930"/>
            <a:ext cx="2861019" cy="29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Mackert, Morgan M [EEOBS]</dc:creator>
  <cp:lastModifiedBy>Morgan Mackert</cp:lastModifiedBy>
  <cp:revision>16</cp:revision>
  <dcterms:created xsi:type="dcterms:W3CDTF">2017-11-01T22:32:49Z</dcterms:created>
  <dcterms:modified xsi:type="dcterms:W3CDTF">2017-11-02T01:46:49Z</dcterms:modified>
</cp:coreProperties>
</file>