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5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2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2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5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7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1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9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88A3-DD37-452E-9BBE-6D5C9AC7A75B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0F47-729A-4FA4-BCD2-17BC786A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2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6425" y="360609"/>
            <a:ext cx="32191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Helvetica" panose="020B0604020202020204" pitchFamily="34" charset="0"/>
                <a:cs typeface="Helvetica" panose="020B0604020202020204" pitchFamily="34" charset="0"/>
              </a:rPr>
              <a:t>Plunkett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025" y="4774221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Blue vane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8027" y="4838615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Bee bowls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0340" y="4838615"/>
            <a:ext cx="2338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Non-targeted sweeping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67802" y="4838615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Emergence traps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CE0FAC-B2AE-4E82-B75B-2FD195657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1" y="1560559"/>
            <a:ext cx="2861112" cy="2996283"/>
          </a:xfrm>
          <a:prstGeom prst="rect">
            <a:avLst/>
          </a:prstGeom>
        </p:spPr>
      </p:pic>
      <p:pic>
        <p:nvPicPr>
          <p:cNvPr id="14" name="Picture 13" descr="A picture containing object, antenna&#10;&#10;Description generated with very high confidence">
            <a:extLst>
              <a:ext uri="{FF2B5EF4-FFF2-40B4-BE49-F238E27FC236}">
                <a16:creationId xmlns:a16="http://schemas.microsoft.com/office/drawing/2014/main" id="{498BB866-98D1-4A4D-8499-7E716A81E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14" y="1560559"/>
            <a:ext cx="3068684" cy="3213662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9514D3-7301-4D8F-AE5F-6D89D0CC0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59" y="1560559"/>
            <a:ext cx="3068685" cy="3213662"/>
          </a:xfrm>
          <a:prstGeom prst="rect">
            <a:avLst/>
          </a:prstGeom>
        </p:spPr>
      </p:pic>
      <p:pic>
        <p:nvPicPr>
          <p:cNvPr id="18" name="Picture 1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5B98F96-5614-4715-A6C1-7062B9986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004" y="1560558"/>
            <a:ext cx="3068685" cy="32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0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0664" y="360609"/>
            <a:ext cx="33906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Helvetica" panose="020B0604020202020204" pitchFamily="34" charset="0"/>
                <a:cs typeface="Helvetica" panose="020B0604020202020204" pitchFamily="34" charset="0"/>
              </a:rPr>
              <a:t>Bowman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6866" y="4774221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Blue vane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1463" y="4838615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Bee bowls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1042" y="4838615"/>
            <a:ext cx="2338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Non-targeted sweeping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67802" y="4838615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Emergence traps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1" r="5912" b="2797"/>
          <a:stretch/>
        </p:blipFill>
        <p:spPr>
          <a:xfrm>
            <a:off x="112355" y="1693573"/>
            <a:ext cx="2953483" cy="27818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7" r="5912" b="2797"/>
          <a:stretch/>
        </p:blipFill>
        <p:spPr>
          <a:xfrm>
            <a:off x="3113137" y="1693573"/>
            <a:ext cx="2944641" cy="2781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7" r="6456" b="2528"/>
          <a:stretch/>
        </p:blipFill>
        <p:spPr>
          <a:xfrm>
            <a:off x="6105077" y="1693573"/>
            <a:ext cx="2927588" cy="27818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3" r="5792" b="2565"/>
          <a:stretch/>
        </p:blipFill>
        <p:spPr>
          <a:xfrm>
            <a:off x="9079965" y="1693573"/>
            <a:ext cx="2947500" cy="27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7705" y="360609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Kaldenberg</a:t>
            </a:r>
            <a:endParaRPr lang="en-US" sz="6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866" y="4774221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Blue vane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1463" y="4838615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Bee bowls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1042" y="4838615"/>
            <a:ext cx="2338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Non-targeted sweeping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67802" y="4838615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Emergence traps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4" r="5912" b="3052"/>
          <a:stretch/>
        </p:blipFill>
        <p:spPr>
          <a:xfrm>
            <a:off x="178147" y="1994459"/>
            <a:ext cx="2821900" cy="26419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1" r="6178" b="2797"/>
          <a:stretch/>
        </p:blipFill>
        <p:spPr>
          <a:xfrm>
            <a:off x="3159200" y="1994460"/>
            <a:ext cx="2797017" cy="26419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4" r="6178" b="2798"/>
          <a:stretch/>
        </p:blipFill>
        <p:spPr>
          <a:xfrm>
            <a:off x="6115370" y="1994459"/>
            <a:ext cx="2805442" cy="26419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2" r="5113" b="3051"/>
          <a:stretch/>
        </p:blipFill>
        <p:spPr>
          <a:xfrm>
            <a:off x="9079965" y="1994459"/>
            <a:ext cx="2967413" cy="27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8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8306" y="360609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Helvetica" panose="020B0604020202020204" pitchFamily="34" charset="0"/>
                <a:cs typeface="Helvetica" panose="020B0604020202020204" pitchFamily="34" charset="0"/>
              </a:rPr>
              <a:t>McClellan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6866" y="4774221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Blue vane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1463" y="4838615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Bee bowls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1042" y="4838615"/>
            <a:ext cx="2338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Non-targeted sweeping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67802" y="4838615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Emergence traps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7" r="6444" b="3051"/>
          <a:stretch/>
        </p:blipFill>
        <p:spPr>
          <a:xfrm>
            <a:off x="209084" y="1725769"/>
            <a:ext cx="2760025" cy="2614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2" r="6444" b="3305"/>
          <a:stretch/>
        </p:blipFill>
        <p:spPr>
          <a:xfrm>
            <a:off x="3248312" y="1725769"/>
            <a:ext cx="2760025" cy="2614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7" r="5646" b="3051"/>
          <a:stretch/>
        </p:blipFill>
        <p:spPr>
          <a:xfrm>
            <a:off x="6287540" y="1725769"/>
            <a:ext cx="2783579" cy="26144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8" r="5912" b="3051"/>
          <a:stretch/>
        </p:blipFill>
        <p:spPr>
          <a:xfrm>
            <a:off x="9350323" y="1725769"/>
            <a:ext cx="2759156" cy="261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3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6909" y="360609"/>
            <a:ext cx="22781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Helvetica" panose="020B0604020202020204" pitchFamily="34" charset="0"/>
                <a:cs typeface="Helvetica" panose="020B0604020202020204" pitchFamily="34" charset="0"/>
              </a:rPr>
              <a:t>Sloan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6866" y="4774221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Blue vane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1463" y="4838615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Bee bowls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1042" y="4838615"/>
            <a:ext cx="2338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Non-targeted sweeping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67802" y="4838615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Emergence traps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7" r="6238" b="3051"/>
          <a:stretch/>
        </p:blipFill>
        <p:spPr>
          <a:xfrm>
            <a:off x="122541" y="1902766"/>
            <a:ext cx="2933112" cy="27722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7" r="5912" b="2797"/>
          <a:stretch/>
        </p:blipFill>
        <p:spPr>
          <a:xfrm>
            <a:off x="3107091" y="1902766"/>
            <a:ext cx="2934510" cy="27722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1" r="6444" b="3051"/>
          <a:stretch/>
        </p:blipFill>
        <p:spPr>
          <a:xfrm>
            <a:off x="6093039" y="1902766"/>
            <a:ext cx="2935487" cy="27722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4" r="5113" b="2798"/>
          <a:stretch/>
        </p:blipFill>
        <p:spPr>
          <a:xfrm>
            <a:off x="9079964" y="1902765"/>
            <a:ext cx="2977238" cy="277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2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1269" y="360609"/>
            <a:ext cx="2749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Helvetica" panose="020B0604020202020204" pitchFamily="34" charset="0"/>
                <a:cs typeface="Helvetica" panose="020B0604020202020204" pitchFamily="34" charset="0"/>
              </a:rPr>
              <a:t>Sheller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6866" y="4774221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Blue vane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1463" y="4838615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Bee bowls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1042" y="4838615"/>
            <a:ext cx="2338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Non-targeted sweeping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67802" y="4838615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Emergence traps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9" r="5912" b="2797"/>
          <a:stretch/>
        </p:blipFill>
        <p:spPr>
          <a:xfrm>
            <a:off x="237082" y="2242638"/>
            <a:ext cx="2704030" cy="25315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7" r="6178" b="3305"/>
          <a:stretch/>
        </p:blipFill>
        <p:spPr>
          <a:xfrm>
            <a:off x="3287274" y="2242638"/>
            <a:ext cx="2692302" cy="2535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8" r="6710" b="3560"/>
          <a:stretch/>
        </p:blipFill>
        <p:spPr>
          <a:xfrm>
            <a:off x="6325738" y="2242638"/>
            <a:ext cx="2709809" cy="25355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1" r="6178" b="3305"/>
          <a:stretch/>
        </p:blipFill>
        <p:spPr>
          <a:xfrm>
            <a:off x="9381710" y="2242638"/>
            <a:ext cx="2696381" cy="25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2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9269" y="360609"/>
            <a:ext cx="4033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Cretsinger</a:t>
            </a:r>
            <a:endParaRPr lang="en-US" sz="6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866" y="4774221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Blue vane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1463" y="4838615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Bee bowls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1042" y="4838615"/>
            <a:ext cx="2338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Non-targeted sweeping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67802" y="4838615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Emergence traps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4" r="6178" b="3052"/>
          <a:stretch/>
        </p:blipFill>
        <p:spPr>
          <a:xfrm>
            <a:off x="356590" y="2329155"/>
            <a:ext cx="2465014" cy="23143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2" r="6178" b="2542"/>
          <a:stretch/>
        </p:blipFill>
        <p:spPr>
          <a:xfrm>
            <a:off x="3410593" y="2292440"/>
            <a:ext cx="2442873" cy="23143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4" r="6710" b="3306"/>
          <a:stretch/>
        </p:blipFill>
        <p:spPr>
          <a:xfrm>
            <a:off x="6442455" y="2292439"/>
            <a:ext cx="2458457" cy="23143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3" r="6178" b="3051"/>
          <a:stretch/>
        </p:blipFill>
        <p:spPr>
          <a:xfrm>
            <a:off x="9489902" y="2292439"/>
            <a:ext cx="2479998" cy="231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3271" y="360609"/>
            <a:ext cx="3605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Peckumn</a:t>
            </a:r>
            <a:endParaRPr lang="en-US" sz="6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866" y="4774221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Blue vane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1463" y="4838615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Bee bowls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1042" y="4838615"/>
            <a:ext cx="2338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Non-targeted sweeping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67802" y="4838615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Emergence traps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1" r="6444" b="3051"/>
          <a:stretch/>
        </p:blipFill>
        <p:spPr>
          <a:xfrm>
            <a:off x="283467" y="2148795"/>
            <a:ext cx="2611260" cy="24660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4" r="6444" b="2798"/>
          <a:stretch/>
        </p:blipFill>
        <p:spPr>
          <a:xfrm>
            <a:off x="3332878" y="2148795"/>
            <a:ext cx="2611260" cy="2466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4" r="6710" b="3052"/>
          <a:stretch/>
        </p:blipFill>
        <p:spPr>
          <a:xfrm>
            <a:off x="6382289" y="2152509"/>
            <a:ext cx="2603832" cy="24586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9" r="6444" b="3051"/>
          <a:stretch/>
        </p:blipFill>
        <p:spPr>
          <a:xfrm>
            <a:off x="9424271" y="2148795"/>
            <a:ext cx="2623130" cy="24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9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Mackert, Morgan M [EEOBS]</dc:creator>
  <cp:lastModifiedBy>Morgan Mackert</cp:lastModifiedBy>
  <cp:revision>9</cp:revision>
  <dcterms:created xsi:type="dcterms:W3CDTF">2017-11-01T22:32:49Z</dcterms:created>
  <dcterms:modified xsi:type="dcterms:W3CDTF">2017-11-02T01:39:48Z</dcterms:modified>
</cp:coreProperties>
</file>