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85" r:id="rId5"/>
    <p:sldId id="282" r:id="rId6"/>
    <p:sldId id="279" r:id="rId7"/>
    <p:sldId id="280" r:id="rId8"/>
    <p:sldId id="283" r:id="rId9"/>
    <p:sldId id="268" r:id="rId10"/>
    <p:sldId id="289" r:id="rId11"/>
    <p:sldId id="271" r:id="rId12"/>
    <p:sldId id="272" r:id="rId13"/>
    <p:sldId id="265" r:id="rId14"/>
    <p:sldId id="284" r:id="rId15"/>
    <p:sldId id="290" r:id="rId16"/>
    <p:sldId id="274" r:id="rId17"/>
    <p:sldId id="2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70CD551F-1ECB-4D26-B67E-BD379FF65AB5}">
          <p14:sldIdLst>
            <p14:sldId id="256"/>
          </p14:sldIdLst>
        </p14:section>
        <p14:section name="History" id="{3666692F-66FA-462F-AA51-2166C3C3CE6D}">
          <p14:sldIdLst>
            <p14:sldId id="261"/>
            <p14:sldId id="262"/>
          </p14:sldIdLst>
        </p14:section>
        <p14:section name="Creating the Game Space" id="{5E5AD9D8-F851-47BF-B5AD-1D16312C456E}">
          <p14:sldIdLst>
            <p14:sldId id="285"/>
            <p14:sldId id="282"/>
          </p14:sldIdLst>
        </p14:section>
        <p14:section name="Creating the Snake" id="{E110467D-0DB6-4C93-970D-4E9A0CDB399E}">
          <p14:sldIdLst>
            <p14:sldId id="279"/>
            <p14:sldId id="280"/>
            <p14:sldId id="283"/>
          </p14:sldIdLst>
        </p14:section>
        <p14:section name="Moving the Snake" id="{77DE975F-0214-439B-9A0F-43875315D1E2}">
          <p14:sldIdLst>
            <p14:sldId id="268"/>
            <p14:sldId id="289"/>
            <p14:sldId id="271"/>
            <p14:sldId id="272"/>
            <p14:sldId id="265"/>
          </p14:sldIdLst>
        </p14:section>
        <p14:section name="Creating and Eating Food" id="{3FB26752-1097-42AC-AFE2-66F15146CAA5}">
          <p14:sldIdLst>
            <p14:sldId id="284"/>
            <p14:sldId id="290"/>
          </p14:sldIdLst>
        </p14:section>
        <p14:section name="Counting Score" id="{A34CF7C1-617E-4155-A1F4-007C47A451AE}">
          <p14:sldIdLst>
            <p14:sldId id="274"/>
          </p14:sldIdLst>
        </p14:section>
        <p14:section name="Game Over" id="{AB3E00BE-2A38-4E8B-A1CA-4DBFCA3BFF2E}">
          <p14:sldIdLst>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A8907D-FAF9-424E-BA12-52EBA83E3B6B}" type="doc">
      <dgm:prSet loTypeId="urn:microsoft.com/office/officeart/2005/8/layout/hProcess11" loCatId="process" qsTypeId="urn:microsoft.com/office/officeart/2005/8/quickstyle/3d4" qsCatId="3D" csTypeId="urn:microsoft.com/office/officeart/2005/8/colors/accent0_3" csCatId="mainScheme" phldr="1"/>
      <dgm:spPr/>
    </dgm:pt>
    <dgm:pt modelId="{9478C67F-FDDA-4B90-8160-D41ECA27BD2E}">
      <dgm:prSet phldrT="[Text]"/>
      <dgm:spPr/>
      <dgm:t>
        <a:bodyPr/>
        <a:lstStyle/>
        <a:p>
          <a:r>
            <a:rPr lang="en-US" dirty="0" smtClean="0"/>
            <a:t>First released during the mid 1970s</a:t>
          </a:r>
          <a:endParaRPr lang="en-US" dirty="0"/>
        </a:p>
      </dgm:t>
    </dgm:pt>
    <dgm:pt modelId="{DF6B1FF6-FA41-48DF-BE19-6D093DB4A2BE}" type="parTrans" cxnId="{24DD257D-14E2-43EA-B708-F831CD2D4B15}">
      <dgm:prSet/>
      <dgm:spPr/>
      <dgm:t>
        <a:bodyPr/>
        <a:lstStyle/>
        <a:p>
          <a:endParaRPr lang="en-US"/>
        </a:p>
      </dgm:t>
    </dgm:pt>
    <dgm:pt modelId="{4EDE738D-9D5D-4C01-89CB-C9ABA7B5D351}" type="sibTrans" cxnId="{24DD257D-14E2-43EA-B708-F831CD2D4B15}">
      <dgm:prSet/>
      <dgm:spPr/>
      <dgm:t>
        <a:bodyPr/>
        <a:lstStyle/>
        <a:p>
          <a:endParaRPr lang="en-US"/>
        </a:p>
      </dgm:t>
    </dgm:pt>
    <dgm:pt modelId="{4EC683D9-3053-46FD-A823-E8C4CB983F9D}">
      <dgm:prSet phldrT="[Text]"/>
      <dgm:spPr/>
      <dgm:t>
        <a:bodyPr/>
        <a:lstStyle/>
        <a:p>
          <a:r>
            <a:rPr lang="en-US" dirty="0" smtClean="0">
              <a:effectLst>
                <a:outerShdw blurRad="50800" dist="38100" dir="2700000" algn="tl" rotWithShape="0">
                  <a:srgbClr val="000000">
                    <a:alpha val="48000"/>
                  </a:srgbClr>
                </a:outerShdw>
              </a:effectLst>
            </a:rPr>
            <a:t>Preloaded on Nokia phones in 1997</a:t>
          </a:r>
          <a:endParaRPr lang="en-US" dirty="0"/>
        </a:p>
      </dgm:t>
    </dgm:pt>
    <dgm:pt modelId="{D7F5D3B2-1135-48FD-94A4-1BAB9BCF009D}" type="parTrans" cxnId="{483A25D0-4FAA-45D2-A1BF-F87D6D1EAD18}">
      <dgm:prSet/>
      <dgm:spPr/>
      <dgm:t>
        <a:bodyPr/>
        <a:lstStyle/>
        <a:p>
          <a:endParaRPr lang="en-US"/>
        </a:p>
      </dgm:t>
    </dgm:pt>
    <dgm:pt modelId="{F6E1E01D-4D7E-4A67-B1F3-D7B0F41298F3}" type="sibTrans" cxnId="{483A25D0-4FAA-45D2-A1BF-F87D6D1EAD18}">
      <dgm:prSet/>
      <dgm:spPr/>
      <dgm:t>
        <a:bodyPr/>
        <a:lstStyle/>
        <a:p>
          <a:endParaRPr lang="en-US"/>
        </a:p>
      </dgm:t>
    </dgm:pt>
    <dgm:pt modelId="{7DD54587-27E0-4B1F-AFF6-740098F5AE68}">
      <dgm:prSet/>
      <dgm:spPr/>
      <dgm:t>
        <a:bodyPr/>
        <a:lstStyle/>
        <a:p>
          <a:r>
            <a:rPr lang="en-US" dirty="0" smtClean="0">
              <a:effectLst>
                <a:outerShdw blurRad="50800" dist="38100" dir="2700000" algn="tl" rotWithShape="0">
                  <a:srgbClr val="000000">
                    <a:alpha val="48000"/>
                  </a:srgbClr>
                </a:outerShdw>
              </a:effectLst>
            </a:rPr>
            <a:t>Snake II: introduced bonuses and mazes, removed lethality from walls</a:t>
          </a:r>
          <a:endParaRPr lang="en-US" dirty="0">
            <a:effectLst>
              <a:outerShdw blurRad="50800" dist="38100" dir="2700000" algn="tl" rotWithShape="0">
                <a:srgbClr val="000000">
                  <a:alpha val="48000"/>
                </a:srgbClr>
              </a:outerShdw>
            </a:effectLst>
          </a:endParaRPr>
        </a:p>
      </dgm:t>
    </dgm:pt>
    <dgm:pt modelId="{4B6F96C8-7C26-4CC0-BDFE-42DD44316765}" type="parTrans" cxnId="{8C3C0C61-CC5F-4E26-AFEB-807C81CAD7B8}">
      <dgm:prSet/>
      <dgm:spPr/>
      <dgm:t>
        <a:bodyPr/>
        <a:lstStyle/>
        <a:p>
          <a:endParaRPr lang="en-US"/>
        </a:p>
      </dgm:t>
    </dgm:pt>
    <dgm:pt modelId="{0B8BF233-C230-481E-9B37-9823E1F5272A}" type="sibTrans" cxnId="{8C3C0C61-CC5F-4E26-AFEB-807C81CAD7B8}">
      <dgm:prSet/>
      <dgm:spPr/>
      <dgm:t>
        <a:bodyPr/>
        <a:lstStyle/>
        <a:p>
          <a:endParaRPr lang="en-US"/>
        </a:p>
      </dgm:t>
    </dgm:pt>
    <dgm:pt modelId="{6DE58F1F-CD3E-45BE-BECD-7C3259CADD0E}">
      <dgm:prSet/>
      <dgm:spPr/>
      <dgm:t>
        <a:bodyPr/>
        <a:lstStyle/>
        <a:p>
          <a:r>
            <a:rPr lang="en-US" dirty="0" smtClean="0">
              <a:effectLst>
                <a:outerShdw blurRad="50800" dist="38100" dir="2700000" algn="tl" rotWithShape="0">
                  <a:srgbClr val="000000">
                    <a:alpha val="48000"/>
                  </a:srgbClr>
                </a:outerShdw>
              </a:effectLst>
            </a:rPr>
            <a:t>Snake: monochrome graphics and 4 directions</a:t>
          </a:r>
          <a:endParaRPr lang="en-US" dirty="0">
            <a:effectLst>
              <a:outerShdw blurRad="50800" dist="38100" dir="2700000" algn="tl" rotWithShape="0">
                <a:srgbClr val="000000">
                  <a:alpha val="48000"/>
                </a:srgbClr>
              </a:outerShdw>
            </a:effectLst>
          </a:endParaRPr>
        </a:p>
      </dgm:t>
    </dgm:pt>
    <dgm:pt modelId="{7029C881-FAAE-4152-B545-4FD8741069F0}" type="parTrans" cxnId="{12EA2933-4A97-4731-A457-14D5328C287B}">
      <dgm:prSet/>
      <dgm:spPr/>
      <dgm:t>
        <a:bodyPr/>
        <a:lstStyle/>
        <a:p>
          <a:endParaRPr lang="en-US"/>
        </a:p>
      </dgm:t>
    </dgm:pt>
    <dgm:pt modelId="{DD1FEF09-5BD2-4489-809D-591292C037F6}" type="sibTrans" cxnId="{12EA2933-4A97-4731-A457-14D5328C287B}">
      <dgm:prSet/>
      <dgm:spPr/>
      <dgm:t>
        <a:bodyPr/>
        <a:lstStyle/>
        <a:p>
          <a:endParaRPr lang="en-US"/>
        </a:p>
      </dgm:t>
    </dgm:pt>
    <dgm:pt modelId="{89FFEB2C-8249-4076-B6D9-49EFEFE437FD}">
      <dgm:prSet/>
      <dgm:spPr/>
      <dgm:t>
        <a:bodyPr/>
        <a:lstStyle/>
        <a:p>
          <a:r>
            <a:rPr lang="en-US" dirty="0" smtClean="0"/>
            <a:t>Concept from arcade game “Blockade” in 1976</a:t>
          </a:r>
          <a:endParaRPr lang="en-US" dirty="0"/>
        </a:p>
      </dgm:t>
    </dgm:pt>
    <dgm:pt modelId="{BDBC576B-BD92-44AF-97E2-A02938FBC3D1}" type="parTrans" cxnId="{6E218033-6F22-4AE4-9C13-651BB9433B50}">
      <dgm:prSet/>
      <dgm:spPr/>
      <dgm:t>
        <a:bodyPr/>
        <a:lstStyle/>
        <a:p>
          <a:endParaRPr lang="en-US"/>
        </a:p>
      </dgm:t>
    </dgm:pt>
    <dgm:pt modelId="{54637592-90C0-4171-9D1D-DE908EDDD142}" type="sibTrans" cxnId="{6E218033-6F22-4AE4-9C13-651BB9433B50}">
      <dgm:prSet/>
      <dgm:spPr/>
      <dgm:t>
        <a:bodyPr/>
        <a:lstStyle/>
        <a:p>
          <a:endParaRPr lang="en-US"/>
        </a:p>
      </dgm:t>
    </dgm:pt>
    <dgm:pt modelId="{E59234B5-EB60-4ADE-A393-A2F5090057BB}">
      <dgm:prSet/>
      <dgm:spPr/>
      <dgm:t>
        <a:bodyPr/>
        <a:lstStyle/>
        <a:p>
          <a:r>
            <a:rPr lang="en-US" dirty="0" smtClean="0"/>
            <a:t>First known computer version “Worm” in 1978</a:t>
          </a:r>
          <a:endParaRPr lang="en-US" dirty="0"/>
        </a:p>
      </dgm:t>
    </dgm:pt>
    <dgm:pt modelId="{C616EC7E-16AC-4980-97EF-8752C5540592}" type="parTrans" cxnId="{DDCDBA94-B257-468A-BA0F-E8F397884FBF}">
      <dgm:prSet/>
      <dgm:spPr/>
      <dgm:t>
        <a:bodyPr/>
        <a:lstStyle/>
        <a:p>
          <a:endParaRPr lang="en-US"/>
        </a:p>
      </dgm:t>
    </dgm:pt>
    <dgm:pt modelId="{976E5252-B6A3-478E-96C8-DC5023E36A9D}" type="sibTrans" cxnId="{DDCDBA94-B257-468A-BA0F-E8F397884FBF}">
      <dgm:prSet/>
      <dgm:spPr/>
      <dgm:t>
        <a:bodyPr/>
        <a:lstStyle/>
        <a:p>
          <a:endParaRPr lang="en-US"/>
        </a:p>
      </dgm:t>
    </dgm:pt>
    <dgm:pt modelId="{50EB0203-3C1D-47B6-A3B2-EA7078C9AA10}">
      <dgm:prSet/>
      <dgm:spPr/>
      <dgm:t>
        <a:bodyPr/>
        <a:lstStyle/>
        <a:p>
          <a:endParaRPr lang="en-US" dirty="0"/>
        </a:p>
      </dgm:t>
    </dgm:pt>
    <dgm:pt modelId="{F6FD2C9E-0C5F-47FA-8126-18734777B9C9}" type="parTrans" cxnId="{859438F0-6EB4-466D-8320-63A0B1716ADD}">
      <dgm:prSet/>
      <dgm:spPr/>
      <dgm:t>
        <a:bodyPr/>
        <a:lstStyle/>
        <a:p>
          <a:endParaRPr lang="en-US"/>
        </a:p>
      </dgm:t>
    </dgm:pt>
    <dgm:pt modelId="{731D92CD-EA20-4268-B2EA-BCD4B2F8B2AF}" type="sibTrans" cxnId="{859438F0-6EB4-466D-8320-63A0B1716ADD}">
      <dgm:prSet/>
      <dgm:spPr/>
      <dgm:t>
        <a:bodyPr/>
        <a:lstStyle/>
        <a:p>
          <a:endParaRPr lang="en-US"/>
        </a:p>
      </dgm:t>
    </dgm:pt>
    <dgm:pt modelId="{82860DF7-2CF8-4152-A7BB-C9F62DBD06CC}">
      <dgm:prSet/>
      <dgm:spPr/>
      <dgm:t>
        <a:bodyPr/>
        <a:lstStyle/>
        <a:p>
          <a:endParaRPr lang="en-US" dirty="0">
            <a:effectLst>
              <a:outerShdw blurRad="50800" dist="38100" dir="2700000" algn="tl" rotWithShape="0">
                <a:srgbClr val="000000">
                  <a:alpha val="48000"/>
                </a:srgbClr>
              </a:outerShdw>
            </a:effectLst>
          </a:endParaRPr>
        </a:p>
      </dgm:t>
    </dgm:pt>
    <dgm:pt modelId="{A1A69564-178B-457A-BCE7-29A8F78129A1}" type="parTrans" cxnId="{33061BB3-2F8D-4D63-AEF5-19B335C67309}">
      <dgm:prSet/>
      <dgm:spPr/>
      <dgm:t>
        <a:bodyPr/>
        <a:lstStyle/>
        <a:p>
          <a:endParaRPr lang="en-US"/>
        </a:p>
      </dgm:t>
    </dgm:pt>
    <dgm:pt modelId="{5AC5832A-517B-4C91-8E17-D2FBF6BB62CA}" type="sibTrans" cxnId="{33061BB3-2F8D-4D63-AEF5-19B335C67309}">
      <dgm:prSet/>
      <dgm:spPr/>
      <dgm:t>
        <a:bodyPr/>
        <a:lstStyle/>
        <a:p>
          <a:endParaRPr lang="en-US"/>
        </a:p>
      </dgm:t>
    </dgm:pt>
    <dgm:pt modelId="{9D456F97-AAF3-462B-BAB1-C5B1A353CCA5}" type="pres">
      <dgm:prSet presAssocID="{35A8907D-FAF9-424E-BA12-52EBA83E3B6B}" presName="Name0" presStyleCnt="0">
        <dgm:presLayoutVars>
          <dgm:dir/>
          <dgm:resizeHandles val="exact"/>
        </dgm:presLayoutVars>
      </dgm:prSet>
      <dgm:spPr/>
    </dgm:pt>
    <dgm:pt modelId="{08AFAE8F-6DD9-40F5-B2D5-25079BD7762B}" type="pres">
      <dgm:prSet presAssocID="{35A8907D-FAF9-424E-BA12-52EBA83E3B6B}" presName="arrow" presStyleLbl="bgShp" presStyleIdx="0" presStyleCnt="1"/>
      <dgm:spPr/>
    </dgm:pt>
    <dgm:pt modelId="{FFE755C5-3947-4801-B8DB-0295DA47A65F}" type="pres">
      <dgm:prSet presAssocID="{35A8907D-FAF9-424E-BA12-52EBA83E3B6B}" presName="points" presStyleCnt="0"/>
      <dgm:spPr/>
    </dgm:pt>
    <dgm:pt modelId="{113A0F4D-1C0C-4A15-AC36-11E7DB50B804}" type="pres">
      <dgm:prSet presAssocID="{9478C67F-FDDA-4B90-8160-D41ECA27BD2E}" presName="compositeA" presStyleCnt="0"/>
      <dgm:spPr/>
    </dgm:pt>
    <dgm:pt modelId="{3920CE5B-5AF0-4A78-8116-6DEE9ECE30F2}" type="pres">
      <dgm:prSet presAssocID="{9478C67F-FDDA-4B90-8160-D41ECA27BD2E}" presName="textA" presStyleLbl="revTx" presStyleIdx="0" presStyleCnt="8" custScaleX="162269">
        <dgm:presLayoutVars>
          <dgm:bulletEnabled val="1"/>
        </dgm:presLayoutVars>
      </dgm:prSet>
      <dgm:spPr/>
      <dgm:t>
        <a:bodyPr/>
        <a:lstStyle/>
        <a:p>
          <a:endParaRPr lang="en-US"/>
        </a:p>
      </dgm:t>
    </dgm:pt>
    <dgm:pt modelId="{2BF0FAB6-0467-4A15-A874-826C464450F7}" type="pres">
      <dgm:prSet presAssocID="{9478C67F-FDDA-4B90-8160-D41ECA27BD2E}" presName="circleA" presStyleLbl="node1" presStyleIdx="0" presStyleCnt="8"/>
      <dgm:spPr/>
    </dgm:pt>
    <dgm:pt modelId="{09C5EFE1-AF1E-455F-ABFF-74FB1DD0FCDA}" type="pres">
      <dgm:prSet presAssocID="{9478C67F-FDDA-4B90-8160-D41ECA27BD2E}" presName="spaceA" presStyleCnt="0"/>
      <dgm:spPr/>
    </dgm:pt>
    <dgm:pt modelId="{B5F8E75E-5778-47A3-9A50-7C76FF6D9369}" type="pres">
      <dgm:prSet presAssocID="{4EDE738D-9D5D-4C01-89CB-C9ABA7B5D351}" presName="space" presStyleCnt="0"/>
      <dgm:spPr/>
    </dgm:pt>
    <dgm:pt modelId="{CD2FF6D5-0F48-4A5F-9984-657399AD3D2D}" type="pres">
      <dgm:prSet presAssocID="{89FFEB2C-8249-4076-B6D9-49EFEFE437FD}" presName="compositeB" presStyleCnt="0"/>
      <dgm:spPr/>
    </dgm:pt>
    <dgm:pt modelId="{EF1033C7-AA9F-451C-AF94-3FD483352283}" type="pres">
      <dgm:prSet presAssocID="{89FFEB2C-8249-4076-B6D9-49EFEFE437FD}" presName="textB" presStyleLbl="revTx" presStyleIdx="1" presStyleCnt="8" custScaleX="155053">
        <dgm:presLayoutVars>
          <dgm:bulletEnabled val="1"/>
        </dgm:presLayoutVars>
      </dgm:prSet>
      <dgm:spPr/>
      <dgm:t>
        <a:bodyPr/>
        <a:lstStyle/>
        <a:p>
          <a:endParaRPr lang="en-US"/>
        </a:p>
      </dgm:t>
    </dgm:pt>
    <dgm:pt modelId="{88B3FDA9-F440-4DC0-BB41-40AF2CA32EDE}" type="pres">
      <dgm:prSet presAssocID="{89FFEB2C-8249-4076-B6D9-49EFEFE437FD}" presName="circleB" presStyleLbl="node1" presStyleIdx="1" presStyleCnt="8"/>
      <dgm:spPr/>
    </dgm:pt>
    <dgm:pt modelId="{86586226-ECFF-45AD-BCB7-B22EE4291F62}" type="pres">
      <dgm:prSet presAssocID="{89FFEB2C-8249-4076-B6D9-49EFEFE437FD}" presName="spaceB" presStyleCnt="0"/>
      <dgm:spPr/>
    </dgm:pt>
    <dgm:pt modelId="{5747F229-638E-46B2-B6D6-3EFF4C5BE6FC}" type="pres">
      <dgm:prSet presAssocID="{54637592-90C0-4171-9D1D-DE908EDDD142}" presName="space" presStyleCnt="0"/>
      <dgm:spPr/>
    </dgm:pt>
    <dgm:pt modelId="{11962474-EF04-4449-8129-E4EA5E7CEC27}" type="pres">
      <dgm:prSet presAssocID="{50EB0203-3C1D-47B6-A3B2-EA7078C9AA10}" presName="compositeA" presStyleCnt="0"/>
      <dgm:spPr/>
    </dgm:pt>
    <dgm:pt modelId="{3DEED644-AD48-4031-A9A3-1F8283ED2EE5}" type="pres">
      <dgm:prSet presAssocID="{50EB0203-3C1D-47B6-A3B2-EA7078C9AA10}" presName="textA" presStyleLbl="revTx" presStyleIdx="2" presStyleCnt="8">
        <dgm:presLayoutVars>
          <dgm:bulletEnabled val="1"/>
        </dgm:presLayoutVars>
      </dgm:prSet>
      <dgm:spPr/>
      <dgm:t>
        <a:bodyPr/>
        <a:lstStyle/>
        <a:p>
          <a:endParaRPr lang="en-US"/>
        </a:p>
      </dgm:t>
    </dgm:pt>
    <dgm:pt modelId="{BFB5A8DD-43A8-444E-9E3F-6E1654FC5D98}" type="pres">
      <dgm:prSet presAssocID="{50EB0203-3C1D-47B6-A3B2-EA7078C9AA10}" presName="circleA" presStyleLbl="node1" presStyleIdx="2" presStyleCnt="8"/>
      <dgm:spPr/>
    </dgm:pt>
    <dgm:pt modelId="{10EC26BA-C0EE-4155-86D8-20C921C5D945}" type="pres">
      <dgm:prSet presAssocID="{50EB0203-3C1D-47B6-A3B2-EA7078C9AA10}" presName="spaceA" presStyleCnt="0"/>
      <dgm:spPr/>
    </dgm:pt>
    <dgm:pt modelId="{E06C3E1F-833B-4F4B-BC0F-B507F5999309}" type="pres">
      <dgm:prSet presAssocID="{731D92CD-EA20-4268-B2EA-BCD4B2F8B2AF}" presName="space" presStyleCnt="0"/>
      <dgm:spPr/>
    </dgm:pt>
    <dgm:pt modelId="{F5190994-DC42-4258-B5CE-299D343B0C3F}" type="pres">
      <dgm:prSet presAssocID="{E59234B5-EB60-4ADE-A393-A2F5090057BB}" presName="compositeB" presStyleCnt="0"/>
      <dgm:spPr/>
    </dgm:pt>
    <dgm:pt modelId="{68D44A77-C798-424D-9925-DFD298707380}" type="pres">
      <dgm:prSet presAssocID="{E59234B5-EB60-4ADE-A393-A2F5090057BB}" presName="textB" presStyleLbl="revTx" presStyleIdx="3" presStyleCnt="8" custScaleX="182892">
        <dgm:presLayoutVars>
          <dgm:bulletEnabled val="1"/>
        </dgm:presLayoutVars>
      </dgm:prSet>
      <dgm:spPr/>
      <dgm:t>
        <a:bodyPr/>
        <a:lstStyle/>
        <a:p>
          <a:endParaRPr lang="en-US"/>
        </a:p>
      </dgm:t>
    </dgm:pt>
    <dgm:pt modelId="{F0B1AB9C-027C-4776-A16A-CE20B7BBB94B}" type="pres">
      <dgm:prSet presAssocID="{E59234B5-EB60-4ADE-A393-A2F5090057BB}" presName="circleB" presStyleLbl="node1" presStyleIdx="3" presStyleCnt="8"/>
      <dgm:spPr/>
    </dgm:pt>
    <dgm:pt modelId="{9FD05701-EEA1-4B1F-9681-486E0ADB66EF}" type="pres">
      <dgm:prSet presAssocID="{E59234B5-EB60-4ADE-A393-A2F5090057BB}" presName="spaceB" presStyleCnt="0"/>
      <dgm:spPr/>
    </dgm:pt>
    <dgm:pt modelId="{6F33E3D3-090F-42FE-B1DE-FEDA82CD03F6}" type="pres">
      <dgm:prSet presAssocID="{976E5252-B6A3-478E-96C8-DC5023E36A9D}" presName="space" presStyleCnt="0"/>
      <dgm:spPr/>
    </dgm:pt>
    <dgm:pt modelId="{CD0F2E9E-509C-4AEC-A8A1-51E4C0E89427}" type="pres">
      <dgm:prSet presAssocID="{4EC683D9-3053-46FD-A823-E8C4CB983F9D}" presName="compositeA" presStyleCnt="0"/>
      <dgm:spPr/>
    </dgm:pt>
    <dgm:pt modelId="{5904B16E-E90F-4168-A134-94922ACE9C68}" type="pres">
      <dgm:prSet presAssocID="{4EC683D9-3053-46FD-A823-E8C4CB983F9D}" presName="textA" presStyleLbl="revTx" presStyleIdx="4" presStyleCnt="8" custScaleX="135231">
        <dgm:presLayoutVars>
          <dgm:bulletEnabled val="1"/>
        </dgm:presLayoutVars>
      </dgm:prSet>
      <dgm:spPr/>
      <dgm:t>
        <a:bodyPr/>
        <a:lstStyle/>
        <a:p>
          <a:endParaRPr lang="en-US"/>
        </a:p>
      </dgm:t>
    </dgm:pt>
    <dgm:pt modelId="{427D35A2-9ABA-4D00-B68C-C7465789AC1E}" type="pres">
      <dgm:prSet presAssocID="{4EC683D9-3053-46FD-A823-E8C4CB983F9D}" presName="circleA" presStyleLbl="node1" presStyleIdx="4" presStyleCnt="8"/>
      <dgm:spPr/>
    </dgm:pt>
    <dgm:pt modelId="{C72D84AD-615E-48A5-9B3A-8217128E41F2}" type="pres">
      <dgm:prSet presAssocID="{4EC683D9-3053-46FD-A823-E8C4CB983F9D}" presName="spaceA" presStyleCnt="0"/>
      <dgm:spPr/>
    </dgm:pt>
    <dgm:pt modelId="{164AFCEC-103D-4ED5-805F-7392670F32E6}" type="pres">
      <dgm:prSet presAssocID="{F6E1E01D-4D7E-4A67-B1F3-D7B0F41298F3}" presName="space" presStyleCnt="0"/>
      <dgm:spPr/>
    </dgm:pt>
    <dgm:pt modelId="{FF6898AD-861A-4018-9E22-DBDCB43749F5}" type="pres">
      <dgm:prSet presAssocID="{6DE58F1F-CD3E-45BE-BECD-7C3259CADD0E}" presName="compositeB" presStyleCnt="0"/>
      <dgm:spPr/>
    </dgm:pt>
    <dgm:pt modelId="{1B470F84-D150-4A51-B81D-96C91516CCF2}" type="pres">
      <dgm:prSet presAssocID="{6DE58F1F-CD3E-45BE-BECD-7C3259CADD0E}" presName="textB" presStyleLbl="revTx" presStyleIdx="5" presStyleCnt="8" custScaleX="153166">
        <dgm:presLayoutVars>
          <dgm:bulletEnabled val="1"/>
        </dgm:presLayoutVars>
      </dgm:prSet>
      <dgm:spPr/>
      <dgm:t>
        <a:bodyPr/>
        <a:lstStyle/>
        <a:p>
          <a:endParaRPr lang="en-US"/>
        </a:p>
      </dgm:t>
    </dgm:pt>
    <dgm:pt modelId="{8052B970-5515-4EF0-9D10-A945D3410A04}" type="pres">
      <dgm:prSet presAssocID="{6DE58F1F-CD3E-45BE-BECD-7C3259CADD0E}" presName="circleB" presStyleLbl="node1" presStyleIdx="5" presStyleCnt="8"/>
      <dgm:spPr/>
    </dgm:pt>
    <dgm:pt modelId="{1EBE7621-75EA-4DD1-AD9B-E2F925CFC2F1}" type="pres">
      <dgm:prSet presAssocID="{6DE58F1F-CD3E-45BE-BECD-7C3259CADD0E}" presName="spaceB" presStyleCnt="0"/>
      <dgm:spPr/>
    </dgm:pt>
    <dgm:pt modelId="{4A943CA1-FB21-41E2-A531-038B4816CCE2}" type="pres">
      <dgm:prSet presAssocID="{DD1FEF09-5BD2-4489-809D-591292C037F6}" presName="space" presStyleCnt="0"/>
      <dgm:spPr/>
    </dgm:pt>
    <dgm:pt modelId="{7F59240B-415A-46C4-865D-2684A1EB9DCD}" type="pres">
      <dgm:prSet presAssocID="{82860DF7-2CF8-4152-A7BB-C9F62DBD06CC}" presName="compositeA" presStyleCnt="0"/>
      <dgm:spPr/>
    </dgm:pt>
    <dgm:pt modelId="{7701AA8E-04BF-4BF3-960D-C204D5C33C6B}" type="pres">
      <dgm:prSet presAssocID="{82860DF7-2CF8-4152-A7BB-C9F62DBD06CC}" presName="textA" presStyleLbl="revTx" presStyleIdx="6" presStyleCnt="8">
        <dgm:presLayoutVars>
          <dgm:bulletEnabled val="1"/>
        </dgm:presLayoutVars>
      </dgm:prSet>
      <dgm:spPr/>
      <dgm:t>
        <a:bodyPr/>
        <a:lstStyle/>
        <a:p>
          <a:endParaRPr lang="en-US"/>
        </a:p>
      </dgm:t>
    </dgm:pt>
    <dgm:pt modelId="{9F3600D1-5B9E-4E0B-B880-067BD18D7286}" type="pres">
      <dgm:prSet presAssocID="{82860DF7-2CF8-4152-A7BB-C9F62DBD06CC}" presName="circleA" presStyleLbl="node1" presStyleIdx="6" presStyleCnt="8"/>
      <dgm:spPr/>
    </dgm:pt>
    <dgm:pt modelId="{9211AE15-1AA9-44D9-95C2-774975464BE2}" type="pres">
      <dgm:prSet presAssocID="{82860DF7-2CF8-4152-A7BB-C9F62DBD06CC}" presName="spaceA" presStyleCnt="0"/>
      <dgm:spPr/>
    </dgm:pt>
    <dgm:pt modelId="{11264D60-C279-4A4D-B1F5-E3C24432704D}" type="pres">
      <dgm:prSet presAssocID="{5AC5832A-517B-4C91-8E17-D2FBF6BB62CA}" presName="space" presStyleCnt="0"/>
      <dgm:spPr/>
    </dgm:pt>
    <dgm:pt modelId="{D48250DD-1E58-4578-9AFA-03E9ADFE6FA0}" type="pres">
      <dgm:prSet presAssocID="{7DD54587-27E0-4B1F-AFF6-740098F5AE68}" presName="compositeB" presStyleCnt="0"/>
      <dgm:spPr/>
    </dgm:pt>
    <dgm:pt modelId="{E6D1F5CE-6F3D-4551-B73B-13A6EA4FC787}" type="pres">
      <dgm:prSet presAssocID="{7DD54587-27E0-4B1F-AFF6-740098F5AE68}" presName="textB" presStyleLbl="revTx" presStyleIdx="7" presStyleCnt="8" custScaleX="169102">
        <dgm:presLayoutVars>
          <dgm:bulletEnabled val="1"/>
        </dgm:presLayoutVars>
      </dgm:prSet>
      <dgm:spPr/>
      <dgm:t>
        <a:bodyPr/>
        <a:lstStyle/>
        <a:p>
          <a:endParaRPr lang="en-US"/>
        </a:p>
      </dgm:t>
    </dgm:pt>
    <dgm:pt modelId="{AAD20852-1795-4965-A7CA-FB36FE908EB3}" type="pres">
      <dgm:prSet presAssocID="{7DD54587-27E0-4B1F-AFF6-740098F5AE68}" presName="circleB" presStyleLbl="node1" presStyleIdx="7" presStyleCnt="8"/>
      <dgm:spPr/>
    </dgm:pt>
    <dgm:pt modelId="{FEEB61A6-61BB-49FE-9D84-92374AF7FE56}" type="pres">
      <dgm:prSet presAssocID="{7DD54587-27E0-4B1F-AFF6-740098F5AE68}" presName="spaceB" presStyleCnt="0"/>
      <dgm:spPr/>
    </dgm:pt>
  </dgm:ptLst>
  <dgm:cxnLst>
    <dgm:cxn modelId="{AB0CDFC4-8422-4AF7-92C2-BAEFBD131365}" type="presOf" srcId="{6DE58F1F-CD3E-45BE-BECD-7C3259CADD0E}" destId="{1B470F84-D150-4A51-B81D-96C91516CCF2}" srcOrd="0" destOrd="0" presId="urn:microsoft.com/office/officeart/2005/8/layout/hProcess11"/>
    <dgm:cxn modelId="{7AF896DC-86F2-477C-9CC9-2C52A67EC870}" type="presOf" srcId="{4EC683D9-3053-46FD-A823-E8C4CB983F9D}" destId="{5904B16E-E90F-4168-A134-94922ACE9C68}" srcOrd="0" destOrd="0" presId="urn:microsoft.com/office/officeart/2005/8/layout/hProcess11"/>
    <dgm:cxn modelId="{12EA2933-4A97-4731-A457-14D5328C287B}" srcId="{35A8907D-FAF9-424E-BA12-52EBA83E3B6B}" destId="{6DE58F1F-CD3E-45BE-BECD-7C3259CADD0E}" srcOrd="5" destOrd="0" parTransId="{7029C881-FAAE-4152-B545-4FD8741069F0}" sibTransId="{DD1FEF09-5BD2-4489-809D-591292C037F6}"/>
    <dgm:cxn modelId="{859438F0-6EB4-466D-8320-63A0B1716ADD}" srcId="{35A8907D-FAF9-424E-BA12-52EBA83E3B6B}" destId="{50EB0203-3C1D-47B6-A3B2-EA7078C9AA10}" srcOrd="2" destOrd="0" parTransId="{F6FD2C9E-0C5F-47FA-8126-18734777B9C9}" sibTransId="{731D92CD-EA20-4268-B2EA-BCD4B2F8B2AF}"/>
    <dgm:cxn modelId="{71A7F87F-DA72-4718-AC24-BA1032D47844}" type="presOf" srcId="{E59234B5-EB60-4ADE-A393-A2F5090057BB}" destId="{68D44A77-C798-424D-9925-DFD298707380}" srcOrd="0" destOrd="0" presId="urn:microsoft.com/office/officeart/2005/8/layout/hProcess11"/>
    <dgm:cxn modelId="{22CC5A27-D7DA-491E-9E46-8F4B9F0CEBCF}" type="presOf" srcId="{50EB0203-3C1D-47B6-A3B2-EA7078C9AA10}" destId="{3DEED644-AD48-4031-A9A3-1F8283ED2EE5}" srcOrd="0" destOrd="0" presId="urn:microsoft.com/office/officeart/2005/8/layout/hProcess11"/>
    <dgm:cxn modelId="{88F562BF-9B0C-4A4D-BBAD-03D17495770F}" type="presOf" srcId="{89FFEB2C-8249-4076-B6D9-49EFEFE437FD}" destId="{EF1033C7-AA9F-451C-AF94-3FD483352283}" srcOrd="0" destOrd="0" presId="urn:microsoft.com/office/officeart/2005/8/layout/hProcess11"/>
    <dgm:cxn modelId="{6E218033-6F22-4AE4-9C13-651BB9433B50}" srcId="{35A8907D-FAF9-424E-BA12-52EBA83E3B6B}" destId="{89FFEB2C-8249-4076-B6D9-49EFEFE437FD}" srcOrd="1" destOrd="0" parTransId="{BDBC576B-BD92-44AF-97E2-A02938FBC3D1}" sibTransId="{54637592-90C0-4171-9D1D-DE908EDDD142}"/>
    <dgm:cxn modelId="{8C3C0C61-CC5F-4E26-AFEB-807C81CAD7B8}" srcId="{35A8907D-FAF9-424E-BA12-52EBA83E3B6B}" destId="{7DD54587-27E0-4B1F-AFF6-740098F5AE68}" srcOrd="7" destOrd="0" parTransId="{4B6F96C8-7C26-4CC0-BDFE-42DD44316765}" sibTransId="{0B8BF233-C230-481E-9B37-9823E1F5272A}"/>
    <dgm:cxn modelId="{942045B4-E99E-44F0-8124-1BA6D60F2DD2}" type="presOf" srcId="{82860DF7-2CF8-4152-A7BB-C9F62DBD06CC}" destId="{7701AA8E-04BF-4BF3-960D-C204D5C33C6B}" srcOrd="0" destOrd="0" presId="urn:microsoft.com/office/officeart/2005/8/layout/hProcess11"/>
    <dgm:cxn modelId="{483A25D0-4FAA-45D2-A1BF-F87D6D1EAD18}" srcId="{35A8907D-FAF9-424E-BA12-52EBA83E3B6B}" destId="{4EC683D9-3053-46FD-A823-E8C4CB983F9D}" srcOrd="4" destOrd="0" parTransId="{D7F5D3B2-1135-48FD-94A4-1BAB9BCF009D}" sibTransId="{F6E1E01D-4D7E-4A67-B1F3-D7B0F41298F3}"/>
    <dgm:cxn modelId="{AFB24ED5-699A-4B52-BDBD-2E6E615ACEF9}" type="presOf" srcId="{9478C67F-FDDA-4B90-8160-D41ECA27BD2E}" destId="{3920CE5B-5AF0-4A78-8116-6DEE9ECE30F2}" srcOrd="0" destOrd="0" presId="urn:microsoft.com/office/officeart/2005/8/layout/hProcess11"/>
    <dgm:cxn modelId="{33061BB3-2F8D-4D63-AEF5-19B335C67309}" srcId="{35A8907D-FAF9-424E-BA12-52EBA83E3B6B}" destId="{82860DF7-2CF8-4152-A7BB-C9F62DBD06CC}" srcOrd="6" destOrd="0" parTransId="{A1A69564-178B-457A-BCE7-29A8F78129A1}" sibTransId="{5AC5832A-517B-4C91-8E17-D2FBF6BB62CA}"/>
    <dgm:cxn modelId="{0DA17D32-389A-4F5E-A62F-F4E5DEAECB8A}" type="presOf" srcId="{7DD54587-27E0-4B1F-AFF6-740098F5AE68}" destId="{E6D1F5CE-6F3D-4551-B73B-13A6EA4FC787}" srcOrd="0" destOrd="0" presId="urn:microsoft.com/office/officeart/2005/8/layout/hProcess11"/>
    <dgm:cxn modelId="{5BB785A1-7E2A-4999-A4E8-1D56520D9916}" type="presOf" srcId="{35A8907D-FAF9-424E-BA12-52EBA83E3B6B}" destId="{9D456F97-AAF3-462B-BAB1-C5B1A353CCA5}" srcOrd="0" destOrd="0" presId="urn:microsoft.com/office/officeart/2005/8/layout/hProcess11"/>
    <dgm:cxn modelId="{24DD257D-14E2-43EA-B708-F831CD2D4B15}" srcId="{35A8907D-FAF9-424E-BA12-52EBA83E3B6B}" destId="{9478C67F-FDDA-4B90-8160-D41ECA27BD2E}" srcOrd="0" destOrd="0" parTransId="{DF6B1FF6-FA41-48DF-BE19-6D093DB4A2BE}" sibTransId="{4EDE738D-9D5D-4C01-89CB-C9ABA7B5D351}"/>
    <dgm:cxn modelId="{DDCDBA94-B257-468A-BA0F-E8F397884FBF}" srcId="{35A8907D-FAF9-424E-BA12-52EBA83E3B6B}" destId="{E59234B5-EB60-4ADE-A393-A2F5090057BB}" srcOrd="3" destOrd="0" parTransId="{C616EC7E-16AC-4980-97EF-8752C5540592}" sibTransId="{976E5252-B6A3-478E-96C8-DC5023E36A9D}"/>
    <dgm:cxn modelId="{C36CC965-E9A8-4F39-B13D-A30432F2FE6B}" type="presParOf" srcId="{9D456F97-AAF3-462B-BAB1-C5B1A353CCA5}" destId="{08AFAE8F-6DD9-40F5-B2D5-25079BD7762B}" srcOrd="0" destOrd="0" presId="urn:microsoft.com/office/officeart/2005/8/layout/hProcess11"/>
    <dgm:cxn modelId="{C31AA562-0FF4-4266-9BDE-5751616D18B7}" type="presParOf" srcId="{9D456F97-AAF3-462B-BAB1-C5B1A353CCA5}" destId="{FFE755C5-3947-4801-B8DB-0295DA47A65F}" srcOrd="1" destOrd="0" presId="urn:microsoft.com/office/officeart/2005/8/layout/hProcess11"/>
    <dgm:cxn modelId="{F73F7542-D9E1-4AB2-BE7F-28A54B152DF5}" type="presParOf" srcId="{FFE755C5-3947-4801-B8DB-0295DA47A65F}" destId="{113A0F4D-1C0C-4A15-AC36-11E7DB50B804}" srcOrd="0" destOrd="0" presId="urn:microsoft.com/office/officeart/2005/8/layout/hProcess11"/>
    <dgm:cxn modelId="{2B34C3F0-C3B1-4044-8C6C-8CCC93A61BC8}" type="presParOf" srcId="{113A0F4D-1C0C-4A15-AC36-11E7DB50B804}" destId="{3920CE5B-5AF0-4A78-8116-6DEE9ECE30F2}" srcOrd="0" destOrd="0" presId="urn:microsoft.com/office/officeart/2005/8/layout/hProcess11"/>
    <dgm:cxn modelId="{2D6DE8F6-F7FE-452E-975D-451DD846889E}" type="presParOf" srcId="{113A0F4D-1C0C-4A15-AC36-11E7DB50B804}" destId="{2BF0FAB6-0467-4A15-A874-826C464450F7}" srcOrd="1" destOrd="0" presId="urn:microsoft.com/office/officeart/2005/8/layout/hProcess11"/>
    <dgm:cxn modelId="{8B080B77-2B9C-4BDF-B59D-3FCD934EC032}" type="presParOf" srcId="{113A0F4D-1C0C-4A15-AC36-11E7DB50B804}" destId="{09C5EFE1-AF1E-455F-ABFF-74FB1DD0FCDA}" srcOrd="2" destOrd="0" presId="urn:microsoft.com/office/officeart/2005/8/layout/hProcess11"/>
    <dgm:cxn modelId="{5D1EE933-9DD8-41FD-BC24-D84901D0DE80}" type="presParOf" srcId="{FFE755C5-3947-4801-B8DB-0295DA47A65F}" destId="{B5F8E75E-5778-47A3-9A50-7C76FF6D9369}" srcOrd="1" destOrd="0" presId="urn:microsoft.com/office/officeart/2005/8/layout/hProcess11"/>
    <dgm:cxn modelId="{A253075C-B2CB-43D0-934B-B44DAF0F27FD}" type="presParOf" srcId="{FFE755C5-3947-4801-B8DB-0295DA47A65F}" destId="{CD2FF6D5-0F48-4A5F-9984-657399AD3D2D}" srcOrd="2" destOrd="0" presId="urn:microsoft.com/office/officeart/2005/8/layout/hProcess11"/>
    <dgm:cxn modelId="{DA233713-0742-464A-83D8-4C94392B82B6}" type="presParOf" srcId="{CD2FF6D5-0F48-4A5F-9984-657399AD3D2D}" destId="{EF1033C7-AA9F-451C-AF94-3FD483352283}" srcOrd="0" destOrd="0" presId="urn:microsoft.com/office/officeart/2005/8/layout/hProcess11"/>
    <dgm:cxn modelId="{79C0845B-4275-4C11-BDC6-7C0D068A7F29}" type="presParOf" srcId="{CD2FF6D5-0F48-4A5F-9984-657399AD3D2D}" destId="{88B3FDA9-F440-4DC0-BB41-40AF2CA32EDE}" srcOrd="1" destOrd="0" presId="urn:microsoft.com/office/officeart/2005/8/layout/hProcess11"/>
    <dgm:cxn modelId="{D5BC08A9-4F8F-4847-95C7-24C7C5BD42BD}" type="presParOf" srcId="{CD2FF6D5-0F48-4A5F-9984-657399AD3D2D}" destId="{86586226-ECFF-45AD-BCB7-B22EE4291F62}" srcOrd="2" destOrd="0" presId="urn:microsoft.com/office/officeart/2005/8/layout/hProcess11"/>
    <dgm:cxn modelId="{7A4AAF94-3F1F-4B39-8B27-3BD2DF8CAFD3}" type="presParOf" srcId="{FFE755C5-3947-4801-B8DB-0295DA47A65F}" destId="{5747F229-638E-46B2-B6D6-3EFF4C5BE6FC}" srcOrd="3" destOrd="0" presId="urn:microsoft.com/office/officeart/2005/8/layout/hProcess11"/>
    <dgm:cxn modelId="{49FE77BB-6CFC-4196-BBC0-06796ECDD34B}" type="presParOf" srcId="{FFE755C5-3947-4801-B8DB-0295DA47A65F}" destId="{11962474-EF04-4449-8129-E4EA5E7CEC27}" srcOrd="4" destOrd="0" presId="urn:microsoft.com/office/officeart/2005/8/layout/hProcess11"/>
    <dgm:cxn modelId="{499A3058-9CB3-4D6D-9AF8-BE277B6680B8}" type="presParOf" srcId="{11962474-EF04-4449-8129-E4EA5E7CEC27}" destId="{3DEED644-AD48-4031-A9A3-1F8283ED2EE5}" srcOrd="0" destOrd="0" presId="urn:microsoft.com/office/officeart/2005/8/layout/hProcess11"/>
    <dgm:cxn modelId="{527CB797-04CE-4D16-9CBB-9F0986621BBC}" type="presParOf" srcId="{11962474-EF04-4449-8129-E4EA5E7CEC27}" destId="{BFB5A8DD-43A8-444E-9E3F-6E1654FC5D98}" srcOrd="1" destOrd="0" presId="urn:microsoft.com/office/officeart/2005/8/layout/hProcess11"/>
    <dgm:cxn modelId="{8C8E1766-79A7-4007-B7D1-B6794AC5CA85}" type="presParOf" srcId="{11962474-EF04-4449-8129-E4EA5E7CEC27}" destId="{10EC26BA-C0EE-4155-86D8-20C921C5D945}" srcOrd="2" destOrd="0" presId="urn:microsoft.com/office/officeart/2005/8/layout/hProcess11"/>
    <dgm:cxn modelId="{CE25057F-525C-4D21-8FF0-8F58A76FD9F8}" type="presParOf" srcId="{FFE755C5-3947-4801-B8DB-0295DA47A65F}" destId="{E06C3E1F-833B-4F4B-BC0F-B507F5999309}" srcOrd="5" destOrd="0" presId="urn:microsoft.com/office/officeart/2005/8/layout/hProcess11"/>
    <dgm:cxn modelId="{B80F3A27-C4A2-4060-AA3F-F00A4A666A5E}" type="presParOf" srcId="{FFE755C5-3947-4801-B8DB-0295DA47A65F}" destId="{F5190994-DC42-4258-B5CE-299D343B0C3F}" srcOrd="6" destOrd="0" presId="urn:microsoft.com/office/officeart/2005/8/layout/hProcess11"/>
    <dgm:cxn modelId="{DF9315D5-C85A-454F-A54F-0B285F4EE486}" type="presParOf" srcId="{F5190994-DC42-4258-B5CE-299D343B0C3F}" destId="{68D44A77-C798-424D-9925-DFD298707380}" srcOrd="0" destOrd="0" presId="urn:microsoft.com/office/officeart/2005/8/layout/hProcess11"/>
    <dgm:cxn modelId="{E75CE912-ABA9-43F6-8B29-7B2361DC940F}" type="presParOf" srcId="{F5190994-DC42-4258-B5CE-299D343B0C3F}" destId="{F0B1AB9C-027C-4776-A16A-CE20B7BBB94B}" srcOrd="1" destOrd="0" presId="urn:microsoft.com/office/officeart/2005/8/layout/hProcess11"/>
    <dgm:cxn modelId="{3C87D576-FD5F-4378-AB85-98D130DD8E4E}" type="presParOf" srcId="{F5190994-DC42-4258-B5CE-299D343B0C3F}" destId="{9FD05701-EEA1-4B1F-9681-486E0ADB66EF}" srcOrd="2" destOrd="0" presId="urn:microsoft.com/office/officeart/2005/8/layout/hProcess11"/>
    <dgm:cxn modelId="{0923C50D-228D-4D56-95DF-B4BA35C21CA4}" type="presParOf" srcId="{FFE755C5-3947-4801-B8DB-0295DA47A65F}" destId="{6F33E3D3-090F-42FE-B1DE-FEDA82CD03F6}" srcOrd="7" destOrd="0" presId="urn:microsoft.com/office/officeart/2005/8/layout/hProcess11"/>
    <dgm:cxn modelId="{7FE08BCA-05DA-4FB7-891E-519E45D67123}" type="presParOf" srcId="{FFE755C5-3947-4801-B8DB-0295DA47A65F}" destId="{CD0F2E9E-509C-4AEC-A8A1-51E4C0E89427}" srcOrd="8" destOrd="0" presId="urn:microsoft.com/office/officeart/2005/8/layout/hProcess11"/>
    <dgm:cxn modelId="{25901A64-3FE4-4888-B9F7-3245A1DA8BD1}" type="presParOf" srcId="{CD0F2E9E-509C-4AEC-A8A1-51E4C0E89427}" destId="{5904B16E-E90F-4168-A134-94922ACE9C68}" srcOrd="0" destOrd="0" presId="urn:microsoft.com/office/officeart/2005/8/layout/hProcess11"/>
    <dgm:cxn modelId="{15F02FAA-578A-4289-8C1E-A78F1420A8A7}" type="presParOf" srcId="{CD0F2E9E-509C-4AEC-A8A1-51E4C0E89427}" destId="{427D35A2-9ABA-4D00-B68C-C7465789AC1E}" srcOrd="1" destOrd="0" presId="urn:microsoft.com/office/officeart/2005/8/layout/hProcess11"/>
    <dgm:cxn modelId="{CB83B8CA-15FC-4AA4-97D7-C5BE4CDBFBB7}" type="presParOf" srcId="{CD0F2E9E-509C-4AEC-A8A1-51E4C0E89427}" destId="{C72D84AD-615E-48A5-9B3A-8217128E41F2}" srcOrd="2" destOrd="0" presId="urn:microsoft.com/office/officeart/2005/8/layout/hProcess11"/>
    <dgm:cxn modelId="{F9C0586E-CA41-4534-908A-1ECBF82266D7}" type="presParOf" srcId="{FFE755C5-3947-4801-B8DB-0295DA47A65F}" destId="{164AFCEC-103D-4ED5-805F-7392670F32E6}" srcOrd="9" destOrd="0" presId="urn:microsoft.com/office/officeart/2005/8/layout/hProcess11"/>
    <dgm:cxn modelId="{3322C667-0B1F-4A5A-87E1-9DAE11EC13C6}" type="presParOf" srcId="{FFE755C5-3947-4801-B8DB-0295DA47A65F}" destId="{FF6898AD-861A-4018-9E22-DBDCB43749F5}" srcOrd="10" destOrd="0" presId="urn:microsoft.com/office/officeart/2005/8/layout/hProcess11"/>
    <dgm:cxn modelId="{6F9D83D8-A696-439B-B07F-8A71B345775D}" type="presParOf" srcId="{FF6898AD-861A-4018-9E22-DBDCB43749F5}" destId="{1B470F84-D150-4A51-B81D-96C91516CCF2}" srcOrd="0" destOrd="0" presId="urn:microsoft.com/office/officeart/2005/8/layout/hProcess11"/>
    <dgm:cxn modelId="{6AF4089A-D702-41C2-BF0E-81F165B03E8B}" type="presParOf" srcId="{FF6898AD-861A-4018-9E22-DBDCB43749F5}" destId="{8052B970-5515-4EF0-9D10-A945D3410A04}" srcOrd="1" destOrd="0" presId="urn:microsoft.com/office/officeart/2005/8/layout/hProcess11"/>
    <dgm:cxn modelId="{87D625F1-607D-4918-B4B1-E087C2520928}" type="presParOf" srcId="{FF6898AD-861A-4018-9E22-DBDCB43749F5}" destId="{1EBE7621-75EA-4DD1-AD9B-E2F925CFC2F1}" srcOrd="2" destOrd="0" presId="urn:microsoft.com/office/officeart/2005/8/layout/hProcess11"/>
    <dgm:cxn modelId="{9BE925F6-13B1-4E6B-BDA1-A40CA06E1239}" type="presParOf" srcId="{FFE755C5-3947-4801-B8DB-0295DA47A65F}" destId="{4A943CA1-FB21-41E2-A531-038B4816CCE2}" srcOrd="11" destOrd="0" presId="urn:microsoft.com/office/officeart/2005/8/layout/hProcess11"/>
    <dgm:cxn modelId="{6644B946-0C7B-4157-AC9C-04A314036D16}" type="presParOf" srcId="{FFE755C5-3947-4801-B8DB-0295DA47A65F}" destId="{7F59240B-415A-46C4-865D-2684A1EB9DCD}" srcOrd="12" destOrd="0" presId="urn:microsoft.com/office/officeart/2005/8/layout/hProcess11"/>
    <dgm:cxn modelId="{7372E542-E817-4E39-B045-4F6EB09EBBE9}" type="presParOf" srcId="{7F59240B-415A-46C4-865D-2684A1EB9DCD}" destId="{7701AA8E-04BF-4BF3-960D-C204D5C33C6B}" srcOrd="0" destOrd="0" presId="urn:microsoft.com/office/officeart/2005/8/layout/hProcess11"/>
    <dgm:cxn modelId="{71829E8D-80A6-45D1-9C9D-333E89DA6C5B}" type="presParOf" srcId="{7F59240B-415A-46C4-865D-2684A1EB9DCD}" destId="{9F3600D1-5B9E-4E0B-B880-067BD18D7286}" srcOrd="1" destOrd="0" presId="urn:microsoft.com/office/officeart/2005/8/layout/hProcess11"/>
    <dgm:cxn modelId="{F461D682-E5E8-4CC4-915F-20CE9B843F84}" type="presParOf" srcId="{7F59240B-415A-46C4-865D-2684A1EB9DCD}" destId="{9211AE15-1AA9-44D9-95C2-774975464BE2}" srcOrd="2" destOrd="0" presId="urn:microsoft.com/office/officeart/2005/8/layout/hProcess11"/>
    <dgm:cxn modelId="{8870FA72-561B-4A29-B97B-EDC8DB3B6C0E}" type="presParOf" srcId="{FFE755C5-3947-4801-B8DB-0295DA47A65F}" destId="{11264D60-C279-4A4D-B1F5-E3C24432704D}" srcOrd="13" destOrd="0" presId="urn:microsoft.com/office/officeart/2005/8/layout/hProcess11"/>
    <dgm:cxn modelId="{31C72F4F-C328-407B-9E11-CAEE7D0C05AC}" type="presParOf" srcId="{FFE755C5-3947-4801-B8DB-0295DA47A65F}" destId="{D48250DD-1E58-4578-9AFA-03E9ADFE6FA0}" srcOrd="14" destOrd="0" presId="urn:microsoft.com/office/officeart/2005/8/layout/hProcess11"/>
    <dgm:cxn modelId="{3BFF97CD-75ED-440A-9C01-7762F1327E73}" type="presParOf" srcId="{D48250DD-1E58-4578-9AFA-03E9ADFE6FA0}" destId="{E6D1F5CE-6F3D-4551-B73B-13A6EA4FC787}" srcOrd="0" destOrd="0" presId="urn:microsoft.com/office/officeart/2005/8/layout/hProcess11"/>
    <dgm:cxn modelId="{47D5589A-4EA2-44B2-ADC2-49873DE103F7}" type="presParOf" srcId="{D48250DD-1E58-4578-9AFA-03E9ADFE6FA0}" destId="{AAD20852-1795-4965-A7CA-FB36FE908EB3}" srcOrd="1" destOrd="0" presId="urn:microsoft.com/office/officeart/2005/8/layout/hProcess11"/>
    <dgm:cxn modelId="{9C2B2CD5-1AD8-4C63-97FC-04DF910A08B0}" type="presParOf" srcId="{D48250DD-1E58-4578-9AFA-03E9ADFE6FA0}" destId="{FEEB61A6-61BB-49FE-9D84-92374AF7FE56}" srcOrd="2" destOrd="0" presId="urn:microsoft.com/office/officeart/2005/8/layout/hProcess1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FAE8F-6DD9-40F5-B2D5-25079BD7762B}">
      <dsp:nvSpPr>
        <dsp:cNvPr id="0" name=""/>
        <dsp:cNvSpPr/>
      </dsp:nvSpPr>
      <dsp:spPr>
        <a:xfrm>
          <a:off x="0" y="1241198"/>
          <a:ext cx="11003100" cy="1654931"/>
        </a:xfrm>
        <a:prstGeom prst="notchedRightArrow">
          <a:avLst/>
        </a:prstGeom>
        <a:solidFill>
          <a:schemeClr val="dk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920CE5B-5AF0-4A78-8116-6DEE9ECE30F2}">
      <dsp:nvSpPr>
        <dsp:cNvPr id="0" name=""/>
        <dsp:cNvSpPr/>
      </dsp:nvSpPr>
      <dsp:spPr>
        <a:xfrm>
          <a:off x="6037" y="0"/>
          <a:ext cx="1345635" cy="165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kern="1200" dirty="0" smtClean="0"/>
            <a:t>First released during the mid 1970s</a:t>
          </a:r>
          <a:endParaRPr lang="en-US" sz="1200" kern="1200" dirty="0"/>
        </a:p>
      </dsp:txBody>
      <dsp:txXfrm>
        <a:off x="6037" y="0"/>
        <a:ext cx="1345635" cy="1654931"/>
      </dsp:txXfrm>
    </dsp:sp>
    <dsp:sp modelId="{2BF0FAB6-0467-4A15-A874-826C464450F7}">
      <dsp:nvSpPr>
        <dsp:cNvPr id="0" name=""/>
        <dsp:cNvSpPr/>
      </dsp:nvSpPr>
      <dsp:spPr>
        <a:xfrm>
          <a:off x="471988" y="1861798"/>
          <a:ext cx="413732" cy="413732"/>
        </a:xfrm>
        <a:prstGeom prst="ellips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F1033C7-AA9F-451C-AF94-3FD483352283}">
      <dsp:nvSpPr>
        <dsp:cNvPr id="0" name=""/>
        <dsp:cNvSpPr/>
      </dsp:nvSpPr>
      <dsp:spPr>
        <a:xfrm>
          <a:off x="1393135" y="2482397"/>
          <a:ext cx="1285795" cy="165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kern="1200" dirty="0" smtClean="0"/>
            <a:t>Concept from arcade game “Blockade” in 1976</a:t>
          </a:r>
          <a:endParaRPr lang="en-US" sz="1100" kern="1200" dirty="0"/>
        </a:p>
      </dsp:txBody>
      <dsp:txXfrm>
        <a:off x="1393135" y="2482397"/>
        <a:ext cx="1285795" cy="1654931"/>
      </dsp:txXfrm>
    </dsp:sp>
    <dsp:sp modelId="{88B3FDA9-F440-4DC0-BB41-40AF2CA32EDE}">
      <dsp:nvSpPr>
        <dsp:cNvPr id="0" name=""/>
        <dsp:cNvSpPr/>
      </dsp:nvSpPr>
      <dsp:spPr>
        <a:xfrm>
          <a:off x="1829166" y="1861798"/>
          <a:ext cx="413732" cy="413732"/>
        </a:xfrm>
        <a:prstGeom prst="ellips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DEED644-AD48-4031-A9A3-1F8283ED2EE5}">
      <dsp:nvSpPr>
        <dsp:cNvPr id="0" name=""/>
        <dsp:cNvSpPr/>
      </dsp:nvSpPr>
      <dsp:spPr>
        <a:xfrm>
          <a:off x="2720394" y="0"/>
          <a:ext cx="829261" cy="165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endParaRPr lang="en-US" sz="1100" kern="1200" dirty="0"/>
        </a:p>
      </dsp:txBody>
      <dsp:txXfrm>
        <a:off x="2720394" y="0"/>
        <a:ext cx="829261" cy="1654931"/>
      </dsp:txXfrm>
    </dsp:sp>
    <dsp:sp modelId="{BFB5A8DD-43A8-444E-9E3F-6E1654FC5D98}">
      <dsp:nvSpPr>
        <dsp:cNvPr id="0" name=""/>
        <dsp:cNvSpPr/>
      </dsp:nvSpPr>
      <dsp:spPr>
        <a:xfrm>
          <a:off x="2928158" y="1861798"/>
          <a:ext cx="413732" cy="413732"/>
        </a:xfrm>
        <a:prstGeom prst="ellips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8D44A77-C798-424D-9925-DFD298707380}">
      <dsp:nvSpPr>
        <dsp:cNvPr id="0" name=""/>
        <dsp:cNvSpPr/>
      </dsp:nvSpPr>
      <dsp:spPr>
        <a:xfrm>
          <a:off x="3591119" y="2482397"/>
          <a:ext cx="1516653" cy="165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kern="1200" dirty="0" smtClean="0"/>
            <a:t>First known computer version “Worm” in 1978</a:t>
          </a:r>
          <a:endParaRPr lang="en-US" sz="1100" kern="1200" dirty="0"/>
        </a:p>
      </dsp:txBody>
      <dsp:txXfrm>
        <a:off x="3591119" y="2482397"/>
        <a:ext cx="1516653" cy="1654931"/>
      </dsp:txXfrm>
    </dsp:sp>
    <dsp:sp modelId="{F0B1AB9C-027C-4776-A16A-CE20B7BBB94B}">
      <dsp:nvSpPr>
        <dsp:cNvPr id="0" name=""/>
        <dsp:cNvSpPr/>
      </dsp:nvSpPr>
      <dsp:spPr>
        <a:xfrm>
          <a:off x="4142579" y="1861798"/>
          <a:ext cx="413732" cy="413732"/>
        </a:xfrm>
        <a:prstGeom prst="ellips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904B16E-E90F-4168-A134-94922ACE9C68}">
      <dsp:nvSpPr>
        <dsp:cNvPr id="0" name=""/>
        <dsp:cNvSpPr/>
      </dsp:nvSpPr>
      <dsp:spPr>
        <a:xfrm>
          <a:off x="5149236" y="0"/>
          <a:ext cx="1121419" cy="165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kern="1200" dirty="0" smtClean="0">
              <a:effectLst>
                <a:outerShdw blurRad="50800" dist="38100" dir="2700000" algn="tl" rotWithShape="0">
                  <a:srgbClr val="000000">
                    <a:alpha val="48000"/>
                  </a:srgbClr>
                </a:outerShdw>
              </a:effectLst>
            </a:rPr>
            <a:t>Preloaded on Nokia phones in 1997</a:t>
          </a:r>
          <a:endParaRPr lang="en-US" sz="1100" kern="1200" dirty="0"/>
        </a:p>
      </dsp:txBody>
      <dsp:txXfrm>
        <a:off x="5149236" y="0"/>
        <a:ext cx="1121419" cy="1654931"/>
      </dsp:txXfrm>
    </dsp:sp>
    <dsp:sp modelId="{427D35A2-9ABA-4D00-B68C-C7465789AC1E}">
      <dsp:nvSpPr>
        <dsp:cNvPr id="0" name=""/>
        <dsp:cNvSpPr/>
      </dsp:nvSpPr>
      <dsp:spPr>
        <a:xfrm>
          <a:off x="5503079" y="1861798"/>
          <a:ext cx="413732" cy="413732"/>
        </a:xfrm>
        <a:prstGeom prst="ellips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B470F84-D150-4A51-B81D-96C91516CCF2}">
      <dsp:nvSpPr>
        <dsp:cNvPr id="0" name=""/>
        <dsp:cNvSpPr/>
      </dsp:nvSpPr>
      <dsp:spPr>
        <a:xfrm>
          <a:off x="6312118" y="2482397"/>
          <a:ext cx="1270147" cy="165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effectLst>
                <a:outerShdw blurRad="50800" dist="38100" dir="2700000" algn="tl" rotWithShape="0">
                  <a:srgbClr val="000000">
                    <a:alpha val="48000"/>
                  </a:srgbClr>
                </a:outerShdw>
              </a:effectLst>
            </a:rPr>
            <a:t>Snake: monochrome graphics and 4 directions</a:t>
          </a:r>
          <a:endParaRPr lang="en-US" sz="1000" kern="1200" dirty="0">
            <a:effectLst>
              <a:outerShdw blurRad="50800" dist="38100" dir="2700000" algn="tl" rotWithShape="0">
                <a:srgbClr val="000000">
                  <a:alpha val="48000"/>
                </a:srgbClr>
              </a:outerShdw>
            </a:effectLst>
          </a:endParaRPr>
        </a:p>
      </dsp:txBody>
      <dsp:txXfrm>
        <a:off x="6312118" y="2482397"/>
        <a:ext cx="1270147" cy="1654931"/>
      </dsp:txXfrm>
    </dsp:sp>
    <dsp:sp modelId="{8052B970-5515-4EF0-9D10-A945D3410A04}">
      <dsp:nvSpPr>
        <dsp:cNvPr id="0" name=""/>
        <dsp:cNvSpPr/>
      </dsp:nvSpPr>
      <dsp:spPr>
        <a:xfrm>
          <a:off x="6740325" y="1861798"/>
          <a:ext cx="413732" cy="413732"/>
        </a:xfrm>
        <a:prstGeom prst="ellips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701AA8E-04BF-4BF3-960D-C204D5C33C6B}">
      <dsp:nvSpPr>
        <dsp:cNvPr id="0" name=""/>
        <dsp:cNvSpPr/>
      </dsp:nvSpPr>
      <dsp:spPr>
        <a:xfrm>
          <a:off x="7623728" y="0"/>
          <a:ext cx="829261" cy="165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endParaRPr lang="en-US" sz="1000" kern="1200" dirty="0">
            <a:effectLst>
              <a:outerShdw blurRad="50800" dist="38100" dir="2700000" algn="tl" rotWithShape="0">
                <a:srgbClr val="000000">
                  <a:alpha val="48000"/>
                </a:srgbClr>
              </a:outerShdw>
            </a:effectLst>
          </a:endParaRPr>
        </a:p>
      </dsp:txBody>
      <dsp:txXfrm>
        <a:off x="7623728" y="0"/>
        <a:ext cx="829261" cy="1654931"/>
      </dsp:txXfrm>
    </dsp:sp>
    <dsp:sp modelId="{9F3600D1-5B9E-4E0B-B880-067BD18D7286}">
      <dsp:nvSpPr>
        <dsp:cNvPr id="0" name=""/>
        <dsp:cNvSpPr/>
      </dsp:nvSpPr>
      <dsp:spPr>
        <a:xfrm>
          <a:off x="7831493" y="1861798"/>
          <a:ext cx="413732" cy="413732"/>
        </a:xfrm>
        <a:prstGeom prst="ellips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6D1F5CE-6F3D-4551-B73B-13A6EA4FC787}">
      <dsp:nvSpPr>
        <dsp:cNvPr id="0" name=""/>
        <dsp:cNvSpPr/>
      </dsp:nvSpPr>
      <dsp:spPr>
        <a:xfrm>
          <a:off x="8494454" y="2482397"/>
          <a:ext cx="1402298" cy="165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effectLst>
                <a:outerShdw blurRad="50800" dist="38100" dir="2700000" algn="tl" rotWithShape="0">
                  <a:srgbClr val="000000">
                    <a:alpha val="48000"/>
                  </a:srgbClr>
                </a:outerShdw>
              </a:effectLst>
            </a:rPr>
            <a:t>Snake II: introduced bonuses and mazes, removed lethality from walls</a:t>
          </a:r>
          <a:endParaRPr lang="en-US" sz="1000" kern="1200" dirty="0">
            <a:effectLst>
              <a:outerShdw blurRad="50800" dist="38100" dir="2700000" algn="tl" rotWithShape="0">
                <a:srgbClr val="000000">
                  <a:alpha val="48000"/>
                </a:srgbClr>
              </a:outerShdw>
            </a:effectLst>
          </a:endParaRPr>
        </a:p>
      </dsp:txBody>
      <dsp:txXfrm>
        <a:off x="8494454" y="2482397"/>
        <a:ext cx="1402298" cy="1654931"/>
      </dsp:txXfrm>
    </dsp:sp>
    <dsp:sp modelId="{AAD20852-1795-4965-A7CA-FB36FE908EB3}">
      <dsp:nvSpPr>
        <dsp:cNvPr id="0" name=""/>
        <dsp:cNvSpPr/>
      </dsp:nvSpPr>
      <dsp:spPr>
        <a:xfrm>
          <a:off x="8988736" y="1861798"/>
          <a:ext cx="413732" cy="413732"/>
        </a:xfrm>
        <a:prstGeom prst="ellips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7/29/2014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jpe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program snake</a:t>
            </a:r>
            <a:endParaRPr lang="en-US" dirty="0"/>
          </a:p>
        </p:txBody>
      </p:sp>
      <p:sp>
        <p:nvSpPr>
          <p:cNvPr id="3" name="Subtitle 2"/>
          <p:cNvSpPr>
            <a:spLocks noGrp="1"/>
          </p:cNvSpPr>
          <p:nvPr>
            <p:ph type="subTitle" idx="1"/>
          </p:nvPr>
        </p:nvSpPr>
        <p:spPr/>
        <p:txBody>
          <a:bodyPr/>
          <a:lstStyle/>
          <a:p>
            <a:r>
              <a:rPr lang="en-US" dirty="0" smtClean="0"/>
              <a:t>David </a:t>
            </a:r>
            <a:r>
              <a:rPr lang="en-US" dirty="0" err="1" smtClean="0"/>
              <a:t>Rutsch</a:t>
            </a:r>
            <a:r>
              <a:rPr lang="en-US" dirty="0" smtClean="0"/>
              <a:t> &amp; Morgan McCollum</a:t>
            </a:r>
            <a:endParaRPr lang="en-US" dirty="0"/>
          </a:p>
        </p:txBody>
      </p:sp>
    </p:spTree>
    <p:extLst>
      <p:ext uri="{BB962C8B-B14F-4D97-AF65-F5344CB8AC3E}">
        <p14:creationId xmlns:p14="http://schemas.microsoft.com/office/powerpoint/2010/main" val="3583676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a:t>
            </a:r>
            <a:r>
              <a:rPr lang="en-US" dirty="0" smtClean="0"/>
              <a:t>snake</a:t>
            </a:r>
            <a:endParaRPr lang="en-US" dirty="0"/>
          </a:p>
        </p:txBody>
      </p:sp>
      <p:pic>
        <p:nvPicPr>
          <p:cNvPr id="8" name="Picture 7"/>
          <p:cNvPicPr>
            <a:picLocks noChangeAspect="1"/>
          </p:cNvPicPr>
          <p:nvPr/>
        </p:nvPicPr>
        <p:blipFill>
          <a:blip r:embed="rId2"/>
          <a:stretch>
            <a:fillRect/>
          </a:stretch>
        </p:blipFill>
        <p:spPr>
          <a:xfrm>
            <a:off x="5782930" y="1761130"/>
            <a:ext cx="3943350" cy="1914525"/>
          </a:xfrm>
          <a:prstGeom prst="rect">
            <a:avLst/>
          </a:prstGeom>
        </p:spPr>
      </p:pic>
      <p:pic>
        <p:nvPicPr>
          <p:cNvPr id="9" name="Picture 8"/>
          <p:cNvPicPr>
            <a:picLocks noChangeAspect="1"/>
          </p:cNvPicPr>
          <p:nvPr/>
        </p:nvPicPr>
        <p:blipFill>
          <a:blip r:embed="rId3"/>
          <a:stretch>
            <a:fillRect/>
          </a:stretch>
        </p:blipFill>
        <p:spPr>
          <a:xfrm>
            <a:off x="1998262" y="1761130"/>
            <a:ext cx="3495675" cy="2924175"/>
          </a:xfrm>
          <a:prstGeom prst="rect">
            <a:avLst/>
          </a:prstGeom>
        </p:spPr>
      </p:pic>
      <p:sp>
        <p:nvSpPr>
          <p:cNvPr id="10" name="TextBox 9"/>
          <p:cNvSpPr txBox="1"/>
          <p:nvPr/>
        </p:nvSpPr>
        <p:spPr>
          <a:xfrm>
            <a:off x="1998262" y="4827185"/>
            <a:ext cx="7887388" cy="1200329"/>
          </a:xfrm>
          <a:prstGeom prst="rect">
            <a:avLst/>
          </a:prstGeom>
          <a:noFill/>
        </p:spPr>
        <p:txBody>
          <a:bodyPr wrap="square" rtlCol="0">
            <a:spAutoFit/>
          </a:bodyPr>
          <a:lstStyle/>
          <a:p>
            <a:r>
              <a:rPr lang="en-US" dirty="0" smtClean="0"/>
              <a:t>Pauses the timer and begins to move the snake parts</a:t>
            </a:r>
          </a:p>
          <a:p>
            <a:endParaRPr lang="en-US" dirty="0" smtClean="0"/>
          </a:p>
          <a:p>
            <a:r>
              <a:rPr lang="en-US" dirty="0" smtClean="0"/>
              <a:t>The snake is moved by removing the last square and inserting a new one at the beginning</a:t>
            </a:r>
          </a:p>
        </p:txBody>
      </p:sp>
    </p:spTree>
    <p:extLst>
      <p:ext uri="{BB962C8B-B14F-4D97-AF65-F5344CB8AC3E}">
        <p14:creationId xmlns:p14="http://schemas.microsoft.com/office/powerpoint/2010/main" val="380367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 – binding controls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334" y="1820371"/>
            <a:ext cx="9486682" cy="3695700"/>
          </a:xfrm>
        </p:spPr>
      </p:pic>
      <p:sp>
        <p:nvSpPr>
          <p:cNvPr id="3" name="TextBox 2"/>
          <p:cNvSpPr txBox="1"/>
          <p:nvPr/>
        </p:nvSpPr>
        <p:spPr>
          <a:xfrm>
            <a:off x="2810762" y="5516071"/>
            <a:ext cx="6730804" cy="369332"/>
          </a:xfrm>
          <a:prstGeom prst="rect">
            <a:avLst/>
          </a:prstGeom>
          <a:noFill/>
        </p:spPr>
        <p:txBody>
          <a:bodyPr wrap="square" rtlCol="0">
            <a:spAutoFit/>
          </a:bodyPr>
          <a:lstStyle/>
          <a:p>
            <a:r>
              <a:rPr lang="en-US" dirty="0" smtClean="0"/>
              <a:t>Determines the direction of the snake based on key strokes</a:t>
            </a:r>
            <a:endParaRPr lang="en-US" dirty="0"/>
          </a:p>
        </p:txBody>
      </p:sp>
    </p:spTree>
    <p:extLst>
      <p:ext uri="{BB962C8B-B14F-4D97-AF65-F5344CB8AC3E}">
        <p14:creationId xmlns:p14="http://schemas.microsoft.com/office/powerpoint/2010/main" val="547429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 — </a:t>
            </a:r>
            <a:r>
              <a:rPr lang="en-US" dirty="0" smtClean="0"/>
              <a:t>with or without borders</a:t>
            </a:r>
            <a:endParaRPr lang="en-US" dirty="0"/>
          </a:p>
        </p:txBody>
      </p:sp>
      <p:pic>
        <p:nvPicPr>
          <p:cNvPr id="3" name="Picture 2"/>
          <p:cNvPicPr>
            <a:picLocks noChangeAspect="1"/>
          </p:cNvPicPr>
          <p:nvPr/>
        </p:nvPicPr>
        <p:blipFill>
          <a:blip r:embed="rId2"/>
          <a:stretch>
            <a:fillRect/>
          </a:stretch>
        </p:blipFill>
        <p:spPr>
          <a:xfrm>
            <a:off x="1838366" y="1912301"/>
            <a:ext cx="3162135" cy="2281045"/>
          </a:xfrm>
          <a:prstGeom prst="rect">
            <a:avLst/>
          </a:prstGeom>
        </p:spPr>
      </p:pic>
      <p:pic>
        <p:nvPicPr>
          <p:cNvPr id="4" name="Picture 3"/>
          <p:cNvPicPr>
            <a:picLocks noChangeAspect="1"/>
          </p:cNvPicPr>
          <p:nvPr/>
        </p:nvPicPr>
        <p:blipFill>
          <a:blip r:embed="rId3"/>
          <a:stretch>
            <a:fillRect/>
          </a:stretch>
        </p:blipFill>
        <p:spPr>
          <a:xfrm>
            <a:off x="6167405" y="1935921"/>
            <a:ext cx="3171825" cy="2257425"/>
          </a:xfrm>
          <a:prstGeom prst="rect">
            <a:avLst/>
          </a:prstGeom>
        </p:spPr>
      </p:pic>
      <p:sp>
        <p:nvSpPr>
          <p:cNvPr id="5" name="TextBox 4"/>
          <p:cNvSpPr txBox="1"/>
          <p:nvPr/>
        </p:nvSpPr>
        <p:spPr>
          <a:xfrm>
            <a:off x="3686598" y="4193346"/>
            <a:ext cx="2480807" cy="369332"/>
          </a:xfrm>
          <a:prstGeom prst="rect">
            <a:avLst/>
          </a:prstGeom>
          <a:noFill/>
        </p:spPr>
        <p:txBody>
          <a:bodyPr wrap="square" rtlCol="0">
            <a:spAutoFit/>
          </a:bodyPr>
          <a:lstStyle/>
          <a:p>
            <a:r>
              <a:rPr lang="en-US" dirty="0" smtClean="0"/>
              <a:t>Borderless</a:t>
            </a:r>
            <a:endParaRPr lang="en-US" dirty="0"/>
          </a:p>
        </p:txBody>
      </p:sp>
      <p:sp>
        <p:nvSpPr>
          <p:cNvPr id="7" name="TextBox 6"/>
          <p:cNvSpPr txBox="1"/>
          <p:nvPr/>
        </p:nvSpPr>
        <p:spPr>
          <a:xfrm>
            <a:off x="7753317" y="4193346"/>
            <a:ext cx="2480807" cy="369332"/>
          </a:xfrm>
          <a:prstGeom prst="rect">
            <a:avLst/>
          </a:prstGeom>
          <a:noFill/>
        </p:spPr>
        <p:txBody>
          <a:bodyPr wrap="square" rtlCol="0">
            <a:spAutoFit/>
          </a:bodyPr>
          <a:lstStyle/>
          <a:p>
            <a:r>
              <a:rPr lang="en-US" dirty="0" smtClean="0"/>
              <a:t>Walls Enabled</a:t>
            </a:r>
            <a:endParaRPr lang="en-US" dirty="0"/>
          </a:p>
        </p:txBody>
      </p:sp>
      <p:sp>
        <p:nvSpPr>
          <p:cNvPr id="6" name="TextBox 5"/>
          <p:cNvSpPr txBox="1"/>
          <p:nvPr/>
        </p:nvSpPr>
        <p:spPr>
          <a:xfrm>
            <a:off x="1917879" y="4921857"/>
            <a:ext cx="7744570" cy="369332"/>
          </a:xfrm>
          <a:prstGeom prst="rect">
            <a:avLst/>
          </a:prstGeom>
          <a:noFill/>
        </p:spPr>
        <p:txBody>
          <a:bodyPr wrap="square" rtlCol="0">
            <a:spAutoFit/>
          </a:bodyPr>
          <a:lstStyle/>
          <a:p>
            <a:r>
              <a:rPr lang="en-US" dirty="0" smtClean="0"/>
              <a:t>Determines whether the game should end when the snake hits a wall</a:t>
            </a:r>
            <a:endParaRPr lang="en-US" dirty="0"/>
          </a:p>
        </p:txBody>
      </p:sp>
    </p:spTree>
    <p:extLst>
      <p:ext uri="{BB962C8B-B14F-4D97-AF65-F5344CB8AC3E}">
        <p14:creationId xmlns:p14="http://schemas.microsoft.com/office/powerpoint/2010/main" val="652105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a:t>
            </a:r>
            <a:endParaRPr lang="en-US" dirty="0"/>
          </a:p>
        </p:txBody>
      </p:sp>
      <p:sp>
        <p:nvSpPr>
          <p:cNvPr id="3" name="Content Placeholder 2"/>
          <p:cNvSpPr>
            <a:spLocks noGrp="1"/>
          </p:cNvSpPr>
          <p:nvPr>
            <p:ph idx="1"/>
          </p:nvPr>
        </p:nvSpPr>
        <p:spPr/>
        <p:txBody>
          <a:bodyPr>
            <a:normAutofit lnSpcReduction="10000"/>
          </a:bodyPr>
          <a:lstStyle/>
          <a:p>
            <a:r>
              <a:rPr lang="en-US" dirty="0">
                <a:effectLst/>
              </a:rPr>
              <a:t>Generates recurring events in an application.</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ctr">
              <a:buNone/>
            </a:pPr>
            <a:r>
              <a:rPr lang="en-US" sz="1000" dirty="0" smtClean="0"/>
              <a:t>http</a:t>
            </a:r>
            <a:r>
              <a:rPr lang="en-US" sz="1000" dirty="0"/>
              <a:t>://msdn.microsoft.com/en-us/library/system.timers.timer(v=vs.110).aspx</a:t>
            </a:r>
          </a:p>
        </p:txBody>
      </p:sp>
      <p:pic>
        <p:nvPicPr>
          <p:cNvPr id="4" name="Picture 3"/>
          <p:cNvPicPr>
            <a:picLocks noChangeAspect="1"/>
          </p:cNvPicPr>
          <p:nvPr/>
        </p:nvPicPr>
        <p:blipFill>
          <a:blip r:embed="rId2"/>
          <a:stretch>
            <a:fillRect/>
          </a:stretch>
        </p:blipFill>
        <p:spPr>
          <a:xfrm>
            <a:off x="1192091" y="3142248"/>
            <a:ext cx="9321090" cy="982565"/>
          </a:xfrm>
          <a:prstGeom prst="rect">
            <a:avLst/>
          </a:prstGeom>
        </p:spPr>
      </p:pic>
      <p:sp>
        <p:nvSpPr>
          <p:cNvPr id="5" name="TextBox 4"/>
          <p:cNvSpPr txBox="1"/>
          <p:nvPr/>
        </p:nvSpPr>
        <p:spPr>
          <a:xfrm>
            <a:off x="1192091" y="4269850"/>
            <a:ext cx="9321090" cy="369332"/>
          </a:xfrm>
          <a:prstGeom prst="rect">
            <a:avLst/>
          </a:prstGeom>
          <a:noFill/>
        </p:spPr>
        <p:txBody>
          <a:bodyPr wrap="square" rtlCol="0">
            <a:spAutoFit/>
          </a:bodyPr>
          <a:lstStyle/>
          <a:p>
            <a:r>
              <a:rPr lang="en-US" dirty="0" smtClean="0"/>
              <a:t>Calls </a:t>
            </a:r>
            <a:r>
              <a:rPr lang="en-US" dirty="0" err="1" smtClean="0"/>
              <a:t>moveSnake</a:t>
            </a:r>
            <a:r>
              <a:rPr lang="en-US" dirty="0" smtClean="0"/>
              <a:t>() on each timer tick, moving the snake along at a set interval</a:t>
            </a:r>
            <a:endParaRPr lang="en-US" dirty="0"/>
          </a:p>
        </p:txBody>
      </p:sp>
    </p:spTree>
    <p:extLst>
      <p:ext uri="{BB962C8B-B14F-4D97-AF65-F5344CB8AC3E}">
        <p14:creationId xmlns:p14="http://schemas.microsoft.com/office/powerpoint/2010/main" val="3224628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generation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089" y="1778000"/>
            <a:ext cx="7603171" cy="3775075"/>
          </a:xfrm>
          <a:prstGeom prst="rect">
            <a:avLst/>
          </a:prstGeom>
        </p:spPr>
      </p:pic>
      <p:sp>
        <p:nvSpPr>
          <p:cNvPr id="3" name="TextBox 2"/>
          <p:cNvSpPr txBox="1"/>
          <p:nvPr/>
        </p:nvSpPr>
        <p:spPr>
          <a:xfrm>
            <a:off x="2289090" y="5732890"/>
            <a:ext cx="7603170" cy="646331"/>
          </a:xfrm>
          <a:prstGeom prst="rect">
            <a:avLst/>
          </a:prstGeom>
          <a:noFill/>
        </p:spPr>
        <p:txBody>
          <a:bodyPr wrap="square" rtlCol="0">
            <a:spAutoFit/>
          </a:bodyPr>
          <a:lstStyle/>
          <a:p>
            <a:r>
              <a:rPr lang="en-US" dirty="0" smtClean="0"/>
              <a:t>Creates a random food point and calls a loop to make sure the space is not taken up by the snake already</a:t>
            </a:r>
            <a:endParaRPr lang="en-US" dirty="0"/>
          </a:p>
        </p:txBody>
      </p:sp>
    </p:spTree>
    <p:extLst>
      <p:ext uri="{BB962C8B-B14F-4D97-AF65-F5344CB8AC3E}">
        <p14:creationId xmlns:p14="http://schemas.microsoft.com/office/powerpoint/2010/main" val="3455013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Snake eats food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325" y="1584105"/>
            <a:ext cx="7886700" cy="4559300"/>
          </a:xfrm>
          <a:prstGeom prst="rect">
            <a:avLst/>
          </a:prstGeom>
        </p:spPr>
      </p:pic>
      <p:sp>
        <p:nvSpPr>
          <p:cNvPr id="4" name="TextBox 3"/>
          <p:cNvSpPr txBox="1"/>
          <p:nvPr/>
        </p:nvSpPr>
        <p:spPr>
          <a:xfrm>
            <a:off x="2147325" y="6143405"/>
            <a:ext cx="7886700" cy="646331"/>
          </a:xfrm>
          <a:prstGeom prst="rect">
            <a:avLst/>
          </a:prstGeom>
          <a:noFill/>
        </p:spPr>
        <p:txBody>
          <a:bodyPr wrap="square" rtlCol="0">
            <a:spAutoFit/>
          </a:bodyPr>
          <a:lstStyle/>
          <a:p>
            <a:r>
              <a:rPr lang="en-US" dirty="0" smtClean="0"/>
              <a:t>When the snake hits a food piece, the score increases by 1, the snake gains a body part, and speed increases</a:t>
            </a:r>
            <a:endParaRPr lang="en-US" dirty="0"/>
          </a:p>
        </p:txBody>
      </p:sp>
    </p:spTree>
    <p:extLst>
      <p:ext uri="{BB962C8B-B14F-4D97-AF65-F5344CB8AC3E}">
        <p14:creationId xmlns:p14="http://schemas.microsoft.com/office/powerpoint/2010/main" val="282574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Keeping track of Score:</a:t>
            </a:r>
            <a:br>
              <a:rPr lang="en-US" dirty="0" smtClean="0"/>
            </a:br>
            <a:r>
              <a:rPr lang="en-US" dirty="0" smtClean="0"/>
              <a:t>Status </a:t>
            </a:r>
            <a:r>
              <a:rPr lang="en-US" dirty="0" smtClean="0"/>
              <a:t>container and tool strips</a:t>
            </a:r>
            <a:endParaRPr lang="en-US" dirty="0"/>
          </a:p>
        </p:txBody>
      </p:sp>
      <p:sp>
        <p:nvSpPr>
          <p:cNvPr id="3" name="Content Placeholder 2"/>
          <p:cNvSpPr>
            <a:spLocks noGrp="1"/>
          </p:cNvSpPr>
          <p:nvPr>
            <p:ph idx="1"/>
          </p:nvPr>
        </p:nvSpPr>
        <p:spPr>
          <a:xfrm>
            <a:off x="913794" y="1741336"/>
            <a:ext cx="9923834" cy="1967569"/>
          </a:xfrm>
        </p:spPr>
        <p:txBody>
          <a:bodyPr>
            <a:normAutofit/>
          </a:bodyPr>
          <a:lstStyle/>
          <a:p>
            <a:r>
              <a:rPr lang="en-US" sz="1700" dirty="0" smtClean="0">
                <a:effectLst/>
              </a:rPr>
              <a:t>A</a:t>
            </a:r>
            <a:r>
              <a:rPr lang="en-US" sz="1700" dirty="0">
                <a:effectLst/>
              </a:rPr>
              <a:t> </a:t>
            </a:r>
            <a:r>
              <a:rPr lang="en-US" sz="1700" dirty="0" err="1">
                <a:effectLst/>
              </a:rPr>
              <a:t>StatusStrip</a:t>
            </a:r>
            <a:r>
              <a:rPr lang="en-US" sz="1700" dirty="0">
                <a:effectLst/>
              </a:rPr>
              <a:t> control displays information about an object being viewed on a Form, the object's components, or contextual information that relates to that object's </a:t>
            </a:r>
            <a:r>
              <a:rPr lang="en-US" sz="1700" dirty="0" smtClean="0">
                <a:effectLst/>
              </a:rPr>
              <a:t>operation from </a:t>
            </a:r>
            <a:r>
              <a:rPr lang="en-US" sz="1700" dirty="0">
                <a:effectLst/>
              </a:rPr>
              <a:t>within </a:t>
            </a:r>
            <a:r>
              <a:rPr lang="en-US" sz="1700" dirty="0" smtClean="0">
                <a:effectLst/>
              </a:rPr>
              <a:t>the </a:t>
            </a:r>
            <a:r>
              <a:rPr lang="en-US" sz="1700" dirty="0">
                <a:effectLst/>
              </a:rPr>
              <a:t>application.</a:t>
            </a:r>
          </a:p>
          <a:p>
            <a:r>
              <a:rPr lang="en-US" sz="1700" dirty="0">
                <a:effectLst/>
              </a:rPr>
              <a:t>The default </a:t>
            </a:r>
            <a:r>
              <a:rPr lang="en-US" sz="1700" dirty="0" err="1">
                <a:effectLst/>
              </a:rPr>
              <a:t>StatusStrip</a:t>
            </a:r>
            <a:r>
              <a:rPr lang="en-US" sz="1700" dirty="0">
                <a:effectLst/>
              </a:rPr>
              <a:t> has no panels.</a:t>
            </a:r>
          </a:p>
          <a:p>
            <a:r>
              <a:rPr lang="en-US" sz="1700" dirty="0" smtClean="0">
                <a:effectLst/>
              </a:rPr>
              <a:t>Instead, the control </a:t>
            </a:r>
            <a:r>
              <a:rPr lang="en-US" sz="1700" dirty="0">
                <a:effectLst/>
              </a:rPr>
              <a:t>consists of </a:t>
            </a:r>
            <a:r>
              <a:rPr lang="en-US" sz="1700" dirty="0" smtClean="0">
                <a:effectLst/>
              </a:rPr>
              <a:t>ToolStripStatusLabel </a:t>
            </a:r>
            <a:r>
              <a:rPr lang="en-US" sz="1700" dirty="0">
                <a:effectLst/>
              </a:rPr>
              <a:t>which displays text, an icon, or both</a:t>
            </a:r>
            <a:r>
              <a:rPr lang="en-US" sz="1700" dirty="0" smtClean="0">
                <a:effectLst/>
              </a:rPr>
              <a:t>.</a:t>
            </a:r>
            <a:endParaRPr lang="en-US" sz="1700" dirty="0">
              <a:effectLst/>
            </a:endParaRPr>
          </a:p>
        </p:txBody>
      </p:sp>
      <p:pic>
        <p:nvPicPr>
          <p:cNvPr id="4" name="Picture 3"/>
          <p:cNvPicPr>
            <a:picLocks noChangeAspect="1"/>
          </p:cNvPicPr>
          <p:nvPr/>
        </p:nvPicPr>
        <p:blipFill>
          <a:blip r:embed="rId2"/>
          <a:stretch>
            <a:fillRect/>
          </a:stretch>
        </p:blipFill>
        <p:spPr>
          <a:xfrm>
            <a:off x="3240820" y="3708905"/>
            <a:ext cx="5410200" cy="695325"/>
          </a:xfrm>
          <a:prstGeom prst="rect">
            <a:avLst/>
          </a:prstGeom>
        </p:spPr>
      </p:pic>
      <p:pic>
        <p:nvPicPr>
          <p:cNvPr id="5" name="Picture 4"/>
          <p:cNvPicPr>
            <a:picLocks noChangeAspect="1"/>
          </p:cNvPicPr>
          <p:nvPr/>
        </p:nvPicPr>
        <p:blipFill>
          <a:blip r:embed="rId3"/>
          <a:stretch>
            <a:fillRect/>
          </a:stretch>
        </p:blipFill>
        <p:spPr>
          <a:xfrm>
            <a:off x="2759806" y="4427870"/>
            <a:ext cx="6267450" cy="619125"/>
          </a:xfrm>
          <a:prstGeom prst="rect">
            <a:avLst/>
          </a:prstGeom>
        </p:spPr>
      </p:pic>
      <p:pic>
        <p:nvPicPr>
          <p:cNvPr id="6" name="Picture 5"/>
          <p:cNvPicPr>
            <a:picLocks noChangeAspect="1"/>
          </p:cNvPicPr>
          <p:nvPr/>
        </p:nvPicPr>
        <p:blipFill>
          <a:blip r:embed="rId4"/>
          <a:stretch>
            <a:fillRect/>
          </a:stretch>
        </p:blipFill>
        <p:spPr>
          <a:xfrm>
            <a:off x="2622923" y="5080560"/>
            <a:ext cx="6505575" cy="438150"/>
          </a:xfrm>
          <a:prstGeom prst="rect">
            <a:avLst/>
          </a:prstGeom>
        </p:spPr>
      </p:pic>
      <p:pic>
        <p:nvPicPr>
          <p:cNvPr id="7" name="Picture 6"/>
          <p:cNvPicPr>
            <a:picLocks noChangeAspect="1"/>
          </p:cNvPicPr>
          <p:nvPr/>
        </p:nvPicPr>
        <p:blipFill>
          <a:blip r:embed="rId5"/>
          <a:stretch>
            <a:fillRect/>
          </a:stretch>
        </p:blipFill>
        <p:spPr>
          <a:xfrm>
            <a:off x="2413373" y="5552275"/>
            <a:ext cx="6715125" cy="342900"/>
          </a:xfrm>
          <a:prstGeom prst="rect">
            <a:avLst/>
          </a:prstGeom>
        </p:spPr>
      </p:pic>
      <p:pic>
        <p:nvPicPr>
          <p:cNvPr id="8" name="Picture 7"/>
          <p:cNvPicPr>
            <a:picLocks noChangeAspect="1"/>
          </p:cNvPicPr>
          <p:nvPr/>
        </p:nvPicPr>
        <p:blipFill>
          <a:blip r:embed="rId6"/>
          <a:stretch>
            <a:fillRect/>
          </a:stretch>
        </p:blipFill>
        <p:spPr>
          <a:xfrm>
            <a:off x="3118222" y="5928740"/>
            <a:ext cx="5514975" cy="438150"/>
          </a:xfrm>
          <a:prstGeom prst="rect">
            <a:avLst/>
          </a:prstGeom>
        </p:spPr>
      </p:pic>
      <p:sp>
        <p:nvSpPr>
          <p:cNvPr id="9" name="Rectangle 8"/>
          <p:cNvSpPr/>
          <p:nvPr/>
        </p:nvSpPr>
        <p:spPr>
          <a:xfrm>
            <a:off x="2057676" y="6474440"/>
            <a:ext cx="7671709" cy="307777"/>
          </a:xfrm>
          <a:prstGeom prst="rect">
            <a:avLst/>
          </a:prstGeom>
        </p:spPr>
        <p:txBody>
          <a:bodyPr wrap="square">
            <a:spAutoFit/>
          </a:bodyPr>
          <a:lstStyle/>
          <a:p>
            <a:r>
              <a:rPr lang="en-US" sz="1400" dirty="0"/>
              <a:t>http://msdn.microsoft.com/en-us/library/system.windows.forms.statusstrip(v=vs.110).aspx</a:t>
            </a:r>
          </a:p>
        </p:txBody>
      </p:sp>
    </p:spTree>
    <p:extLst>
      <p:ext uri="{BB962C8B-B14F-4D97-AF65-F5344CB8AC3E}">
        <p14:creationId xmlns:p14="http://schemas.microsoft.com/office/powerpoint/2010/main" val="425952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over</a:t>
            </a:r>
            <a:endParaRPr lang="en-US" dirty="0"/>
          </a:p>
        </p:txBody>
      </p:sp>
      <p:pic>
        <p:nvPicPr>
          <p:cNvPr id="4" name="Content Placeholder 3"/>
          <p:cNvPicPr>
            <a:picLocks noGrp="1" noChangeAspect="1"/>
          </p:cNvPicPr>
          <p:nvPr>
            <p:ph idx="1"/>
          </p:nvPr>
        </p:nvPicPr>
        <p:blipFill>
          <a:blip r:embed="rId2"/>
          <a:stretch>
            <a:fillRect/>
          </a:stretch>
        </p:blipFill>
        <p:spPr>
          <a:xfrm>
            <a:off x="913881" y="3482001"/>
            <a:ext cx="10353675" cy="1129175"/>
          </a:xfrm>
          <a:prstGeom prst="rect">
            <a:avLst/>
          </a:prstGeom>
        </p:spPr>
      </p:pic>
      <p:pic>
        <p:nvPicPr>
          <p:cNvPr id="5" name="Picture 4"/>
          <p:cNvPicPr>
            <a:picLocks noChangeAspect="1"/>
          </p:cNvPicPr>
          <p:nvPr/>
        </p:nvPicPr>
        <p:blipFill>
          <a:blip r:embed="rId3"/>
          <a:stretch>
            <a:fillRect/>
          </a:stretch>
        </p:blipFill>
        <p:spPr>
          <a:xfrm>
            <a:off x="3833416" y="2217834"/>
            <a:ext cx="4705350" cy="704850"/>
          </a:xfrm>
          <a:prstGeom prst="rect">
            <a:avLst/>
          </a:prstGeom>
        </p:spPr>
      </p:pic>
      <p:sp>
        <p:nvSpPr>
          <p:cNvPr id="6" name="TextBox 5"/>
          <p:cNvSpPr txBox="1"/>
          <p:nvPr/>
        </p:nvSpPr>
        <p:spPr>
          <a:xfrm>
            <a:off x="2520564" y="4707172"/>
            <a:ext cx="7474226" cy="369332"/>
          </a:xfrm>
          <a:prstGeom prst="rect">
            <a:avLst/>
          </a:prstGeom>
          <a:noFill/>
        </p:spPr>
        <p:txBody>
          <a:bodyPr wrap="square" rtlCol="0">
            <a:spAutoFit/>
          </a:bodyPr>
          <a:lstStyle/>
          <a:p>
            <a:r>
              <a:rPr lang="en-US" dirty="0" err="1" smtClean="0"/>
              <a:t>GameOver</a:t>
            </a:r>
            <a:r>
              <a:rPr lang="en-US" dirty="0" smtClean="0"/>
              <a:t>() method with message pop up and choice to restart</a:t>
            </a:r>
            <a:endParaRPr lang="en-US" dirty="0"/>
          </a:p>
        </p:txBody>
      </p:sp>
      <p:sp>
        <p:nvSpPr>
          <p:cNvPr id="7" name="TextBox 6"/>
          <p:cNvSpPr txBox="1"/>
          <p:nvPr/>
        </p:nvSpPr>
        <p:spPr>
          <a:xfrm>
            <a:off x="3833416" y="3016673"/>
            <a:ext cx="4705350" cy="369332"/>
          </a:xfrm>
          <a:prstGeom prst="rect">
            <a:avLst/>
          </a:prstGeom>
          <a:noFill/>
        </p:spPr>
        <p:txBody>
          <a:bodyPr wrap="square" rtlCol="0">
            <a:spAutoFit/>
          </a:bodyPr>
          <a:lstStyle/>
          <a:p>
            <a:r>
              <a:rPr lang="en-US" dirty="0" smtClean="0"/>
              <a:t>Game ends when the snake runs into itself</a:t>
            </a:r>
            <a:endParaRPr lang="en-US" dirty="0"/>
          </a:p>
        </p:txBody>
      </p:sp>
    </p:spTree>
    <p:extLst>
      <p:ext uri="{BB962C8B-B14F-4D97-AF65-F5344CB8AC3E}">
        <p14:creationId xmlns:p14="http://schemas.microsoft.com/office/powerpoint/2010/main" val="1718074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pic>
        <p:nvPicPr>
          <p:cNvPr id="4" name="Picture 3"/>
          <p:cNvPicPr>
            <a:picLocks noChangeAspect="1"/>
          </p:cNvPicPr>
          <p:nvPr/>
        </p:nvPicPr>
        <p:blipFill>
          <a:blip r:embed="rId2"/>
          <a:stretch>
            <a:fillRect/>
          </a:stretch>
        </p:blipFill>
        <p:spPr>
          <a:xfrm>
            <a:off x="3668015" y="4004375"/>
            <a:ext cx="2515554" cy="2156190"/>
          </a:xfrm>
          <a:prstGeom prst="rect">
            <a:avLst/>
          </a:prstGeom>
        </p:spPr>
      </p:pic>
      <p:pic>
        <p:nvPicPr>
          <p:cNvPr id="1026" name="Picture 2" descr="http://i1.ytimg.com/vi/5v-0CwiabZA/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24" y="4004827"/>
            <a:ext cx="2874316" cy="21557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edia.joe.ie/wp-content/uploads/2011/03/story_10397_nokiaSna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585" y="4004374"/>
            <a:ext cx="2662679" cy="21561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9062281" y="4004374"/>
            <a:ext cx="2673844" cy="2156883"/>
          </a:xfrm>
          <a:prstGeom prst="rect">
            <a:avLst/>
          </a:prstGeom>
        </p:spPr>
      </p:pic>
      <p:graphicFrame>
        <p:nvGraphicFramePr>
          <p:cNvPr id="9" name="Diagram 8"/>
          <p:cNvGraphicFramePr/>
          <p:nvPr>
            <p:extLst>
              <p:ext uri="{D42A27DB-BD31-4B8C-83A1-F6EECF244321}">
                <p14:modId xmlns:p14="http://schemas.microsoft.com/office/powerpoint/2010/main" val="1299910418"/>
              </p:ext>
            </p:extLst>
          </p:nvPr>
        </p:nvGraphicFramePr>
        <p:xfrm>
          <a:off x="733025" y="609600"/>
          <a:ext cx="11003100" cy="413732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55710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normAutofit/>
          </a:bodyPr>
          <a:lstStyle/>
          <a:p>
            <a:pPr algn="just"/>
            <a:r>
              <a:rPr lang="en-US" dirty="0"/>
              <a:t> The player controls a </a:t>
            </a:r>
            <a:r>
              <a:rPr lang="en-US" dirty="0" smtClean="0"/>
              <a:t> line made up of rectangles (resembling a snake) which moves around a grid picking </a:t>
            </a:r>
            <a:r>
              <a:rPr lang="en-US" dirty="0"/>
              <a:t>up </a:t>
            </a:r>
            <a:r>
              <a:rPr lang="en-US" dirty="0" smtClean="0"/>
              <a:t>food and trying </a:t>
            </a:r>
            <a:r>
              <a:rPr lang="en-US" dirty="0"/>
              <a:t>to avoid hitting its own </a:t>
            </a:r>
            <a:r>
              <a:rPr lang="en-US" dirty="0" smtClean="0"/>
              <a:t>tail.</a:t>
            </a:r>
          </a:p>
          <a:p>
            <a:pPr algn="just"/>
            <a:r>
              <a:rPr lang="en-US" dirty="0" smtClean="0"/>
              <a:t>Each </a:t>
            </a:r>
            <a:r>
              <a:rPr lang="en-US" dirty="0"/>
              <a:t>time the snake eats a piece of food, its tail grows </a:t>
            </a:r>
            <a:r>
              <a:rPr lang="en-US" dirty="0" smtClean="0"/>
              <a:t>longer</a:t>
            </a:r>
            <a:r>
              <a:rPr lang="en-US" dirty="0"/>
              <a:t> </a:t>
            </a:r>
            <a:r>
              <a:rPr lang="en-US" dirty="0" smtClean="0"/>
              <a:t>and  speed increases, making the game more difficult.</a:t>
            </a:r>
          </a:p>
          <a:p>
            <a:pPr algn="just"/>
            <a:r>
              <a:rPr lang="en-US" dirty="0" smtClean="0"/>
              <a:t>The </a:t>
            </a:r>
            <a:r>
              <a:rPr lang="en-US" dirty="0"/>
              <a:t>user controls the direction of the snake's head (up, down, left, or right</a:t>
            </a:r>
            <a:r>
              <a:rPr lang="en-US" dirty="0" smtClean="0"/>
              <a:t>) </a:t>
            </a:r>
            <a:r>
              <a:rPr lang="en-US" dirty="0"/>
              <a:t>and the snake's body </a:t>
            </a:r>
            <a:r>
              <a:rPr lang="en-US" dirty="0" smtClean="0"/>
              <a:t>follows.</a:t>
            </a:r>
          </a:p>
          <a:p>
            <a:pPr algn="just"/>
            <a:r>
              <a:rPr lang="en-US" dirty="0" smtClean="0"/>
              <a:t>The </a:t>
            </a:r>
            <a:r>
              <a:rPr lang="en-US" dirty="0"/>
              <a:t>player cannot stop the snake from moving while the game is in </a:t>
            </a:r>
            <a:r>
              <a:rPr lang="en-US" dirty="0" smtClean="0"/>
              <a:t>progress </a:t>
            </a:r>
            <a:r>
              <a:rPr lang="en-US" dirty="0"/>
              <a:t>and cannot make the snake go in </a:t>
            </a:r>
            <a:r>
              <a:rPr lang="en-US" dirty="0" smtClean="0"/>
              <a:t>reverse.</a:t>
            </a:r>
          </a:p>
        </p:txBody>
      </p:sp>
      <p:sp>
        <p:nvSpPr>
          <p:cNvPr id="4" name="Content Placeholder 2"/>
          <p:cNvSpPr txBox="1">
            <a:spLocks/>
          </p:cNvSpPr>
          <p:nvPr/>
        </p:nvSpPr>
        <p:spPr>
          <a:xfrm>
            <a:off x="2225524" y="6400800"/>
            <a:ext cx="8241090" cy="457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dirty="0" smtClean="0"/>
              <a:t>http://www.sourcecodester.com/visual-basic-net/4800/snake.html</a:t>
            </a:r>
            <a:endParaRPr lang="en-US" dirty="0"/>
          </a:p>
        </p:txBody>
      </p:sp>
    </p:spTree>
    <p:extLst>
      <p:ext uri="{BB962C8B-B14F-4D97-AF65-F5344CB8AC3E}">
        <p14:creationId xmlns:p14="http://schemas.microsoft.com/office/powerpoint/2010/main" val="149253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the game</a:t>
            </a:r>
            <a:endParaRPr lang="en-US" dirty="0"/>
          </a:p>
        </p:txBody>
      </p:sp>
      <p:pic>
        <p:nvPicPr>
          <p:cNvPr id="4" name="Picture 3"/>
          <p:cNvPicPr>
            <a:picLocks noChangeAspect="1"/>
          </p:cNvPicPr>
          <p:nvPr/>
        </p:nvPicPr>
        <p:blipFill>
          <a:blip r:embed="rId2"/>
          <a:stretch>
            <a:fillRect/>
          </a:stretch>
        </p:blipFill>
        <p:spPr>
          <a:xfrm>
            <a:off x="2090613" y="2312794"/>
            <a:ext cx="2381250" cy="2009775"/>
          </a:xfrm>
          <a:prstGeom prst="rect">
            <a:avLst/>
          </a:prstGeom>
        </p:spPr>
      </p:pic>
      <p:sp>
        <p:nvSpPr>
          <p:cNvPr id="3" name="TextBox 2"/>
          <p:cNvSpPr txBox="1"/>
          <p:nvPr/>
        </p:nvSpPr>
        <p:spPr>
          <a:xfrm>
            <a:off x="4754880" y="1935921"/>
            <a:ext cx="6408752"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First create </a:t>
            </a:r>
            <a:r>
              <a:rPr lang="en-US" dirty="0" smtClean="0"/>
              <a:t>the space for the game to take place (</a:t>
            </a:r>
            <a:r>
              <a:rPr lang="en-US" dirty="0" err="1" smtClean="0"/>
              <a:t>initGrid</a:t>
            </a:r>
            <a:r>
              <a:rPr lang="en-US" dirty="0" smtClean="0"/>
              <a:t>)</a:t>
            </a:r>
          </a:p>
          <a:p>
            <a:pPr marL="285750" indent="-285750">
              <a:buFont typeface="Arial" panose="020B0604020202020204" pitchFamily="34" charset="0"/>
              <a:buChar char="•"/>
            </a:pPr>
            <a:r>
              <a:rPr lang="en-US" dirty="0" smtClean="0"/>
              <a:t>Then </a:t>
            </a:r>
            <a:r>
              <a:rPr lang="en-US" dirty="0" smtClean="0"/>
              <a:t>create </a:t>
            </a:r>
            <a:r>
              <a:rPr lang="en-US" dirty="0" smtClean="0"/>
              <a:t>the space for the snake body to inhibit and </a:t>
            </a:r>
            <a:r>
              <a:rPr lang="en-US" dirty="0" smtClean="0"/>
              <a:t>set </a:t>
            </a:r>
            <a:r>
              <a:rPr lang="en-US" dirty="0" smtClean="0"/>
              <a:t>the </a:t>
            </a:r>
            <a:r>
              <a:rPr lang="en-US" dirty="0" smtClean="0"/>
              <a:t>coordinates for </a:t>
            </a:r>
            <a:r>
              <a:rPr lang="en-US" dirty="0" smtClean="0"/>
              <a:t>where it should appear (</a:t>
            </a:r>
            <a:r>
              <a:rPr lang="en-US" dirty="0" err="1" smtClean="0"/>
              <a:t>initSnake</a:t>
            </a:r>
            <a:r>
              <a:rPr lang="en-US" dirty="0" smtClean="0"/>
              <a:t>)</a:t>
            </a:r>
          </a:p>
          <a:p>
            <a:pPr marL="285750" indent="-285750">
              <a:buFont typeface="Arial" panose="020B0604020202020204" pitchFamily="34" charset="0"/>
              <a:buChar char="•"/>
            </a:pPr>
            <a:r>
              <a:rPr lang="en-US" dirty="0"/>
              <a:t>F</a:t>
            </a:r>
            <a:r>
              <a:rPr lang="en-US" dirty="0" smtClean="0"/>
              <a:t>ill </a:t>
            </a:r>
            <a:r>
              <a:rPr lang="en-US" dirty="0" smtClean="0"/>
              <a:t>in the space with rectangles/snake body parts (</a:t>
            </a:r>
            <a:r>
              <a:rPr lang="en-US" dirty="0" err="1" smtClean="0"/>
              <a:t>selectRectangles</a:t>
            </a:r>
            <a:r>
              <a:rPr lang="en-US" dirty="0" smtClean="0"/>
              <a:t>)</a:t>
            </a:r>
            <a:endParaRPr lang="en-US" dirty="0"/>
          </a:p>
          <a:p>
            <a:pPr marL="285750" indent="-285750">
              <a:buFont typeface="Arial" panose="020B0604020202020204" pitchFamily="34" charset="0"/>
              <a:buChar char="•"/>
            </a:pPr>
            <a:r>
              <a:rPr lang="en-US" dirty="0" smtClean="0"/>
              <a:t>Finally, the board is prepared with random pieces of food (</a:t>
            </a:r>
            <a:r>
              <a:rPr lang="en-US" dirty="0" err="1" smtClean="0"/>
              <a:t>setNoms</a:t>
            </a:r>
            <a:r>
              <a:rPr lang="en-US" dirty="0" smtClean="0"/>
              <a:t>) </a:t>
            </a:r>
          </a:p>
          <a:p>
            <a:pPr marL="285750" indent="-285750">
              <a:buFont typeface="Arial" panose="020B0604020202020204" pitchFamily="34" charset="0"/>
              <a:buChar char="•"/>
            </a:pPr>
            <a:r>
              <a:rPr lang="en-US" dirty="0"/>
              <a:t>S</a:t>
            </a:r>
            <a:r>
              <a:rPr lang="en-US" dirty="0" smtClean="0"/>
              <a:t>core is set to 0 and tracked throughout the duration of the game (</a:t>
            </a:r>
            <a:r>
              <a:rPr lang="en-US" dirty="0" err="1" smtClean="0"/>
              <a:t>setScoreSetLength</a:t>
            </a:r>
            <a:r>
              <a:rPr lang="en-US" dirty="0" smtClean="0"/>
              <a:t>)</a:t>
            </a:r>
          </a:p>
          <a:p>
            <a:pPr marL="285750" indent="-285750">
              <a:buFont typeface="Arial" panose="020B0604020202020204" pitchFamily="34" charset="0"/>
              <a:buChar char="•"/>
            </a:pPr>
            <a:r>
              <a:rPr lang="en-US" dirty="0" smtClean="0"/>
              <a:t>Timer begins running</a:t>
            </a:r>
            <a:endParaRPr lang="en-US" dirty="0" smtClean="0"/>
          </a:p>
          <a:p>
            <a:endParaRPr lang="en-US" dirty="0"/>
          </a:p>
        </p:txBody>
      </p:sp>
    </p:spTree>
    <p:extLst>
      <p:ext uri="{BB962C8B-B14F-4D97-AF65-F5344CB8AC3E}">
        <p14:creationId xmlns:p14="http://schemas.microsoft.com/office/powerpoint/2010/main" val="3685551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grid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650" y="2434416"/>
            <a:ext cx="5352050" cy="2747250"/>
          </a:xfrm>
          <a:prstGeom prst="rect">
            <a:avLst/>
          </a:prstGeom>
        </p:spPr>
      </p:pic>
      <p:pic>
        <p:nvPicPr>
          <p:cNvPr id="4" name="Picture 3"/>
          <p:cNvPicPr>
            <a:picLocks noChangeAspect="1"/>
          </p:cNvPicPr>
          <p:nvPr/>
        </p:nvPicPr>
        <p:blipFill>
          <a:blip r:embed="rId3"/>
          <a:stretch>
            <a:fillRect/>
          </a:stretch>
        </p:blipFill>
        <p:spPr>
          <a:xfrm>
            <a:off x="2833125" y="1935921"/>
            <a:ext cx="6515100" cy="304800"/>
          </a:xfrm>
          <a:prstGeom prst="rect">
            <a:avLst/>
          </a:prstGeom>
        </p:spPr>
      </p:pic>
      <p:sp>
        <p:nvSpPr>
          <p:cNvPr id="5" name="TextBox 4"/>
          <p:cNvSpPr txBox="1"/>
          <p:nvPr/>
        </p:nvSpPr>
        <p:spPr>
          <a:xfrm>
            <a:off x="3236181" y="5375361"/>
            <a:ext cx="6350583" cy="369332"/>
          </a:xfrm>
          <a:prstGeom prst="rect">
            <a:avLst/>
          </a:prstGeom>
          <a:noFill/>
        </p:spPr>
        <p:txBody>
          <a:bodyPr wrap="square" rtlCol="0">
            <a:spAutoFit/>
          </a:bodyPr>
          <a:lstStyle/>
          <a:p>
            <a:r>
              <a:rPr lang="en-US" dirty="0" smtClean="0"/>
              <a:t>Column and row count set the size of the game board</a:t>
            </a:r>
            <a:endParaRPr lang="en-US" dirty="0"/>
          </a:p>
        </p:txBody>
      </p:sp>
    </p:spTree>
    <p:extLst>
      <p:ext uri="{BB962C8B-B14F-4D97-AF65-F5344CB8AC3E}">
        <p14:creationId xmlns:p14="http://schemas.microsoft.com/office/powerpoint/2010/main" val="4090165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snake: Structures</a:t>
            </a:r>
            <a:endParaRPr lang="en-US" dirty="0"/>
          </a:p>
        </p:txBody>
      </p:sp>
      <p:sp>
        <p:nvSpPr>
          <p:cNvPr id="3" name="Content Placeholder 2"/>
          <p:cNvSpPr>
            <a:spLocks noGrp="1"/>
          </p:cNvSpPr>
          <p:nvPr>
            <p:ph idx="1"/>
          </p:nvPr>
        </p:nvSpPr>
        <p:spPr>
          <a:xfrm>
            <a:off x="913795" y="2096064"/>
            <a:ext cx="9589877" cy="3695136"/>
          </a:xfrm>
        </p:spPr>
        <p:txBody>
          <a:bodyPr>
            <a:normAutofit/>
          </a:bodyPr>
          <a:lstStyle/>
          <a:p>
            <a:pPr algn="just"/>
            <a:r>
              <a:rPr lang="en-US" dirty="0">
                <a:effectLst/>
              </a:rPr>
              <a:t>Classes and structures are both </a:t>
            </a:r>
            <a:r>
              <a:rPr lang="en-US" i="1" dirty="0">
                <a:effectLst/>
              </a:rPr>
              <a:t>container</a:t>
            </a:r>
            <a:r>
              <a:rPr lang="en-US" dirty="0">
                <a:effectLst/>
              </a:rPr>
              <a:t> types, meaning they hold other types as members. A container type is useful for gathering a set of data items, such as customer information, that is closely related but cannot be held in a single elementary type. A class or structure can contain data members to hold these items and code members to manipulate them. The members can then be referred to individually, or the container can be treated as a single entity</a:t>
            </a:r>
            <a:r>
              <a:rPr lang="en-US" dirty="0" smtClean="0">
                <a:effectLst/>
              </a:rPr>
              <a:t>.</a:t>
            </a:r>
          </a:p>
          <a:p>
            <a:endParaRPr lang="en-US" dirty="0">
              <a:effectLst/>
            </a:endParaRPr>
          </a:p>
          <a:p>
            <a:endParaRPr lang="en-US" dirty="0" smtClean="0">
              <a:effectLst/>
            </a:endParaRPr>
          </a:p>
          <a:p>
            <a:pPr marL="0" indent="0">
              <a:buNone/>
            </a:pPr>
            <a:r>
              <a:rPr lang="en-US" sz="1000" dirty="0"/>
              <a:t>http://msdn.microsoft.com/en-us/library/aa289521(v=vs.71).aspx</a:t>
            </a:r>
          </a:p>
        </p:txBody>
      </p:sp>
      <p:pic>
        <p:nvPicPr>
          <p:cNvPr id="4" name="Picture 3"/>
          <p:cNvPicPr>
            <a:picLocks noChangeAspect="1"/>
          </p:cNvPicPr>
          <p:nvPr/>
        </p:nvPicPr>
        <p:blipFill>
          <a:blip r:embed="rId2"/>
          <a:stretch>
            <a:fillRect/>
          </a:stretch>
        </p:blipFill>
        <p:spPr>
          <a:xfrm>
            <a:off x="7185505" y="4623433"/>
            <a:ext cx="3318167" cy="1167767"/>
          </a:xfrm>
          <a:prstGeom prst="rect">
            <a:avLst/>
          </a:prstGeom>
        </p:spPr>
      </p:pic>
    </p:spTree>
    <p:extLst>
      <p:ext uri="{BB962C8B-B14F-4D97-AF65-F5344CB8AC3E}">
        <p14:creationId xmlns:p14="http://schemas.microsoft.com/office/powerpoint/2010/main" val="1731931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 v. classes</a:t>
            </a:r>
            <a:endParaRPr lang="en-US" dirty="0"/>
          </a:p>
        </p:txBody>
      </p:sp>
      <p:sp>
        <p:nvSpPr>
          <p:cNvPr id="3" name="Content Placeholder 2"/>
          <p:cNvSpPr>
            <a:spLocks noGrp="1"/>
          </p:cNvSpPr>
          <p:nvPr>
            <p:ph idx="1"/>
          </p:nvPr>
        </p:nvSpPr>
        <p:spPr>
          <a:xfrm>
            <a:off x="1534602" y="1935921"/>
            <a:ext cx="4317558" cy="3695136"/>
          </a:xfrm>
        </p:spPr>
        <p:txBody>
          <a:bodyPr>
            <a:noAutofit/>
          </a:bodyPr>
          <a:lstStyle/>
          <a:p>
            <a:pPr marL="0" indent="0">
              <a:buNone/>
            </a:pPr>
            <a:r>
              <a:rPr lang="en-US" sz="1400" dirty="0">
                <a:effectLst/>
              </a:rPr>
              <a:t>A structure can be preferable when:</a:t>
            </a:r>
          </a:p>
          <a:p>
            <a:r>
              <a:rPr lang="en-US" sz="1400" dirty="0">
                <a:effectLst/>
              </a:rPr>
              <a:t>You have a small amount of data and simply want the equivalent of the UDT (user-defined type) of previous versions of Visual Basic</a:t>
            </a:r>
          </a:p>
          <a:p>
            <a:r>
              <a:rPr lang="en-US" sz="1400" dirty="0">
                <a:effectLst/>
              </a:rPr>
              <a:t>You perform a large number of operations on each instance and would incur performance degradation with heap management</a:t>
            </a:r>
          </a:p>
          <a:p>
            <a:r>
              <a:rPr lang="en-US" sz="1400" dirty="0">
                <a:effectLst/>
              </a:rPr>
              <a:t>You have no need to inherit the structure or to specialize functionality among its instances</a:t>
            </a:r>
          </a:p>
          <a:p>
            <a:r>
              <a:rPr lang="en-US" sz="1400" dirty="0">
                <a:effectLst/>
              </a:rPr>
              <a:t>You do not box and unbox the structure</a:t>
            </a:r>
          </a:p>
          <a:p>
            <a:r>
              <a:rPr lang="en-US" sz="1400" dirty="0">
                <a:effectLst/>
              </a:rPr>
              <a:t>You are passing </a:t>
            </a:r>
            <a:r>
              <a:rPr lang="en-US" sz="1400" dirty="0" err="1">
                <a:effectLst/>
              </a:rPr>
              <a:t>blittable</a:t>
            </a:r>
            <a:r>
              <a:rPr lang="en-US" sz="1400" dirty="0">
                <a:effectLst/>
              </a:rPr>
              <a:t> data across a managed/unmanaged </a:t>
            </a:r>
            <a:r>
              <a:rPr lang="en-US" sz="1400" dirty="0" smtClean="0">
                <a:effectLst/>
              </a:rPr>
              <a:t>boundary</a:t>
            </a:r>
            <a:endParaRPr lang="en-US" sz="1400" dirty="0">
              <a:effectLst/>
            </a:endParaRPr>
          </a:p>
        </p:txBody>
      </p:sp>
      <p:sp>
        <p:nvSpPr>
          <p:cNvPr id="4" name="Content Placeholder 2"/>
          <p:cNvSpPr txBox="1">
            <a:spLocks/>
          </p:cNvSpPr>
          <p:nvPr/>
        </p:nvSpPr>
        <p:spPr>
          <a:xfrm>
            <a:off x="6018533" y="1935921"/>
            <a:ext cx="4253785"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sz="1600" dirty="0" smtClean="0">
                <a:effectLst/>
              </a:rPr>
              <a:t>A class is preferable when:</a:t>
            </a:r>
          </a:p>
          <a:p>
            <a:r>
              <a:rPr lang="en-US" sz="1600" dirty="0" smtClean="0">
                <a:effectLst/>
              </a:rPr>
              <a:t>You need to use inheritance and polymorphism</a:t>
            </a:r>
          </a:p>
          <a:p>
            <a:r>
              <a:rPr lang="en-US" sz="1600" dirty="0" smtClean="0">
                <a:effectLst/>
              </a:rPr>
              <a:t>You need to initialize one or more members at creation time</a:t>
            </a:r>
          </a:p>
          <a:p>
            <a:r>
              <a:rPr lang="en-US" sz="1600" dirty="0" smtClean="0">
                <a:effectLst/>
              </a:rPr>
              <a:t>You need to supply an </a:t>
            </a:r>
            <a:r>
              <a:rPr lang="en-US" sz="1600" dirty="0" err="1" smtClean="0">
                <a:effectLst/>
              </a:rPr>
              <a:t>unparameterized</a:t>
            </a:r>
            <a:r>
              <a:rPr lang="en-US" sz="1600" dirty="0" smtClean="0">
                <a:effectLst/>
              </a:rPr>
              <a:t> constructor</a:t>
            </a:r>
          </a:p>
          <a:p>
            <a:r>
              <a:rPr lang="en-US" sz="1600" dirty="0" smtClean="0">
                <a:effectLst/>
              </a:rPr>
              <a:t>You need unlimited event handling support</a:t>
            </a:r>
          </a:p>
        </p:txBody>
      </p:sp>
      <p:sp>
        <p:nvSpPr>
          <p:cNvPr id="5" name="Rectangle 4"/>
          <p:cNvSpPr/>
          <p:nvPr/>
        </p:nvSpPr>
        <p:spPr>
          <a:xfrm>
            <a:off x="1455089" y="6111428"/>
            <a:ext cx="8436334" cy="369332"/>
          </a:xfrm>
          <a:prstGeom prst="rect">
            <a:avLst/>
          </a:prstGeom>
        </p:spPr>
        <p:txBody>
          <a:bodyPr wrap="square">
            <a:spAutoFit/>
          </a:bodyPr>
          <a:lstStyle/>
          <a:p>
            <a:pPr algn="ctr"/>
            <a:r>
              <a:rPr lang="en-US" dirty="0"/>
              <a:t>http://msdn.microsoft.com/en-us/library/aa289521(v=vs.71).aspx</a:t>
            </a:r>
            <a:endParaRPr lang="en-US" dirty="0"/>
          </a:p>
        </p:txBody>
      </p:sp>
    </p:spTree>
    <p:extLst>
      <p:ext uri="{BB962C8B-B14F-4D97-AF65-F5344CB8AC3E}">
        <p14:creationId xmlns:p14="http://schemas.microsoft.com/office/powerpoint/2010/main" val="3970811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snake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675" y="1935921"/>
            <a:ext cx="4858856" cy="2651125"/>
          </a:xfrm>
          <a:prstGeom prst="rect">
            <a:avLst/>
          </a:prstGeom>
        </p:spPr>
      </p:pic>
      <p:pic>
        <p:nvPicPr>
          <p:cNvPr id="5" name="Picture 4"/>
          <p:cNvPicPr>
            <a:picLocks noChangeAspect="1"/>
          </p:cNvPicPr>
          <p:nvPr/>
        </p:nvPicPr>
        <p:blipFill>
          <a:blip r:embed="rId3"/>
          <a:stretch>
            <a:fillRect/>
          </a:stretch>
        </p:blipFill>
        <p:spPr>
          <a:xfrm>
            <a:off x="2115050" y="1935921"/>
            <a:ext cx="3657600" cy="3286125"/>
          </a:xfrm>
          <a:prstGeom prst="rect">
            <a:avLst/>
          </a:prstGeom>
        </p:spPr>
      </p:pic>
      <p:sp>
        <p:nvSpPr>
          <p:cNvPr id="6" name="TextBox 5"/>
          <p:cNvSpPr txBox="1"/>
          <p:nvPr/>
        </p:nvSpPr>
        <p:spPr>
          <a:xfrm>
            <a:off x="2266122" y="5351228"/>
            <a:ext cx="3506528" cy="646331"/>
          </a:xfrm>
          <a:prstGeom prst="rect">
            <a:avLst/>
          </a:prstGeom>
          <a:noFill/>
        </p:spPr>
        <p:txBody>
          <a:bodyPr wrap="square" rtlCol="0">
            <a:spAutoFit/>
          </a:bodyPr>
          <a:lstStyle/>
          <a:p>
            <a:r>
              <a:rPr lang="en-US" dirty="0" smtClean="0"/>
              <a:t>Sets up the body of the snake at the desired starting coordinate</a:t>
            </a:r>
            <a:endParaRPr lang="en-US" dirty="0"/>
          </a:p>
        </p:txBody>
      </p:sp>
      <p:sp>
        <p:nvSpPr>
          <p:cNvPr id="8" name="TextBox 7"/>
          <p:cNvSpPr txBox="1"/>
          <p:nvPr/>
        </p:nvSpPr>
        <p:spPr>
          <a:xfrm>
            <a:off x="6090675" y="4723075"/>
            <a:ext cx="4858856" cy="646331"/>
          </a:xfrm>
          <a:prstGeom prst="rect">
            <a:avLst/>
          </a:prstGeom>
          <a:noFill/>
        </p:spPr>
        <p:txBody>
          <a:bodyPr wrap="square" rtlCol="0">
            <a:spAutoFit/>
          </a:bodyPr>
          <a:lstStyle/>
          <a:p>
            <a:r>
              <a:rPr lang="en-US" dirty="0" smtClean="0"/>
              <a:t>Fills the body of the snake with colored rectangles</a:t>
            </a:r>
            <a:endParaRPr lang="en-US" dirty="0"/>
          </a:p>
        </p:txBody>
      </p:sp>
      <p:pic>
        <p:nvPicPr>
          <p:cNvPr id="9" name="Picture 8"/>
          <p:cNvPicPr>
            <a:picLocks noChangeAspect="1"/>
          </p:cNvPicPr>
          <p:nvPr/>
        </p:nvPicPr>
        <p:blipFill>
          <a:blip r:embed="rId4"/>
          <a:stretch>
            <a:fillRect/>
          </a:stretch>
        </p:blipFill>
        <p:spPr>
          <a:xfrm>
            <a:off x="6090675" y="5435584"/>
            <a:ext cx="4953000" cy="561975"/>
          </a:xfrm>
          <a:prstGeom prst="rect">
            <a:avLst/>
          </a:prstGeom>
        </p:spPr>
      </p:pic>
    </p:spTree>
    <p:extLst>
      <p:ext uri="{BB962C8B-B14F-4D97-AF65-F5344CB8AC3E}">
        <p14:creationId xmlns:p14="http://schemas.microsoft.com/office/powerpoint/2010/main" val="2565933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a:t>
            </a:r>
            <a:r>
              <a:rPr lang="en-US" dirty="0" smtClean="0"/>
              <a:t>g the</a:t>
            </a:r>
            <a:r>
              <a:rPr lang="en-US" dirty="0" smtClean="0"/>
              <a:t> snake: ENUMS</a:t>
            </a:r>
            <a:endParaRPr lang="en-US" dirty="0"/>
          </a:p>
        </p:txBody>
      </p:sp>
      <p:sp>
        <p:nvSpPr>
          <p:cNvPr id="3" name="Content Placeholder 2"/>
          <p:cNvSpPr>
            <a:spLocks noGrp="1"/>
          </p:cNvSpPr>
          <p:nvPr>
            <p:ph idx="1"/>
          </p:nvPr>
        </p:nvSpPr>
        <p:spPr>
          <a:xfrm>
            <a:off x="595743" y="1935921"/>
            <a:ext cx="7443026" cy="4202486"/>
          </a:xfrm>
        </p:spPr>
        <p:txBody>
          <a:bodyPr>
            <a:normAutofit fontScale="70000" lnSpcReduction="20000"/>
          </a:bodyPr>
          <a:lstStyle/>
          <a:p>
            <a:pPr marL="0" indent="0" algn="just">
              <a:buNone/>
            </a:pPr>
            <a:r>
              <a:rPr lang="en-US" dirty="0">
                <a:effectLst/>
              </a:rPr>
              <a:t>If you have a set of unchanging values that are logically related to each other, you can define them together in an enumeration. This provides meaningful names for the enumeration and its members, which are easier to remember than their values. You can then use the enumeration members in many places in your code.</a:t>
            </a:r>
          </a:p>
          <a:p>
            <a:pPr marL="0" indent="0" algn="just">
              <a:buNone/>
            </a:pPr>
            <a:endParaRPr lang="en-US" dirty="0" smtClean="0">
              <a:effectLst/>
            </a:endParaRPr>
          </a:p>
          <a:p>
            <a:pPr marL="0" indent="0" algn="just">
              <a:buNone/>
            </a:pPr>
            <a:r>
              <a:rPr lang="en-US" dirty="0" smtClean="0">
                <a:effectLst/>
              </a:rPr>
              <a:t>The </a:t>
            </a:r>
            <a:r>
              <a:rPr lang="en-US" dirty="0">
                <a:effectLst/>
              </a:rPr>
              <a:t>benefits of using enumerations include the following:</a:t>
            </a:r>
          </a:p>
          <a:p>
            <a:pPr algn="just"/>
            <a:r>
              <a:rPr lang="en-US" dirty="0">
                <a:effectLst/>
              </a:rPr>
              <a:t>Reduces errors caused by transposing or mistyping numbers.</a:t>
            </a:r>
          </a:p>
          <a:p>
            <a:pPr algn="just"/>
            <a:r>
              <a:rPr lang="en-US" dirty="0">
                <a:effectLst/>
              </a:rPr>
              <a:t>Makes it easy to change values in the future.</a:t>
            </a:r>
          </a:p>
          <a:p>
            <a:pPr algn="just"/>
            <a:r>
              <a:rPr lang="en-US" dirty="0">
                <a:effectLst/>
              </a:rPr>
              <a:t>Makes code easier to read, which means it is less likely that errors will be introduced.</a:t>
            </a:r>
          </a:p>
          <a:p>
            <a:pPr algn="just"/>
            <a:r>
              <a:rPr lang="en-US" dirty="0">
                <a:effectLst/>
              </a:rPr>
              <a:t>Ensures forward compatibility. If you use enumerations, your code is less likely to fail if in the future someone changes the values corresponding to the member names</a:t>
            </a:r>
            <a:r>
              <a:rPr lang="en-US" dirty="0" smtClean="0">
                <a:effectLst/>
              </a:rPr>
              <a:t>.</a:t>
            </a:r>
            <a:endParaRPr lang="en-US" dirty="0"/>
          </a:p>
          <a:p>
            <a:pPr algn="just"/>
            <a:endParaRPr lang="en-US" dirty="0" smtClean="0"/>
          </a:p>
          <a:p>
            <a:pPr marL="0" indent="0" algn="just">
              <a:buNone/>
            </a:pPr>
            <a:r>
              <a:rPr lang="en-US" sz="1400" dirty="0" smtClean="0"/>
              <a:t>http</a:t>
            </a:r>
            <a:r>
              <a:rPr lang="en-US" sz="1400" dirty="0"/>
              <a:t>://msdn.microsoft.com/en-us/library/8h84wky1.aspx</a:t>
            </a:r>
          </a:p>
        </p:txBody>
      </p:sp>
      <p:pic>
        <p:nvPicPr>
          <p:cNvPr id="4" name="Picture 3"/>
          <p:cNvPicPr>
            <a:picLocks noChangeAspect="1"/>
          </p:cNvPicPr>
          <p:nvPr/>
        </p:nvPicPr>
        <p:blipFill>
          <a:blip r:embed="rId2"/>
          <a:stretch>
            <a:fillRect/>
          </a:stretch>
        </p:blipFill>
        <p:spPr>
          <a:xfrm>
            <a:off x="8629225" y="2068788"/>
            <a:ext cx="2047875" cy="1771650"/>
          </a:xfrm>
          <a:prstGeom prst="rect">
            <a:avLst/>
          </a:prstGeom>
        </p:spPr>
      </p:pic>
      <p:pic>
        <p:nvPicPr>
          <p:cNvPr id="6" name="Picture 5"/>
          <p:cNvPicPr>
            <a:picLocks noChangeAspect="1"/>
          </p:cNvPicPr>
          <p:nvPr/>
        </p:nvPicPr>
        <p:blipFill>
          <a:blip r:embed="rId3"/>
          <a:stretch>
            <a:fillRect/>
          </a:stretch>
        </p:blipFill>
        <p:spPr>
          <a:xfrm>
            <a:off x="8603156" y="4195940"/>
            <a:ext cx="2073944" cy="1012164"/>
          </a:xfrm>
          <a:prstGeom prst="rect">
            <a:avLst/>
          </a:prstGeom>
        </p:spPr>
      </p:pic>
    </p:spTree>
    <p:extLst>
      <p:ext uri="{BB962C8B-B14F-4D97-AF65-F5344CB8AC3E}">
        <p14:creationId xmlns:p14="http://schemas.microsoft.com/office/powerpoint/2010/main" val="8945503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TC104033921[[fn=Damask]]</Template>
  <TotalTime>1319</TotalTime>
  <Words>746</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Bookman Old Style</vt:lpstr>
      <vt:lpstr>Rockwell</vt:lpstr>
      <vt:lpstr>Damask</vt:lpstr>
      <vt:lpstr>How to program snake</vt:lpstr>
      <vt:lpstr>History</vt:lpstr>
      <vt:lpstr>concept</vt:lpstr>
      <vt:lpstr>Setting up the game</vt:lpstr>
      <vt:lpstr>Creating the grid</vt:lpstr>
      <vt:lpstr>Creating the snake: Structures</vt:lpstr>
      <vt:lpstr>Structures v. classes</vt:lpstr>
      <vt:lpstr>Creating the snake</vt:lpstr>
      <vt:lpstr>Moving the snake: ENUMS</vt:lpstr>
      <vt:lpstr>Moving the snake</vt:lpstr>
      <vt:lpstr>Direction – binding controls</vt:lpstr>
      <vt:lpstr>Direction — with or without borders</vt:lpstr>
      <vt:lpstr>Timer</vt:lpstr>
      <vt:lpstr>Food generation</vt:lpstr>
      <vt:lpstr>Snake eats food</vt:lpstr>
      <vt:lpstr>Keeping track of Score: Status container and tool strips</vt:lpstr>
      <vt:lpstr>Game over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program snake</dc:title>
  <dc:creator>Morgan McCollum</dc:creator>
  <cp:lastModifiedBy>Morgan McCollum</cp:lastModifiedBy>
  <cp:revision>33</cp:revision>
  <dcterms:created xsi:type="dcterms:W3CDTF">2014-07-28T23:58:23Z</dcterms:created>
  <dcterms:modified xsi:type="dcterms:W3CDTF">2014-07-29T23:58:10Z</dcterms:modified>
</cp:coreProperties>
</file>