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71" r:id="rId10"/>
    <p:sldId id="272" r:id="rId11"/>
    <p:sldId id="273" r:id="rId12"/>
    <p:sldId id="266" r:id="rId13"/>
    <p:sldId id="267" r:id="rId14"/>
    <p:sldId id="268" r:id="rId15"/>
    <p:sldId id="269" r:id="rId16"/>
    <p:sldId id="270" r:id="rId17"/>
    <p:sldId id="260" r:id="rId18"/>
    <p:sldId id="261" r:id="rId19"/>
  </p:sldIdLst>
  <p:sldSz cx="9144000" cy="5143500" type="screen16x9"/>
  <p:notesSz cx="6858000" cy="9144000"/>
  <p:embeddedFontLs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Encode Sans SemiBold" panose="020B0604020202020204" charset="0"/>
      <p:regular r:id="rId25"/>
      <p:bold r:id="rId26"/>
    </p:embeddedFont>
    <p:embeddedFont>
      <p:font typeface="Cutive" panose="020B0604020202020204" charset="0"/>
      <p:regular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221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29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7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82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-31989" y="1221536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/>
              <a:t>DALCIDE </a:t>
            </a:r>
            <a:r>
              <a:rPr lang="en-US" i="1" dirty="0" err="1" smtClean="0"/>
              <a:t>Shelsy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2373870" y="4413600"/>
            <a:ext cx="76881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Customer Churn Analysis </a:t>
            </a:r>
            <a:endParaRPr lang="en" i="1" dirty="0" smtClean="0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>
                <a:latin typeface="Encode Sans SemiBold"/>
                <a:ea typeface="Encode Sans SemiBold"/>
                <a:cs typeface="Encode Sans SemiBold"/>
                <a:sym typeface="Encode Sans SemiBold"/>
              </a:rPr>
              <a:t>The BI-Project</a:t>
            </a:r>
            <a:endParaRPr i="1" dirty="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there’s the rate the company lose profit in </a:t>
            </a:r>
            <a:r>
              <a:rPr lang="en-US" dirty="0" err="1" smtClean="0"/>
              <a:t>Totales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2" y="1607259"/>
            <a:ext cx="4125191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1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all our Billing Information </a:t>
            </a:r>
          </a:p>
          <a:p>
            <a:r>
              <a:rPr lang="en-US" dirty="0" smtClean="0"/>
              <a:t>The way each customer pay these service…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21" y="224596"/>
            <a:ext cx="3226779" cy="178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21" y="2549002"/>
            <a:ext cx="3266112" cy="19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table show all Churn (Services, </a:t>
            </a:r>
            <a:r>
              <a:rPr lang="en-US" dirty="0" err="1" smtClean="0"/>
              <a:t>gender,SeniorCitizen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We will calculate how many men are churn and for women are churn too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650" y="1572088"/>
            <a:ext cx="4453243" cy="2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Chart shows the percent of women and men are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There’s more women churn than men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27" y="1361446"/>
            <a:ext cx="2743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Demographics clients who are not Dependents will only take five days to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company will take about twenty-nine days to lose all those customers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69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Communicate your recommendations to your audience. Based on your results, how might you propose solving the business problem? (</a:t>
            </a:r>
            <a:r>
              <a:rPr lang="en" sz="160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is your proposed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strengths of the organization that you have leveraged in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weaknesses of the organization that could undermine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challenges that you might encounter? How can you mitigate them?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-US" sz="1600" dirty="0">
                <a:latin typeface="Lato" panose="020B0604020202020204" charset="0"/>
              </a:rPr>
              <a:t>The company is losing customers at a very high rate, this problem is important for the company because they think that there is no possibility to expand with new </a:t>
            </a:r>
            <a:r>
              <a:rPr lang="en-US" sz="1600" dirty="0" smtClean="0">
                <a:latin typeface="Lato" panose="020B0604020202020204" charset="0"/>
              </a:rPr>
              <a:t>customers</a:t>
            </a: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by the problem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are the compagny executive, </a:t>
            </a:r>
            <a:r>
              <a:rPr lang="en-US" sz="1600" dirty="0" smtClean="0">
                <a:latin typeface="Lato" panose="020B0604020202020204" charset="0"/>
              </a:rPr>
              <a:t>the </a:t>
            </a:r>
            <a:r>
              <a:rPr lang="en-US" sz="1600" dirty="0">
                <a:latin typeface="Lato" panose="020B0604020202020204" charset="0"/>
              </a:rPr>
              <a:t>marketing team and the customer service team.</a:t>
            </a:r>
            <a:endParaRPr sz="1600" dirty="0">
              <a:solidFill>
                <a:schemeClr val="accent1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is  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important to the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organization because their customers churned then they lose a lot of profits.</a:t>
            </a: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885314" y="1194953"/>
            <a:ext cx="7448195" cy="365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100" dirty="0"/>
              <a:t>For the documentation we used the data provided by the company on 7000 customers, some of whom are </a:t>
            </a:r>
            <a:r>
              <a:rPr lang="en-US" sz="1100" dirty="0" err="1" smtClean="0"/>
              <a:t>churn.The</a:t>
            </a:r>
            <a:r>
              <a:rPr lang="en-US" sz="1100" dirty="0" smtClean="0"/>
              <a:t> </a:t>
            </a:r>
            <a:r>
              <a:rPr lang="en-US" sz="1100" dirty="0"/>
              <a:t>variables chosen are those of the dataset which contains the following columns: Churn our independent variable and others that depend on it such as (ServicePhone,CustomerId,MonthlyCharge,Holding,TotalCharges,Gender,paymentMethod...) in order to make calculations to see some aspect about the current state of the company and its </a:t>
            </a:r>
            <a:r>
              <a:rPr lang="en-US" sz="1100" dirty="0" smtClean="0"/>
              <a:t>future.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100" dirty="0"/>
              <a:t>The data analyzed is incomplete because we cannot specify the date that the customers left the company.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Compared </a:t>
            </a:r>
            <a:r>
              <a:rPr lang="en-US" sz="1100" dirty="0"/>
              <a:t>to the data we have:</a:t>
            </a:r>
            <a:endParaRPr lang="en-US" sz="1100" dirty="0" smtClean="0"/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 Created a dataset that allowed us to</a:t>
            </a:r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 smtClean="0"/>
              <a:t>Do </a:t>
            </a:r>
            <a:r>
              <a:rPr lang="en-US" sz="1600" dirty="0"/>
              <a:t>a Data </a:t>
            </a:r>
            <a:r>
              <a:rPr lang="en-US" sz="1600" dirty="0" smtClean="0"/>
              <a:t>Preprocessing</a:t>
            </a:r>
            <a:endParaRPr lang="en-US" sz="1600" dirty="0"/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E</a:t>
            </a:r>
            <a:r>
              <a:rPr lang="en-US" sz="1600" dirty="0" smtClean="0"/>
              <a:t>xploration </a:t>
            </a:r>
            <a:r>
              <a:rPr lang="en-US" sz="1600" dirty="0"/>
              <a:t>data analysis</a:t>
            </a:r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D</a:t>
            </a:r>
            <a:r>
              <a:rPr lang="en-US" sz="1600" dirty="0" smtClean="0"/>
              <a:t>ata </a:t>
            </a:r>
            <a:r>
              <a:rPr lang="en-US" sz="1600" dirty="0"/>
              <a:t>manipulation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lang="en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729450" y="167999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5677" y="1418566"/>
            <a:ext cx="3774300" cy="3226170"/>
          </a:xfrm>
        </p:spPr>
        <p:txBody>
          <a:bodyPr/>
          <a:lstStyle/>
          <a:p>
            <a:r>
              <a:rPr lang="en-US" dirty="0"/>
              <a:t>The amount of churn customers is 26.5% and 73.5% </a:t>
            </a:r>
            <a:r>
              <a:rPr lang="en-US" dirty="0" smtClean="0"/>
              <a:t> are </a:t>
            </a:r>
            <a:r>
              <a:rPr lang="en-US" dirty="0"/>
              <a:t>still our customers</a:t>
            </a:r>
          </a:p>
          <a:p>
            <a:pPr marL="146050" indent="0">
              <a:buNone/>
            </a:pPr>
            <a:r>
              <a:rPr lang="en-US" dirty="0" smtClean="0"/>
              <a:t>. </a:t>
            </a:r>
          </a:p>
          <a:p>
            <a:r>
              <a:rPr lang="en-US" dirty="0"/>
              <a:t>The churn of </a:t>
            </a:r>
            <a:r>
              <a:rPr lang="en-US" dirty="0" smtClean="0"/>
              <a:t>the customer  affect the business cause there's 17.8</a:t>
            </a:r>
            <a:r>
              <a:rPr lang="en-US" dirty="0"/>
              <a:t>%  of the company's </a:t>
            </a:r>
            <a:r>
              <a:rPr lang="en-US" dirty="0" smtClean="0"/>
              <a:t>revenue Total </a:t>
            </a:r>
            <a:r>
              <a:rPr lang="en-US" dirty="0"/>
              <a:t>is lost </a:t>
            </a:r>
            <a:endParaRPr lang="en-US" dirty="0" smtClean="0"/>
          </a:p>
          <a:p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r>
              <a:rPr lang="en-US" dirty="0" smtClean="0"/>
              <a:t>The Churn affect the </a:t>
            </a:r>
            <a:r>
              <a:rPr lang="en-US" dirty="0" err="1" smtClean="0"/>
              <a:t>compagny</a:t>
            </a:r>
            <a:r>
              <a:rPr lang="en-US" dirty="0" smtClean="0"/>
              <a:t> by </a:t>
            </a:r>
            <a:r>
              <a:rPr lang="en-US" dirty="0"/>
              <a:t>a loss </a:t>
            </a:r>
            <a:r>
              <a:rPr lang="en-US" dirty="0" smtClean="0"/>
              <a:t>of 30.5% per Month.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0" y="118865"/>
            <a:ext cx="1851098" cy="1743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29" y="1929560"/>
            <a:ext cx="1975571" cy="1929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860" y="2063999"/>
            <a:ext cx="1757569" cy="1794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churn rate is more significant among women than men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607259"/>
            <a:ext cx="4248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lot of people who’s not Senior Citizen (age) and who’s churn more.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68" y="1192712"/>
            <a:ext cx="4314032" cy="30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MultipLines</a:t>
            </a:r>
            <a:r>
              <a:rPr lang="en-US" dirty="0" smtClean="0"/>
              <a:t> is the service that the customers who don’t churn use more in the company that’s why we  can use this service to make our customer who don’t churn loyalty.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25" y="1607259"/>
            <a:ext cx="4492472" cy="2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service more used by the customers who’s churn is the Fiber Internet Optic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7" y="353534"/>
            <a:ext cx="3611411" cy="2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can see the rate that the company lose revenue per month</a:t>
            </a:r>
          </a:p>
          <a:p>
            <a:r>
              <a:rPr lang="en-US" dirty="0" smtClean="0"/>
              <a:t>And we can </a:t>
            </a:r>
            <a:r>
              <a:rPr lang="en-US" dirty="0"/>
              <a:t>see the monthly income of the </a:t>
            </a:r>
            <a:r>
              <a:rPr lang="en-US" dirty="0" err="1"/>
              <a:t>comagny</a:t>
            </a:r>
            <a:r>
              <a:rPr lang="en-US" dirty="0"/>
              <a:t> by Churn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810" y="1707895"/>
            <a:ext cx="4192570" cy="20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098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540</Words>
  <Application>Microsoft Office PowerPoint</Application>
  <PresentationFormat>On-screen Show (16:9)</PresentationFormat>
  <Paragraphs>58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Raleway</vt:lpstr>
      <vt:lpstr>Arial</vt:lpstr>
      <vt:lpstr>Encode Sans SemiBold</vt:lpstr>
      <vt:lpstr>Cutive</vt:lpstr>
      <vt:lpstr>Lato</vt:lpstr>
      <vt:lpstr>Streamline</vt:lpstr>
      <vt:lpstr>DALCIDE Shelsy </vt:lpstr>
      <vt:lpstr>Problem</vt:lpstr>
      <vt:lpstr>Methodology</vt:lpstr>
      <vt:lpstr>Results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 &amp; Recommendations</vt:lpstr>
      <vt:lpstr>References &amp; 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DALCIDE Shelsy</dc:title>
  <dc:creator>bootcamp</dc:creator>
  <cp:lastModifiedBy>bootcamp</cp:lastModifiedBy>
  <cp:revision>38</cp:revision>
  <dcterms:modified xsi:type="dcterms:W3CDTF">2020-06-22T23:37:27Z</dcterms:modified>
</cp:coreProperties>
</file>