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fbf9b3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fbf9b3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fbf9b3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fbf9b3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fbf9b3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fbf9b3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fbf9b3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dfbf9b3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fbf9b3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fbf9b3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dfbf9b3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dfbf9b3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dfbf9b3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dfbf9b3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fbf9b3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fbf9b3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dfbf9b3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dfbf9b3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fbf9af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fbf9af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dfbf9af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dfbf9af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fbf9af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fbf9af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dfbf9af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dfbf9af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fbf9af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fbf9af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fbf9b3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dfbf9b3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fbf9b3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fbf9b3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fbf9b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fbf9b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rvel.fandom.com/wiki/Marvel_Database" TargetMode="External"/><Relationship Id="rId4" Type="http://schemas.openxmlformats.org/officeDocument/2006/relationships/hyperlink" Target="https://dc.fandom.com/wiki/DC_Comics_Database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highest-grossing_media_franchises" TargetMode="External"/><Relationship Id="rId4" Type="http://schemas.openxmlformats.org/officeDocument/2006/relationships/hyperlink" Target="https://www.cnn.com/2022/10/19/us/most-popular-halloween-costumes-2022-google-trends-cec/index.html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ensemble.RandomForestClassifier.html#sklearn.ensemble.RandomForestClass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model_selection.StratifiedKFo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An Analysis on Social Biases in Comic Characters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Morgan McCarty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5 - Results (Accuracy)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While more metrics were looked at within the code accuracy is the easiest to view across all 21 Random Forests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Marvel: ALIGN - 0.6030,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- 0.7314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- 0.4735, HAIR - 0.3033,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- 0.8333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- 0.7679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- 0.5781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DC: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ALIGN - 0.6243, SEX - 0.6937, EYE - 0.4602, HAIR - 0.2972,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- 0.8461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- 0.7519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- 0.6530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Combined: ALIGN - 0.6062,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- 0.7481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- 0.4038, HAIR - 0.2954,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- 0.7741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- 0.7707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- 0.5714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accuracies above .7 are highlighted</a:t>
            </a:r>
            <a:endParaRPr>
              <a:solidFill>
                <a:srgbClr val="FF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The numbers don’t show much without some context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ALIVE is the only binary classification topic (i.e. Living Characters or Deceased Characters) [though as discussed earlier SEX is divided fairly binarily]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EYE and HAIR both have the most classes (26 and 28 respectively)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For the purpose of analyzing biases, SEX and GSM are the two most important features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Let’s look at some charts!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508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87690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838125"/>
            <a:ext cx="35451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These are 12 random instances in which you can see the probability distributions created for each character</a:t>
            </a:r>
            <a:endParaRPr sz="1765">
              <a:latin typeface="Cambria"/>
              <a:ea typeface="Cambria"/>
              <a:cs typeface="Cambria"/>
              <a:sym typeface="Cambria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Male is dominant throughout as expected </a:t>
            </a:r>
            <a:endParaRPr sz="121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24863"/>
            <a:ext cx="5093775" cy="50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0" y="4286875"/>
            <a:ext cx="40209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n.b. </a:t>
            </a: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there was an unfortunate error in the name transcription for Marvel and DC which caused the name to be pretty much random - combined was just left as “instance”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Marvel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57350"/>
            <a:ext cx="44358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Almost immediately something about this chart jumps out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The biggest contributor to Agender Characters is having no hair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Looking at the data this can be partially explained by the presence of the symbiotes (aliens) [which also correlates to the villain presence of agender]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However this reduces non-binary representation within Marvel to hairless individuals</a:t>
            </a:r>
            <a:endParaRPr sz="1595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75" y="49125"/>
            <a:ext cx="4248624" cy="50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DC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381200"/>
            <a:ext cx="4435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graph gives us another chance to consider similar things to the Marvel graph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Value shown on graphs is mean absolute value of the importance of a feature for its class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Hair color is a strong indicator for sex in DC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Features which should be strongly discorrelated to sex seem very important here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Some features do make sense, however, like the first appearance having a strong role due to the increased presence of female characters as time has passed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29" y="0"/>
            <a:ext cx="4331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621150" y="222400"/>
            <a:ext cx="36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Notes on Results (GSMs in Marvel)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42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Gender and Sexual Minorities are another important consideration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Very few within the dataset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Two of the highest contributing factor to GSMs: number of appearances, first appearance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GSMs a recent change for Marvel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High mean absolute value of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appearances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shows large room for improvement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26125"/>
            <a:ext cx="4287350" cy="50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Alignment (Marvel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19" y="572700"/>
            <a:ext cx="3849082" cy="45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72700"/>
            <a:ext cx="3849074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Ending Notes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data and predictions from the data show a few key points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Marvel and DC have been improving over time with regards to inclusivity, but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both have a </a:t>
            </a: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long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way to go until they are properly inclusive of women and GSMs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SEX and GSM as categories both are too heavily influenced by non-gendered physical characteristics (eye color, hair color)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As such it holds that comics are very gender and inclusivity biased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64900" y="101250"/>
            <a:ext cx="4360500" cy="6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Background on the Dataset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data set has two portions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Marvel (from the Marvel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(from the DC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There are 13 data fields of which 8 are fully categorical (technically 9 including the name), 2 are partly (years), and 3 are metadata (including the name)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DC and Marvel datasets are exactly the same minus two tiny differences in the name of one column and the formatting of dates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It was created by FiveThirtyEight for an analysis on women in comics in 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2014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13600" y="4612875"/>
            <a:ext cx="5918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https://github.com/fivethirtyeight/data/tree/master/comic-characters</a:t>
            </a:r>
            <a:endParaRPr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650" y="188500"/>
            <a:ext cx="41910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Why Should we Care About Biases in Comics?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Marvel Cinematic Universe has grossed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over 30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Batman has grossed over 29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Spider-man has grossed over 25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What was once a relatively niche topic is now a mainstream facet of life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marR="3448365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Children grow up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idolizing superheroes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33800"/>
            <a:ext cx="3618549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1 - Biases Before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Before we even discuss the models and their 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architecture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as well as what they can show we need to look at some data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Combined between both Marvel and DC there are: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16421 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5804 Female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68 Characters who fall under a different sex/gender identity (as well as 979 NaN characters)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Immediately it’s clear that there is a massive gender gap within comic book characters (2.829x as many men as women, and for characters who are neither Male nor Female the gap is even larger)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As of 2014 there were only </a:t>
            </a: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transgender characters in Marvel or DC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6197350" y="101225"/>
            <a:ext cx="2749502" cy="916503"/>
            <a:chOff x="5599425" y="101225"/>
            <a:chExt cx="2749502" cy="916503"/>
          </a:xfrm>
        </p:grpSpPr>
        <p:sp>
          <p:nvSpPr>
            <p:cNvPr id="79" name="Google Shape;79;p16"/>
            <p:cNvSpPr/>
            <p:nvPr/>
          </p:nvSpPr>
          <p:spPr>
            <a:xfrm>
              <a:off x="5599425" y="101225"/>
              <a:ext cx="2749500" cy="916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5599425" y="101225"/>
              <a:ext cx="2749502" cy="916503"/>
              <a:chOff x="5320925" y="101225"/>
              <a:chExt cx="2749502" cy="916503"/>
            </a:xfrm>
          </p:grpSpPr>
          <p:pic>
            <p:nvPicPr>
              <p:cNvPr id="81" name="Google Shape;8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539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374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20925" y="101226"/>
                <a:ext cx="916498" cy="916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2 - The Model (High Level)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4312850" wrap="square" tIns="91425">
            <a:normAutofit fontScale="92500" lnSpcReduction="20000"/>
          </a:bodyPr>
          <a:lstStyle/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How can we design a model which can look at various social biases without introducing biases of 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its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 own?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Random Forest: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Easily interpretable and easily visualizable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Can build a lot of these to see what causes different results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850" y="1017725"/>
            <a:ext cx="3665450" cy="2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3 - Data Preprocessing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224974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Unfortunately the data is not perfect as such there are three main steps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Convert the dates to a standardized number between datasets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One-hot encode any categorical feature that is not the target feature and label encode the target vector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Replace NaNs with the mean value for the class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With seven categorical features, and three datasets, 21 Random Forests were made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As such a standardized process is essential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If there was a NaN target feature, its row was removed for that model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625" y="156475"/>
            <a:ext cx="2405075" cy="1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4 - Training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As with any set of models being built disjointly, but at the same time, it was very important to make sure the data was properly separated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Separated data two ways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20% of the data was immediately separated away to make a validation set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On the remaining 80%: GridSearchCV with StratifiedKFold (the number of folds depended on the feature)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Data is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doubly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protected from leaking between the train and test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Grid Search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Random Forests have several hyperparameters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Five key hyperparameters were chosen to improve the performance of the model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“n_estimators”, “min_samples_split”, “min_samples_leaf”, “criterion”, “max_depth”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Key points: “criterion” is the evaluation function for splits, “n_estimators” is the number of Trees in the forest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More hyperparameters or a larger grid range of these could have been considered, but the time to evaluate the best parameters rose very quickly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StratifiedKFold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StratifiedKFold was applied to reduce the bias and variance within the models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The number of folds was set to 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Georgia"/>
                <a:ea typeface="Georgia"/>
                <a:cs typeface="Georgia"/>
                <a:sym typeface="Georgia"/>
              </a:rPr>
              <a:t>min(n, 5)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where “n” is the number of class examples of the smallest class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○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If “n” were less than 2 (i.e. 1) then the StratifiedKFold and GridSearch had to be skipped (this occurred on several of the categories)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