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4FD4-6884-4D61-A909-368D0077A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40152-9D41-47A5-8723-2B840B31E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75AC-F3E1-4D4F-933B-ABBDA77B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5A66-F3A9-4E88-9CE1-CB23E92B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DDC38-4F8F-4AD9-A05B-8FA49169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8452-BC8B-43CA-800D-CFBCCB1E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A3FAC-8D09-46F4-9053-F04AEF2B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97ACE-A18C-4100-8857-451B118D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CD35-77C1-43E4-AD13-F1A928B9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BCD5-40FD-4BC5-B33D-548B7C2B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EA02A-ACDA-4961-B850-66F82F151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2D8BE-818D-4407-9039-B4BC712E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5E95-BC62-48C0-AE2A-85105270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39FBB-FDBB-4B3C-8045-F7E4B1D1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847F-95F1-49A6-94C5-3F49A23E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12DF-B17C-4BA3-98A4-5C27385D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CEB6-BFFB-4466-926B-CF933B82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A0D6-602C-491F-B70C-3AB4F7E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9770-5114-400E-8293-02B77AA6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B553-9D43-4B01-AB3B-0877B4A9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A5E6-6917-4997-B935-09DDA99F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0491E-221E-431B-A19A-6E4A413D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3063-6B7F-48F5-8DB9-D6B907D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F79F-315E-4AB3-8C98-8272402F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70A7-5B72-4975-82F1-5D996D86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1683-4BC8-4BDC-BE23-98FF801F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E472-1634-4FA4-8BA1-04BA08E4D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CEC1C-6C33-42C0-887D-1D7099F37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5DED-02F3-4E45-92FA-E91F1CD7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205F1-F852-4D78-A26E-84DD8A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7765C-4797-4C5F-94E2-77602DF7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28F1-BA48-430E-8224-FDA0ACD8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6278-D7A5-4811-A92E-ADB68ECB8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79A51-6B3C-4796-BDA0-56090E9A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42CC9-F1F9-40D9-991A-E9001160D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EEC5F-1F34-4CC7-882C-0892B1C66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EC609-FA57-4F80-A207-A2B33B46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AFADD-D414-4BDF-936D-0CB7C281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4ADAB-8936-4A11-A1A5-2179135E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7BDD-81A0-493E-B8B5-2D1DE312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587B0-23DF-4335-BE04-0EA0D8B1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1C95-92A4-4457-8C9C-3960F718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7669-CF6B-4C87-A757-2D5712FD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E7F3E-F35B-413E-8EE7-125085D7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9977E-A103-46A5-9500-71DE6461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34E4E-BD57-4502-865D-167D4A64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E013-6D38-4B13-A631-04C4DA42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9CC7-953E-4F23-9C20-32BD27B3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51CD4-6DE0-400F-A196-222A3CC62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A7A9-9582-491A-83E7-599C1420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6D73-426E-443D-9862-10880377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73900-6EE2-4973-80A9-7B264791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7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2BAB-FD56-42F8-953B-AC9CC33D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66830-9CEA-4589-ADCB-4F7BE3F5C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C986F-122B-488F-B86B-922F3D5F0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E1FC9-8999-4528-9C1E-7C1CE1EA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C29BB-236D-455C-B988-3B752501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14DA9-B56A-42AD-9FDD-6CEB55FA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ECB14-5B2A-49D8-9592-62F75BAB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069F-0A5A-4266-B543-8C5E8765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99E9-8CD6-4DF7-B2CF-75E14DACA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FCFD-2846-4944-90AF-A268E85A148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E05B-F218-4A1D-AFE9-52D8B7968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7C29-A959-4C98-BDFF-3EF327845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A8F9-0A1E-4CE2-A761-7690B78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DB023-4A17-48F8-9206-7D981998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9" y="5158155"/>
            <a:ext cx="2213090" cy="1665021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F3B948D1-DC24-4960-AFB6-7C71A5BD9010}"/>
              </a:ext>
            </a:extLst>
          </p:cNvPr>
          <p:cNvSpPr/>
          <p:nvPr/>
        </p:nvSpPr>
        <p:spPr>
          <a:xfrm>
            <a:off x="5247636" y="2990095"/>
            <a:ext cx="1125415" cy="11254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C96F4FBA-C692-498D-853B-FA9C4ADF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43" y="5062144"/>
            <a:ext cx="2193221" cy="148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64DEC-9A42-4139-80E0-B09D199C2F2D}"/>
              </a:ext>
            </a:extLst>
          </p:cNvPr>
          <p:cNvSpPr txBox="1"/>
          <p:nvPr/>
        </p:nvSpPr>
        <p:spPr>
          <a:xfrm>
            <a:off x="9663215" y="6539002"/>
            <a:ext cx="1599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/>
              <a:t>Interactive maps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E7D5FE5C-0B92-4038-B874-08D4CCAE8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447" y="2908474"/>
            <a:ext cx="2167013" cy="19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6870C478-C6A3-4184-A206-F9DB40E0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95" y="481520"/>
            <a:ext cx="1954717" cy="192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EBE27D-4D45-43D9-93F2-CDA3A5C8B502}"/>
              </a:ext>
            </a:extLst>
          </p:cNvPr>
          <p:cNvSpPr txBox="1"/>
          <p:nvPr/>
        </p:nvSpPr>
        <p:spPr>
          <a:xfrm>
            <a:off x="9315546" y="2402419"/>
            <a:ext cx="229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Facility &amp; industry-level summaries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CBC528-216C-4241-B0AD-43931A061296}"/>
              </a:ext>
            </a:extLst>
          </p:cNvPr>
          <p:cNvCxnSpPr/>
          <p:nvPr/>
        </p:nvCxnSpPr>
        <p:spPr>
          <a:xfrm flipV="1">
            <a:off x="6962862" y="1719743"/>
            <a:ext cx="1920240" cy="156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BC32C7-BE39-4AD8-96CB-583729493432}"/>
              </a:ext>
            </a:extLst>
          </p:cNvPr>
          <p:cNvCxnSpPr>
            <a:cxnSpLocks/>
          </p:cNvCxnSpPr>
          <p:nvPr/>
        </p:nvCxnSpPr>
        <p:spPr>
          <a:xfrm>
            <a:off x="7049383" y="3702107"/>
            <a:ext cx="17338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43EC04-5721-47F1-8100-A905A2E2CDA6}"/>
              </a:ext>
            </a:extLst>
          </p:cNvPr>
          <p:cNvCxnSpPr>
            <a:cxnSpLocks/>
          </p:cNvCxnSpPr>
          <p:nvPr/>
        </p:nvCxnSpPr>
        <p:spPr>
          <a:xfrm>
            <a:off x="6962862" y="4072267"/>
            <a:ext cx="1920240" cy="156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9" name="Picture 15">
            <a:extLst>
              <a:ext uri="{FF2B5EF4-FFF2-40B4-BE49-F238E27FC236}">
                <a16:creationId xmlns:a16="http://schemas.microsoft.com/office/drawing/2014/main" id="{20DF0961-02BF-4437-BA3D-3FE8D62F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83" b="18482"/>
          <a:stretch/>
        </p:blipFill>
        <p:spPr bwMode="auto">
          <a:xfrm>
            <a:off x="205666" y="389371"/>
            <a:ext cx="2695133" cy="162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FFACB4-1544-4D50-B713-4C1C83C09AC1}"/>
              </a:ext>
            </a:extLst>
          </p:cNvPr>
          <p:cNvSpPr txBox="1"/>
          <p:nvPr/>
        </p:nvSpPr>
        <p:spPr>
          <a:xfrm>
            <a:off x="632564" y="1909811"/>
            <a:ext cx="19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Coordinate locations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944D3-3F47-4754-B0BB-B63206630A7B}"/>
              </a:ext>
            </a:extLst>
          </p:cNvPr>
          <p:cNvCxnSpPr>
            <a:cxnSpLocks/>
          </p:cNvCxnSpPr>
          <p:nvPr/>
        </p:nvCxnSpPr>
        <p:spPr>
          <a:xfrm>
            <a:off x="2839411" y="1728528"/>
            <a:ext cx="1920240" cy="156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92A68D-7D3A-45C8-9253-755AA6F2D061}"/>
              </a:ext>
            </a:extLst>
          </p:cNvPr>
          <p:cNvCxnSpPr>
            <a:cxnSpLocks/>
          </p:cNvCxnSpPr>
          <p:nvPr/>
        </p:nvCxnSpPr>
        <p:spPr>
          <a:xfrm>
            <a:off x="2924197" y="3683462"/>
            <a:ext cx="17338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A61D96-C13B-431B-9525-2A29F5EAB40F}"/>
              </a:ext>
            </a:extLst>
          </p:cNvPr>
          <p:cNvSpPr txBox="1"/>
          <p:nvPr/>
        </p:nvSpPr>
        <p:spPr>
          <a:xfrm>
            <a:off x="780748" y="-115186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Inputs: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FE67B3-CAA0-43BB-92EA-A407B7721677}"/>
              </a:ext>
            </a:extLst>
          </p:cNvPr>
          <p:cNvSpPr txBox="1"/>
          <p:nvPr/>
        </p:nvSpPr>
        <p:spPr>
          <a:xfrm>
            <a:off x="9512681" y="-115187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Outputs: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A9F648-A68E-4A50-8055-0A2CA475016A}"/>
              </a:ext>
            </a:extLst>
          </p:cNvPr>
          <p:cNvGrpSpPr/>
          <p:nvPr/>
        </p:nvGrpSpPr>
        <p:grpSpPr>
          <a:xfrm>
            <a:off x="4440802" y="4392580"/>
            <a:ext cx="2933326" cy="1501971"/>
            <a:chOff x="4743989" y="4192075"/>
            <a:chExt cx="2477794" cy="1268722"/>
          </a:xfrm>
        </p:grpSpPr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0BD55E7D-DF57-4AB2-B2D2-56F20E6F5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474" y="4192075"/>
              <a:ext cx="2300360" cy="1268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CAE8EE-8CED-4804-A3DB-5C72CB80C83A}"/>
                </a:ext>
              </a:extLst>
            </p:cNvPr>
            <p:cNvSpPr txBox="1"/>
            <p:nvPr/>
          </p:nvSpPr>
          <p:spPr>
            <a:xfrm>
              <a:off x="4743989" y="4504550"/>
              <a:ext cx="2477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EJSCREEN National &amp; </a:t>
              </a:r>
            </a:p>
            <a:p>
              <a:pPr algn="ctr"/>
              <a:r>
                <a:rPr lang="en-US" sz="2000" b="1" dirty="0"/>
                <a:t>State Data</a:t>
              </a:r>
            </a:p>
          </p:txBody>
        </p:sp>
      </p:grpSp>
      <p:pic>
        <p:nvPicPr>
          <p:cNvPr id="35" name="Picture 17">
            <a:extLst>
              <a:ext uri="{FF2B5EF4-FFF2-40B4-BE49-F238E27FC236}">
                <a16:creationId xmlns:a16="http://schemas.microsoft.com/office/drawing/2014/main" id="{6EE36AB4-0062-4836-B3A2-53B4A43E4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5" b="8915"/>
          <a:stretch/>
        </p:blipFill>
        <p:spPr bwMode="auto">
          <a:xfrm>
            <a:off x="519911" y="2265770"/>
            <a:ext cx="1781160" cy="24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5BE2F24F-9E8B-430C-952F-BCF94AC04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7" t="35271" b="34595"/>
          <a:stretch/>
        </p:blipFill>
        <p:spPr bwMode="auto">
          <a:xfrm>
            <a:off x="1539546" y="3625180"/>
            <a:ext cx="848156" cy="10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72BCDFD-AABB-46EA-B94D-AECE2DF9523C}"/>
              </a:ext>
            </a:extLst>
          </p:cNvPr>
          <p:cNvGrpSpPr/>
          <p:nvPr/>
        </p:nvGrpSpPr>
        <p:grpSpPr>
          <a:xfrm>
            <a:off x="4032343" y="521839"/>
            <a:ext cx="3556000" cy="2174662"/>
            <a:chOff x="4032343" y="521839"/>
            <a:chExt cx="3556000" cy="217466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53AF449-9883-4513-B3CA-C215990AD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904" y="521839"/>
              <a:ext cx="2822879" cy="217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AA5538-FEAF-4A72-B99B-29769A6BB557}"/>
                </a:ext>
              </a:extLst>
            </p:cNvPr>
            <p:cNvSpPr txBox="1"/>
            <p:nvPr/>
          </p:nvSpPr>
          <p:spPr>
            <a:xfrm>
              <a:off x="4032343" y="1318285"/>
              <a:ext cx="3556000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 dirty="0"/>
                <a:t>EJSCREENbatch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44C520B-538F-45EE-8697-72728C4FD428}"/>
              </a:ext>
            </a:extLst>
          </p:cNvPr>
          <p:cNvSpPr txBox="1"/>
          <p:nvPr/>
        </p:nvSpPr>
        <p:spPr>
          <a:xfrm>
            <a:off x="184425" y="4638646"/>
            <a:ext cx="2671693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b="1" dirty="0"/>
              <a:t>Stream Catchments (ComIDs)</a:t>
            </a:r>
            <a:endParaRPr lang="en-US" sz="1600" b="1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8D45CD-6546-44CE-8610-A5ACA0CD8A6E}"/>
              </a:ext>
            </a:extLst>
          </p:cNvPr>
          <p:cNvSpPr txBox="1"/>
          <p:nvPr/>
        </p:nvSpPr>
        <p:spPr>
          <a:xfrm>
            <a:off x="1066948" y="6468629"/>
            <a:ext cx="94519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b="1" dirty="0"/>
              <a:t>Polygons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FEFA32-6995-4AC3-B93F-7C4B8E4A5E63}"/>
              </a:ext>
            </a:extLst>
          </p:cNvPr>
          <p:cNvCxnSpPr>
            <a:cxnSpLocks/>
          </p:cNvCxnSpPr>
          <p:nvPr/>
        </p:nvCxnSpPr>
        <p:spPr>
          <a:xfrm flipV="1">
            <a:off x="2829412" y="4100670"/>
            <a:ext cx="1920240" cy="156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C0AE9-123E-40E2-A1FE-A935B265396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45" b="34329"/>
          <a:stretch/>
        </p:blipFill>
        <p:spPr>
          <a:xfrm>
            <a:off x="4850223" y="5990665"/>
            <a:ext cx="1920240" cy="7622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42001DF-3F77-4444-8F68-45981977E410}"/>
              </a:ext>
            </a:extLst>
          </p:cNvPr>
          <p:cNvSpPr txBox="1"/>
          <p:nvPr/>
        </p:nvSpPr>
        <p:spPr>
          <a:xfrm>
            <a:off x="9674917" y="4687840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Overlap analysis</a:t>
            </a:r>
          </a:p>
        </p:txBody>
      </p:sp>
    </p:spTree>
    <p:extLst>
      <p:ext uri="{BB962C8B-B14F-4D97-AF65-F5344CB8AC3E}">
        <p14:creationId xmlns:p14="http://schemas.microsoft.com/office/powerpoint/2010/main" val="206942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Teachey, Morgan</dc:creator>
  <cp:lastModifiedBy>Teachey, Morgan</cp:lastModifiedBy>
  <cp:revision>2</cp:revision>
  <dcterms:created xsi:type="dcterms:W3CDTF">2021-12-20T15:13:13Z</dcterms:created>
  <dcterms:modified xsi:type="dcterms:W3CDTF">2021-12-20T15:22:58Z</dcterms:modified>
</cp:coreProperties>
</file>