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>
        <p:scale>
          <a:sx n="156" d="100"/>
          <a:sy n="156" d="100"/>
        </p:scale>
        <p:origin x="-3353" y="-2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D22E-297E-4615-AB5A-D778E1E8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E096-50D7-48CB-B160-98C478EF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4001-CFF5-4CFE-B634-DD6CB49C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D25A-EA45-40CC-8844-C4271990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0AE-16B5-49F0-9152-04DE6A99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6FFB-5882-44F9-918F-6FDC23F8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D3E45-CEEA-4489-B01B-40A38251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148A-0CA0-4973-BDCE-6A870E6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209C-F74D-47E0-B0A4-0D36B8DD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8651-0198-4032-88A0-C10DDB0B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CDAFF-F88B-4268-B95F-345EF45C1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E65E-A813-4B92-BBAF-3A7D44E08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E6C8-8119-4768-B4BC-68EA2B9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06A5-EA3E-43E4-BFA4-C758257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AD1C-4F5B-45BC-922A-44F6D0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0F24-522F-4BA6-AC39-42194CCA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F43E-EA98-48E6-A89E-1B5B7C37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91C6-7B38-4C70-88A3-5DA7572B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8AEE-7370-4DA2-8886-E5CCF870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D836-A489-42A8-979E-7EAEB5B0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7920-BB9F-4383-B158-D045C11A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661B-2599-41FB-902D-C2F7581D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1F9-5766-4AA1-ABD7-69058AFE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B42B-E434-4D35-B699-CF9EC0E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4B6A-BF03-42A7-B5DD-B9A92010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C5D-3B2D-4062-B6AB-CE392449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7890-E622-42B3-B0A5-21C7D86F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E170-1627-420A-8830-BA11EA6A8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44B9A-6555-4B16-BE6D-8CAB93A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24781-7F4A-4E68-9FDE-58E1AFE0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C5613-9E1B-424B-873D-05256A64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948F-4069-4CE3-A302-32010B6A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2A6E9-3711-45F7-9AC3-B4E77975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0E59-C320-442A-8985-06C7F280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C4595-4147-4B46-8172-11F552A4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24C4C-CCF8-4805-B188-A441A46FE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28CA0-F234-4701-AD0F-4710562D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BEFBB-BEA7-4263-8CD7-7B23677B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18083-E5D6-48E7-A827-0FF94532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0F5-B893-4B27-82E3-BB7AD648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70E75-B583-4E16-99B4-52373D42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D0EE7-4F8A-43E2-82C4-F780445D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E5A1F-B61A-4D85-BB28-5D5DD4F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1E10B-C64B-423E-8B8B-12E2322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42CD2-50C4-44B7-9846-DF7FA5D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9E4B-678A-451A-BF92-6C9C5101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3E68-5793-4D34-AE72-ABE2D515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B6BD-358C-4A0A-847F-4A517761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8C29-8FBF-4007-967E-8B4768AE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360B-3706-458C-A4C5-AC86E5F5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9F7F-7FEE-4E86-90BB-8E7C9D32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7800E-E347-4C96-977D-BFF5058B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B2E5-6A17-4D78-92CE-12ACB11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C74BE-71D3-48CC-BB77-B0FE30CF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F0E3-B5E9-4830-8274-ABFC139A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34EE-AC4A-4DE6-8051-0B084237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F1C-87A3-48DF-85E2-DF68AC60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5EA89-4E00-4627-8DC3-6FE3176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0750A-3F15-4D9E-9038-EC7F6DB2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836A-D120-45A1-876D-F16DFFF4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03BD-50DF-4810-9C67-6C6C1C947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ADBC-85A8-42F4-A1A6-51631306E49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9323-3FF3-4E21-B360-22EB376A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B80F-1332-41F6-A3F0-92DBC1D7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E918-E34F-4DFF-89FB-F7F63B6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9DC3-4D54-45F3-8C19-5ADB5BEA8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E5425-D0F0-4F48-91CD-133AB5063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7111C-407A-48EE-BCC2-8E69AA4825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968" y1="48372" x2="60477" y2="70698"/>
                        <a14:foregroundMark x1="60477" y1="70698" x2="71353" y2="66977"/>
                        <a14:foregroundMark x1="61008" y1="20000" x2="73210" y2="10233"/>
                        <a14:foregroundMark x1="73210" y1="10233" x2="83820" y2="34419"/>
                        <a14:foregroundMark x1="83820" y1="34419" x2="85146" y2="58605"/>
                        <a14:foregroundMark x1="85146" y1="58605" x2="78515" y2="79535"/>
                        <a14:foregroundMark x1="78515" y1="79535" x2="68700" y2="73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67" y="3016198"/>
            <a:ext cx="3590925" cy="204787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94136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Weiss</dc:creator>
  <cp:lastModifiedBy>Morgan Weiss</cp:lastModifiedBy>
  <cp:revision>2</cp:revision>
  <dcterms:created xsi:type="dcterms:W3CDTF">2019-09-16T13:26:06Z</dcterms:created>
  <dcterms:modified xsi:type="dcterms:W3CDTF">2019-09-16T13:35:21Z</dcterms:modified>
</cp:coreProperties>
</file>