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3F12-A4A9-41E5-9718-F7629BBC0B2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B61A-FB40-4C1B-A172-078ADA40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7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3F12-A4A9-41E5-9718-F7629BBC0B2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B61A-FB40-4C1B-A172-078ADA40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5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3F12-A4A9-41E5-9718-F7629BBC0B2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B61A-FB40-4C1B-A172-078ADA40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3F12-A4A9-41E5-9718-F7629BBC0B2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B61A-FB40-4C1B-A172-078ADA40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3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3F12-A4A9-41E5-9718-F7629BBC0B2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B61A-FB40-4C1B-A172-078ADA40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37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3F12-A4A9-41E5-9718-F7629BBC0B2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B61A-FB40-4C1B-A172-078ADA40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5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3F12-A4A9-41E5-9718-F7629BBC0B2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B61A-FB40-4C1B-A172-078ADA40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6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3F12-A4A9-41E5-9718-F7629BBC0B2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B61A-FB40-4C1B-A172-078ADA40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2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3F12-A4A9-41E5-9718-F7629BBC0B2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B61A-FB40-4C1B-A172-078ADA40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6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3F12-A4A9-41E5-9718-F7629BBC0B2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B61A-FB40-4C1B-A172-078ADA40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7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3F12-A4A9-41E5-9718-F7629BBC0B2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EB61A-FB40-4C1B-A172-078ADA40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B3F12-A4A9-41E5-9718-F7629BBC0B2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EB61A-FB40-4C1B-A172-078ADA400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5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87" y="995581"/>
            <a:ext cx="9668359" cy="30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2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t="3247" r="21021" b="38804"/>
          <a:stretch/>
        </p:blipFill>
        <p:spPr>
          <a:xfrm>
            <a:off x="7805283" y="3217579"/>
            <a:ext cx="2930771" cy="28549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79" y="586153"/>
            <a:ext cx="9990175" cy="24032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CxnSpPr/>
          <p:nvPr/>
        </p:nvCxnSpPr>
        <p:spPr>
          <a:xfrm flipH="1">
            <a:off x="8956431" y="2145324"/>
            <a:ext cx="844062" cy="1430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7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16" y="283191"/>
            <a:ext cx="8663167" cy="62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5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416" y="283191"/>
            <a:ext cx="8663167" cy="62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31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Germaine</dc:creator>
  <cp:lastModifiedBy>Germaine</cp:lastModifiedBy>
  <cp:revision>2</cp:revision>
  <dcterms:created xsi:type="dcterms:W3CDTF">2025-07-21T15:46:11Z</dcterms:created>
  <dcterms:modified xsi:type="dcterms:W3CDTF">2025-07-21T16:22:59Z</dcterms:modified>
</cp:coreProperties>
</file>