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38" r:id="rId5"/>
    <p:sldId id="364" r:id="rId6"/>
    <p:sldId id="340" r:id="rId7"/>
    <p:sldId id="341" r:id="rId8"/>
    <p:sldId id="342" r:id="rId9"/>
    <p:sldId id="343" r:id="rId10"/>
    <p:sldId id="344" r:id="rId11"/>
    <p:sldId id="345" r:id="rId12"/>
    <p:sldId id="365" r:id="rId13"/>
    <p:sldId id="347" r:id="rId14"/>
    <p:sldId id="348" r:id="rId15"/>
    <p:sldId id="349" r:id="rId16"/>
    <p:sldId id="350" r:id="rId17"/>
    <p:sldId id="351" r:id="rId18"/>
    <p:sldId id="366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3" autoAdjust="0"/>
  </p:normalViewPr>
  <p:slideViewPr>
    <p:cSldViewPr snapToGrid="0">
      <p:cViewPr varScale="1">
        <p:scale>
          <a:sx n="117" d="100"/>
          <a:sy n="117" d="100"/>
        </p:scale>
        <p:origin x="1288" y="17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aja Gurajala" userId="a4d2acc1-f777-4599-a5d4-8682c6acf57c" providerId="ADAL" clId="{B10297B9-FA61-314B-9314-51A014515BC2}"/>
    <pc:docChg chg="undo custSel addSld delSld">
      <pc:chgData name="Supraja Gurajala" userId="a4d2acc1-f777-4599-a5d4-8682c6acf57c" providerId="ADAL" clId="{B10297B9-FA61-314B-9314-51A014515BC2}" dt="2020-09-15T15:15:33.344" v="2" actId="680"/>
      <pc:docMkLst>
        <pc:docMk/>
      </pc:docMkLst>
      <pc:sldChg chg="new del">
        <pc:chgData name="Supraja Gurajala" userId="a4d2acc1-f777-4599-a5d4-8682c6acf57c" providerId="ADAL" clId="{B10297B9-FA61-314B-9314-51A014515BC2}" dt="2020-09-10T15:09:23.869" v="1" actId="680"/>
        <pc:sldMkLst>
          <pc:docMk/>
          <pc:sldMk cId="3649399399" sldId="366"/>
        </pc:sldMkLst>
      </pc:sldChg>
      <pc:sldChg chg="new">
        <pc:chgData name="Supraja Gurajala" userId="a4d2acc1-f777-4599-a5d4-8682c6acf57c" providerId="ADAL" clId="{B10297B9-FA61-314B-9314-51A014515BC2}" dt="2020-09-15T15:15:33.344" v="2" actId="680"/>
        <pc:sldMkLst>
          <pc:docMk/>
          <pc:sldMk cId="3845783268" sldId="3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85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>
                <a:solidFill>
                  <a:srgbClr val="002060"/>
                </a:solidFill>
              </a:rPr>
              <a:t>th</a:t>
            </a:r>
            <a:r>
              <a:rPr lang="en-US" altLang="en-US" b="1">
                <a:solidFill>
                  <a:srgbClr val="002060"/>
                </a:solidFill>
              </a:rPr>
              <a:t> Ed</a:t>
            </a:r>
            <a:r>
              <a:rPr lang="en-US" altLang="en-US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>
                <a:solidFill>
                  <a:srgbClr val="002060"/>
                </a:solidFill>
              </a:rPr>
              <a:t>th</a:t>
            </a:r>
            <a:r>
              <a:rPr lang="en-US" sz="1000" b="1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1746" name="Picture 2" descr="C:\Users\as668\Desktop\2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248" y="4259278"/>
            <a:ext cx="4234254" cy="8830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dirty="0">
                <a:sym typeface="Symbol" panose="05050102010706020507" pitchFamily="18" charset="2"/>
              </a:rPr>
              <a:t>&gt; 90,000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Then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8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(Cont.)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900162" cy="1677479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5843" name="Picture 3" descr="C:\Users\as668\Desktop\Figures-for-slides\2_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9080" y="2755392"/>
            <a:ext cx="2609469" cy="32298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62" y="1049316"/>
            <a:ext cx="4466020" cy="52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000-FE3D-8A4A-AF58-AEE9EBE6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26E2-E4D7-A945-A7F5-DB9430CF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54" y="2037636"/>
            <a:ext cx="6103646" cy="3470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 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column of 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1600" baseline="30000" dirty="0">
                <a:sym typeface="Symbol" panose="05050102010706020507" pitchFamily="18" charset="2"/>
              </a:rPr>
              <a:t>nd </a:t>
            </a:r>
            <a:r>
              <a:rPr lang="en-US" altLang="en-US" sz="1600" dirty="0">
                <a:sym typeface="Symbol" panose="05050102010706020507" pitchFamily="18" charset="2"/>
              </a:rPr>
              <a:t>column of 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54273" name="Picture 1" descr="W:\db-book\db7\slide-dir\KEEP\Tables-ch2\2_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944" y="2522874"/>
            <a:ext cx="982978" cy="2406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parity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98306" name="Picture 2" descr="W:\db-book\db7\slide-dir\KEEP\Tables-ch2\2_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318" y="4894643"/>
            <a:ext cx="1000083" cy="607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parity</a:t>
            </a:r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4" name="Picture 1" descr="C:\Users\as668\Desktop\Figures-for-slides\2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963752"/>
            <a:ext cx="1011628" cy="868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pic>
        <p:nvPicPr>
          <p:cNvPr id="5122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2406291"/>
            <a:ext cx="4456175" cy="336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3254440"/>
            <a:ext cx="3644961" cy="274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which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21505" name="Picture 1" descr="C:\Users\as668\Desktop\2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406" y="1378038"/>
            <a:ext cx="7133366" cy="42757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7791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turning-machine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102661</TotalTime>
  <Words>1956</Words>
  <Application>Microsoft Macintosh PowerPoint</Application>
  <PresentationFormat>On-screen Show (4:3)</PresentationFormat>
  <Paragraphs>223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Attribute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(Cont.)</vt:lpstr>
      <vt:lpstr>Composition of Relational Operations</vt:lpstr>
      <vt:lpstr>Cartesian-Product Operation</vt:lpstr>
      <vt:lpstr>The  instructor  X  teaches  table</vt:lpstr>
      <vt:lpstr>PowerPoint Presentation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Supraja Gurajala</cp:lastModifiedBy>
  <cp:revision>459</cp:revision>
  <cp:lastPrinted>1999-06-28T19:27:31Z</cp:lastPrinted>
  <dcterms:created xsi:type="dcterms:W3CDTF">2009-12-21T15:40:22Z</dcterms:created>
  <dcterms:modified xsi:type="dcterms:W3CDTF">2020-09-15T15:16:13Z</dcterms:modified>
</cp:coreProperties>
</file>