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65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6" r:id="rId15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EF2"/>
    <a:srgbClr val="FAF5FD"/>
    <a:srgbClr val="339933"/>
    <a:srgbClr val="C6E6A2"/>
    <a:srgbClr val="371450"/>
    <a:srgbClr val="0563C1"/>
    <a:srgbClr val="742774"/>
    <a:srgbClr val="C5C4C4"/>
    <a:srgbClr val="DD7A9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9BAFE3-A29D-4F41-9DCF-84AFA1532728}" v="594" vWet="598" dt="2020-10-30T09:26:46.747"/>
    <p1510:client id="{8298A498-396A-451C-BF52-7A764A0DDEFC}" v="5646" dt="2020-10-30T16:45:35.570"/>
    <p1510:client id="{928BF81B-ACEE-F388-D842-05A615B78916}" v="3359" dt="2020-10-30T08:49:03.361"/>
    <p1510:client id="{9A512294-7830-4CFD-BEF3-F5F2DCFB55F2}" v="115" dt="2020-10-30T09:12:35.7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33" autoAdjust="0"/>
  </p:normalViewPr>
  <p:slideViewPr>
    <p:cSldViewPr snapToGrid="0">
      <p:cViewPr>
        <p:scale>
          <a:sx n="120" d="100"/>
          <a:sy n="120" d="100"/>
        </p:scale>
        <p:origin x="370" y="-7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deva Denitsa" userId="0c31b4f6-624c-4d67-8bb3-172ea8f9b804" providerId="ADAL" clId="{4E9BAFE3-A29D-4F41-9DCF-84AFA1532728}"/>
    <pc:docChg chg="undo custSel modSld">
      <pc:chgData name="Radeva Denitsa" userId="0c31b4f6-624c-4d67-8bb3-172ea8f9b804" providerId="ADAL" clId="{4E9BAFE3-A29D-4F41-9DCF-84AFA1532728}" dt="2020-10-30T09:06:00.819" v="591" actId="14100"/>
      <pc:docMkLst>
        <pc:docMk/>
      </pc:docMkLst>
      <pc:sldChg chg="delSp modSp mod">
        <pc:chgData name="Radeva Denitsa" userId="0c31b4f6-624c-4d67-8bb3-172ea8f9b804" providerId="ADAL" clId="{4E9BAFE3-A29D-4F41-9DCF-84AFA1532728}" dt="2020-10-30T09:06:00.819" v="591" actId="14100"/>
        <pc:sldMkLst>
          <pc:docMk/>
          <pc:sldMk cId="4172518894" sldId="2856"/>
        </pc:sldMkLst>
        <pc:spChg chg="mod">
          <ac:chgData name="Radeva Denitsa" userId="0c31b4f6-624c-4d67-8bb3-172ea8f9b804" providerId="ADAL" clId="{4E9BAFE3-A29D-4F41-9DCF-84AFA1532728}" dt="2020-10-30T09:06:00.819" v="591" actId="14100"/>
          <ac:spMkLst>
            <pc:docMk/>
            <pc:sldMk cId="4172518894" sldId="2856"/>
            <ac:spMk id="5" creationId="{76AF56CC-67FD-45F2-8014-8C2DBC9CCB1A}"/>
          </ac:spMkLst>
        </pc:spChg>
        <pc:spChg chg="del">
          <ac:chgData name="Radeva Denitsa" userId="0c31b4f6-624c-4d67-8bb3-172ea8f9b804" providerId="ADAL" clId="{4E9BAFE3-A29D-4F41-9DCF-84AFA1532728}" dt="2020-10-30T09:04:09.854" v="390" actId="478"/>
          <ac:spMkLst>
            <pc:docMk/>
            <pc:sldMk cId="4172518894" sldId="2856"/>
            <ac:spMk id="6" creationId="{F5DA7803-8253-42BF-A84F-3692C036FBA7}"/>
          </ac:spMkLst>
        </pc:spChg>
        <pc:spChg chg="mod">
          <ac:chgData name="Radeva Denitsa" userId="0c31b4f6-624c-4d67-8bb3-172ea8f9b804" providerId="ADAL" clId="{4E9BAFE3-A29D-4F41-9DCF-84AFA1532728}" dt="2020-10-30T09:05:31.640" v="520" actId="13926"/>
          <ac:spMkLst>
            <pc:docMk/>
            <pc:sldMk cId="4172518894" sldId="2856"/>
            <ac:spMk id="12" creationId="{9E0AB405-328C-425F-AFDE-FAE48761B566}"/>
          </ac:spMkLst>
        </pc:spChg>
      </pc:sldChg>
    </pc:docChg>
  </pc:docChgLst>
  <pc:docChgLst>
    <pc:chgData name="Sanchez Guillaume" userId="6543a963-ae76-45f8-b725-f9e6f86041c0" providerId="ADAL" clId="{7B887431-2202-4F9E-95D8-1C11D5454A12}"/>
    <pc:docChg chg="undo custSel modSld">
      <pc:chgData name="Sanchez Guillaume" userId="6543a963-ae76-45f8-b725-f9e6f86041c0" providerId="ADAL" clId="{7B887431-2202-4F9E-95D8-1C11D5454A12}" dt="2019-04-10T06:45:00.764" v="1544" actId="20577"/>
      <pc:docMkLst>
        <pc:docMk/>
      </pc:docMkLst>
      <pc:sldChg chg="addSp delSp">
        <pc:chgData name="Sanchez Guillaume" userId="6543a963-ae76-45f8-b725-f9e6f86041c0" providerId="ADAL" clId="{7B887431-2202-4F9E-95D8-1C11D5454A12}" dt="2019-04-10T06:05:52.745" v="1465"/>
        <pc:sldMkLst>
          <pc:docMk/>
          <pc:sldMk cId="2801089931" sldId="636"/>
        </pc:sldMkLst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13" creationId="{3444CA28-BE8C-406B-81DE-9389BD1E3251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14" creationId="{A9497FA7-547A-4F94-99C4-603000045064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15" creationId="{909F947A-74CF-405C-9BB7-944318D1B15B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16" creationId="{9723F180-3446-40D7-9E8A-02C5BEEBFE06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18" creationId="{BCBA2A90-0172-4C0C-845A-8B29791616CD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20" creationId="{60F034AC-D6FB-4278-924F-BCE316D1D0D7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22" creationId="{CBA99765-1F33-433E-85FC-B4C396C59CDF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24" creationId="{6C6EFDA5-3B2D-4BDA-AF64-F85888FEB51F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26" creationId="{CF32ADE0-8CDB-4D3B-B9E1-773B31A0D8E8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27" creationId="{E52423A4-3FEC-4EB0-88F2-935E36959E76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28" creationId="{6CB58961-A746-47F0-B9AE-E6784E44B6D2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29" creationId="{8E26FA20-CA97-4529-9775-59604FF9DE79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30" creationId="{5437EAFF-795E-42EF-9E08-E17B3B8437C9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31" creationId="{4263D588-89BD-4F06-BDB6-63AC1BF65013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32" creationId="{4AE4FE31-73F7-4F26-B73C-991D6D575BF3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33" creationId="{F83B533D-B019-4493-A51D-C66C83F61F90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34" creationId="{B7209A25-3F55-49C8-841B-04BB41DBF743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35" creationId="{41949ED5-A445-4E01-AEC5-962AE4046592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36" creationId="{739DC1E4-3C19-49B3-A8BC-DCA69C093F1E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37" creationId="{518B350A-F784-43B8-BAB4-F8C1333FA7A8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38" creationId="{2C64254F-1CCD-4FA0-9239-DD212A94EABE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39" creationId="{45D9A655-1DA6-4A06-A35D-CFA0E13F6CEC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40" creationId="{C27DD565-1967-47B6-84CF-87BED306B56B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41" creationId="{6818F5B8-FB8D-440D-AC93-2025210E0A38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42" creationId="{0E260745-997E-4021-883A-DC3D1AE52271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43" creationId="{BBB6E005-F89C-4D63-9A22-F872C4ED3C6E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44" creationId="{0CF6B73C-ECA4-42B1-8BBF-DFCFFA5D467D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45" creationId="{49E6E5C0-4258-48BD-94E3-1A3E9BAD9FDA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46" creationId="{D647C781-C0E2-46F5-B638-6F08A1ECC871}"/>
          </ac:spMkLst>
        </pc:spChg>
        <pc:spChg chg="del">
          <ac:chgData name="Sanchez Guillaume" userId="6543a963-ae76-45f8-b725-f9e6f86041c0" providerId="ADAL" clId="{7B887431-2202-4F9E-95D8-1C11D5454A12}" dt="2019-04-10T06:05:50.998" v="1464" actId="478"/>
          <ac:spMkLst>
            <pc:docMk/>
            <pc:sldMk cId="2801089931" sldId="636"/>
            <ac:spMk id="47" creationId="{550DE1A7-CD2B-4546-863B-0F007B7EE190}"/>
          </ac:spMkLst>
        </pc:spChg>
        <pc:spChg chg="del">
          <ac:chgData name="Sanchez Guillaume" userId="6543a963-ae76-45f8-b725-f9e6f86041c0" providerId="ADAL" clId="{7B887431-2202-4F9E-95D8-1C11D5454A12}" dt="2019-04-10T06:00:10.630" v="252" actId="478"/>
          <ac:spMkLst>
            <pc:docMk/>
            <pc:sldMk cId="2801089931" sldId="636"/>
            <ac:spMk id="48" creationId="{CF306225-2F37-44F9-B23E-F154A789CD93}"/>
          </ac:spMkLst>
        </pc:spChg>
        <pc:spChg chg="add del">
          <ac:chgData name="Sanchez Guillaume" userId="6543a963-ae76-45f8-b725-f9e6f86041c0" providerId="ADAL" clId="{7B887431-2202-4F9E-95D8-1C11D5454A12}" dt="2019-04-10T06:05:50.094" v="1463"/>
          <ac:spMkLst>
            <pc:docMk/>
            <pc:sldMk cId="2801089931" sldId="636"/>
            <ac:spMk id="52" creationId="{470C3E0F-7A0F-49C3-B9A7-0F7BC5417E59}"/>
          </ac:spMkLst>
        </pc:spChg>
        <pc:spChg chg="add del">
          <ac:chgData name="Sanchez Guillaume" userId="6543a963-ae76-45f8-b725-f9e6f86041c0" providerId="ADAL" clId="{7B887431-2202-4F9E-95D8-1C11D5454A12}" dt="2019-04-10T06:05:50.094" v="1463"/>
          <ac:spMkLst>
            <pc:docMk/>
            <pc:sldMk cId="2801089931" sldId="636"/>
            <ac:spMk id="53" creationId="{4CAEE7C7-B851-4B24-A889-87FA3AD3AB1A}"/>
          </ac:spMkLst>
        </pc:spChg>
        <pc:spChg chg="add del">
          <ac:chgData name="Sanchez Guillaume" userId="6543a963-ae76-45f8-b725-f9e6f86041c0" providerId="ADAL" clId="{7B887431-2202-4F9E-95D8-1C11D5454A12}" dt="2019-04-10T06:05:50.094" v="1463"/>
          <ac:spMkLst>
            <pc:docMk/>
            <pc:sldMk cId="2801089931" sldId="636"/>
            <ac:spMk id="54" creationId="{DB8DCCE5-8DA1-41AF-AE3A-35230DBCF4A6}"/>
          </ac:spMkLst>
        </pc:spChg>
        <pc:spChg chg="add del">
          <ac:chgData name="Sanchez Guillaume" userId="6543a963-ae76-45f8-b725-f9e6f86041c0" providerId="ADAL" clId="{7B887431-2202-4F9E-95D8-1C11D5454A12}" dt="2019-04-10T06:05:50.094" v="1463"/>
          <ac:spMkLst>
            <pc:docMk/>
            <pc:sldMk cId="2801089931" sldId="636"/>
            <ac:spMk id="55" creationId="{56E6D0EA-1A31-4BD5-AE7C-6C7D2C3A9532}"/>
          </ac:spMkLst>
        </pc:spChg>
        <pc:spChg chg="add del">
          <ac:chgData name="Sanchez Guillaume" userId="6543a963-ae76-45f8-b725-f9e6f86041c0" providerId="ADAL" clId="{7B887431-2202-4F9E-95D8-1C11D5454A12}" dt="2019-04-10T06:05:50.094" v="1463"/>
          <ac:spMkLst>
            <pc:docMk/>
            <pc:sldMk cId="2801089931" sldId="636"/>
            <ac:spMk id="56" creationId="{EE9A1773-DBE7-485B-8231-10127903A448}"/>
          </ac:spMkLst>
        </pc:spChg>
        <pc:spChg chg="add del">
          <ac:chgData name="Sanchez Guillaume" userId="6543a963-ae76-45f8-b725-f9e6f86041c0" providerId="ADAL" clId="{7B887431-2202-4F9E-95D8-1C11D5454A12}" dt="2019-04-10T06:05:50.094" v="1463"/>
          <ac:spMkLst>
            <pc:docMk/>
            <pc:sldMk cId="2801089931" sldId="636"/>
            <ac:spMk id="57" creationId="{9C865160-B259-4F9B-B4B5-7D9C7A6D7F56}"/>
          </ac:spMkLst>
        </pc:spChg>
        <pc:spChg chg="add del">
          <ac:chgData name="Sanchez Guillaume" userId="6543a963-ae76-45f8-b725-f9e6f86041c0" providerId="ADAL" clId="{7B887431-2202-4F9E-95D8-1C11D5454A12}" dt="2019-04-10T06:05:50.094" v="1463"/>
          <ac:spMkLst>
            <pc:docMk/>
            <pc:sldMk cId="2801089931" sldId="636"/>
            <ac:spMk id="58" creationId="{28367B2F-3CDF-45DA-8C13-85347BE6922D}"/>
          </ac:spMkLst>
        </pc:spChg>
        <pc:spChg chg="add del">
          <ac:chgData name="Sanchez Guillaume" userId="6543a963-ae76-45f8-b725-f9e6f86041c0" providerId="ADAL" clId="{7B887431-2202-4F9E-95D8-1C11D5454A12}" dt="2019-04-10T06:05:50.094" v="1463"/>
          <ac:spMkLst>
            <pc:docMk/>
            <pc:sldMk cId="2801089931" sldId="636"/>
            <ac:spMk id="60" creationId="{F13E816A-F20F-4E62-BAE4-4B45C325A1E9}"/>
          </ac:spMkLst>
        </pc:spChg>
        <pc:spChg chg="add del">
          <ac:chgData name="Sanchez Guillaume" userId="6543a963-ae76-45f8-b725-f9e6f86041c0" providerId="ADAL" clId="{7B887431-2202-4F9E-95D8-1C11D5454A12}" dt="2019-04-10T06:05:50.094" v="1463"/>
          <ac:spMkLst>
            <pc:docMk/>
            <pc:sldMk cId="2801089931" sldId="636"/>
            <ac:spMk id="61" creationId="{60BC73F8-C0D0-49A8-868D-2C9B1B661B32}"/>
          </ac:spMkLst>
        </pc:spChg>
        <pc:spChg chg="add del">
          <ac:chgData name="Sanchez Guillaume" userId="6543a963-ae76-45f8-b725-f9e6f86041c0" providerId="ADAL" clId="{7B887431-2202-4F9E-95D8-1C11D5454A12}" dt="2019-04-10T06:05:50.094" v="1463"/>
          <ac:spMkLst>
            <pc:docMk/>
            <pc:sldMk cId="2801089931" sldId="636"/>
            <ac:spMk id="62" creationId="{F4F21DF7-C7D2-46E4-B2DF-AA18B35785EC}"/>
          </ac:spMkLst>
        </pc:spChg>
        <pc:spChg chg="add del">
          <ac:chgData name="Sanchez Guillaume" userId="6543a963-ae76-45f8-b725-f9e6f86041c0" providerId="ADAL" clId="{7B887431-2202-4F9E-95D8-1C11D5454A12}" dt="2019-04-10T06:05:50.094" v="1463"/>
          <ac:spMkLst>
            <pc:docMk/>
            <pc:sldMk cId="2801089931" sldId="636"/>
            <ac:spMk id="63" creationId="{1DA256D1-C7C5-4DFF-AC5E-0A57DA415C70}"/>
          </ac:spMkLst>
        </pc:spChg>
        <pc:spChg chg="add del">
          <ac:chgData name="Sanchez Guillaume" userId="6543a963-ae76-45f8-b725-f9e6f86041c0" providerId="ADAL" clId="{7B887431-2202-4F9E-95D8-1C11D5454A12}" dt="2019-04-10T06:05:50.094" v="1463"/>
          <ac:spMkLst>
            <pc:docMk/>
            <pc:sldMk cId="2801089931" sldId="636"/>
            <ac:spMk id="64" creationId="{2CE6131D-A826-4BC1-A6C7-FBB7EFB35290}"/>
          </ac:spMkLst>
        </pc:spChg>
        <pc:spChg chg="add del">
          <ac:chgData name="Sanchez Guillaume" userId="6543a963-ae76-45f8-b725-f9e6f86041c0" providerId="ADAL" clId="{7B887431-2202-4F9E-95D8-1C11D5454A12}" dt="2019-04-10T06:05:50.094" v="1463"/>
          <ac:spMkLst>
            <pc:docMk/>
            <pc:sldMk cId="2801089931" sldId="636"/>
            <ac:spMk id="65" creationId="{DC8939B5-C111-45D6-B839-44D65307AF94}"/>
          </ac:spMkLst>
        </pc:spChg>
        <pc:spChg chg="add del">
          <ac:chgData name="Sanchez Guillaume" userId="6543a963-ae76-45f8-b725-f9e6f86041c0" providerId="ADAL" clId="{7B887431-2202-4F9E-95D8-1C11D5454A12}" dt="2019-04-10T06:05:50.094" v="1463"/>
          <ac:spMkLst>
            <pc:docMk/>
            <pc:sldMk cId="2801089931" sldId="636"/>
            <ac:spMk id="66" creationId="{0B3F23DB-C6F0-4B3C-B5A2-F0398187EE69}"/>
          </ac:spMkLst>
        </pc:spChg>
        <pc:spChg chg="add del">
          <ac:chgData name="Sanchez Guillaume" userId="6543a963-ae76-45f8-b725-f9e6f86041c0" providerId="ADAL" clId="{7B887431-2202-4F9E-95D8-1C11D5454A12}" dt="2019-04-10T06:05:50.094" v="1463"/>
          <ac:spMkLst>
            <pc:docMk/>
            <pc:sldMk cId="2801089931" sldId="636"/>
            <ac:spMk id="67" creationId="{51A5C353-68FF-4680-A44E-EE440E64E483}"/>
          </ac:spMkLst>
        </pc:spChg>
        <pc:spChg chg="add del">
          <ac:chgData name="Sanchez Guillaume" userId="6543a963-ae76-45f8-b725-f9e6f86041c0" providerId="ADAL" clId="{7B887431-2202-4F9E-95D8-1C11D5454A12}" dt="2019-04-10T06:05:50.094" v="1463"/>
          <ac:spMkLst>
            <pc:docMk/>
            <pc:sldMk cId="2801089931" sldId="636"/>
            <ac:spMk id="68" creationId="{20043EE5-7D39-444D-A708-BBBC0A766170}"/>
          </ac:spMkLst>
        </pc:spChg>
        <pc:spChg chg="add del">
          <ac:chgData name="Sanchez Guillaume" userId="6543a963-ae76-45f8-b725-f9e6f86041c0" providerId="ADAL" clId="{7B887431-2202-4F9E-95D8-1C11D5454A12}" dt="2019-04-10T06:05:50.094" v="1463"/>
          <ac:spMkLst>
            <pc:docMk/>
            <pc:sldMk cId="2801089931" sldId="636"/>
            <ac:spMk id="69" creationId="{6C7368F3-E350-442C-A5CE-6B8B37556B5C}"/>
          </ac:spMkLst>
        </pc:spChg>
        <pc:spChg chg="add">
          <ac:chgData name="Sanchez Guillaume" userId="6543a963-ae76-45f8-b725-f9e6f86041c0" providerId="ADAL" clId="{7B887431-2202-4F9E-95D8-1C11D5454A12}" dt="2019-04-10T06:05:52.745" v="1465"/>
          <ac:spMkLst>
            <pc:docMk/>
            <pc:sldMk cId="2801089931" sldId="636"/>
            <ac:spMk id="73" creationId="{D5E36FED-8372-4A7F-9BA8-0D43FDDC9DE1}"/>
          </ac:spMkLst>
        </pc:spChg>
        <pc:spChg chg="add">
          <ac:chgData name="Sanchez Guillaume" userId="6543a963-ae76-45f8-b725-f9e6f86041c0" providerId="ADAL" clId="{7B887431-2202-4F9E-95D8-1C11D5454A12}" dt="2019-04-10T06:05:52.745" v="1465"/>
          <ac:spMkLst>
            <pc:docMk/>
            <pc:sldMk cId="2801089931" sldId="636"/>
            <ac:spMk id="74" creationId="{E743B351-6198-41D0-931E-55273C442685}"/>
          </ac:spMkLst>
        </pc:spChg>
        <pc:spChg chg="add">
          <ac:chgData name="Sanchez Guillaume" userId="6543a963-ae76-45f8-b725-f9e6f86041c0" providerId="ADAL" clId="{7B887431-2202-4F9E-95D8-1C11D5454A12}" dt="2019-04-10T06:05:52.745" v="1465"/>
          <ac:spMkLst>
            <pc:docMk/>
            <pc:sldMk cId="2801089931" sldId="636"/>
            <ac:spMk id="75" creationId="{80089F60-5846-4999-8AD0-0212BCB359A5}"/>
          </ac:spMkLst>
        </pc:spChg>
        <pc:spChg chg="add">
          <ac:chgData name="Sanchez Guillaume" userId="6543a963-ae76-45f8-b725-f9e6f86041c0" providerId="ADAL" clId="{7B887431-2202-4F9E-95D8-1C11D5454A12}" dt="2019-04-10T06:05:52.745" v="1465"/>
          <ac:spMkLst>
            <pc:docMk/>
            <pc:sldMk cId="2801089931" sldId="636"/>
            <ac:spMk id="76" creationId="{8DC3ED2D-E696-417A-AE32-4D00F42B74E5}"/>
          </ac:spMkLst>
        </pc:spChg>
        <pc:spChg chg="add">
          <ac:chgData name="Sanchez Guillaume" userId="6543a963-ae76-45f8-b725-f9e6f86041c0" providerId="ADAL" clId="{7B887431-2202-4F9E-95D8-1C11D5454A12}" dt="2019-04-10T06:05:52.745" v="1465"/>
          <ac:spMkLst>
            <pc:docMk/>
            <pc:sldMk cId="2801089931" sldId="636"/>
            <ac:spMk id="77" creationId="{8EEBD486-B8F9-49CE-9C3C-E05A0D85E03B}"/>
          </ac:spMkLst>
        </pc:spChg>
        <pc:spChg chg="add">
          <ac:chgData name="Sanchez Guillaume" userId="6543a963-ae76-45f8-b725-f9e6f86041c0" providerId="ADAL" clId="{7B887431-2202-4F9E-95D8-1C11D5454A12}" dt="2019-04-10T06:05:52.745" v="1465"/>
          <ac:spMkLst>
            <pc:docMk/>
            <pc:sldMk cId="2801089931" sldId="636"/>
            <ac:spMk id="78" creationId="{D4017272-260B-42D9-8B90-7A5939C39A31}"/>
          </ac:spMkLst>
        </pc:spChg>
        <pc:spChg chg="add">
          <ac:chgData name="Sanchez Guillaume" userId="6543a963-ae76-45f8-b725-f9e6f86041c0" providerId="ADAL" clId="{7B887431-2202-4F9E-95D8-1C11D5454A12}" dt="2019-04-10T06:05:52.745" v="1465"/>
          <ac:spMkLst>
            <pc:docMk/>
            <pc:sldMk cId="2801089931" sldId="636"/>
            <ac:spMk id="79" creationId="{9E22DCA1-514F-4AC1-9EE5-681F183D3E76}"/>
          </ac:spMkLst>
        </pc:spChg>
        <pc:spChg chg="add">
          <ac:chgData name="Sanchez Guillaume" userId="6543a963-ae76-45f8-b725-f9e6f86041c0" providerId="ADAL" clId="{7B887431-2202-4F9E-95D8-1C11D5454A12}" dt="2019-04-10T06:05:52.745" v="1465"/>
          <ac:spMkLst>
            <pc:docMk/>
            <pc:sldMk cId="2801089931" sldId="636"/>
            <ac:spMk id="81" creationId="{0C19D7C2-82B0-414C-9E35-379C5F874B49}"/>
          </ac:spMkLst>
        </pc:spChg>
        <pc:spChg chg="add">
          <ac:chgData name="Sanchez Guillaume" userId="6543a963-ae76-45f8-b725-f9e6f86041c0" providerId="ADAL" clId="{7B887431-2202-4F9E-95D8-1C11D5454A12}" dt="2019-04-10T06:05:52.745" v="1465"/>
          <ac:spMkLst>
            <pc:docMk/>
            <pc:sldMk cId="2801089931" sldId="636"/>
            <ac:spMk id="82" creationId="{08FB836E-4D33-4064-8859-3ABF3E0C9A8D}"/>
          </ac:spMkLst>
        </pc:spChg>
        <pc:spChg chg="add">
          <ac:chgData name="Sanchez Guillaume" userId="6543a963-ae76-45f8-b725-f9e6f86041c0" providerId="ADAL" clId="{7B887431-2202-4F9E-95D8-1C11D5454A12}" dt="2019-04-10T06:05:52.745" v="1465"/>
          <ac:spMkLst>
            <pc:docMk/>
            <pc:sldMk cId="2801089931" sldId="636"/>
            <ac:spMk id="83" creationId="{836E38DA-4DCA-403B-9B99-DDD67860A17F}"/>
          </ac:spMkLst>
        </pc:spChg>
        <pc:spChg chg="add">
          <ac:chgData name="Sanchez Guillaume" userId="6543a963-ae76-45f8-b725-f9e6f86041c0" providerId="ADAL" clId="{7B887431-2202-4F9E-95D8-1C11D5454A12}" dt="2019-04-10T06:05:52.745" v="1465"/>
          <ac:spMkLst>
            <pc:docMk/>
            <pc:sldMk cId="2801089931" sldId="636"/>
            <ac:spMk id="84" creationId="{83624D22-4D93-413F-81B6-22B5DEBCAC76}"/>
          </ac:spMkLst>
        </pc:spChg>
        <pc:spChg chg="add">
          <ac:chgData name="Sanchez Guillaume" userId="6543a963-ae76-45f8-b725-f9e6f86041c0" providerId="ADAL" clId="{7B887431-2202-4F9E-95D8-1C11D5454A12}" dt="2019-04-10T06:05:52.745" v="1465"/>
          <ac:spMkLst>
            <pc:docMk/>
            <pc:sldMk cId="2801089931" sldId="636"/>
            <ac:spMk id="85" creationId="{F8407CE1-616E-49CE-8507-64FE000AD789}"/>
          </ac:spMkLst>
        </pc:spChg>
        <pc:spChg chg="add">
          <ac:chgData name="Sanchez Guillaume" userId="6543a963-ae76-45f8-b725-f9e6f86041c0" providerId="ADAL" clId="{7B887431-2202-4F9E-95D8-1C11D5454A12}" dt="2019-04-10T06:05:52.745" v="1465"/>
          <ac:spMkLst>
            <pc:docMk/>
            <pc:sldMk cId="2801089931" sldId="636"/>
            <ac:spMk id="86" creationId="{DBA26689-0E2B-4A93-A018-5B05F9D76A95}"/>
          </ac:spMkLst>
        </pc:spChg>
        <pc:spChg chg="add">
          <ac:chgData name="Sanchez Guillaume" userId="6543a963-ae76-45f8-b725-f9e6f86041c0" providerId="ADAL" clId="{7B887431-2202-4F9E-95D8-1C11D5454A12}" dt="2019-04-10T06:05:52.745" v="1465"/>
          <ac:spMkLst>
            <pc:docMk/>
            <pc:sldMk cId="2801089931" sldId="636"/>
            <ac:spMk id="87" creationId="{16749EA5-1FE3-4761-B698-60BDB44C150E}"/>
          </ac:spMkLst>
        </pc:spChg>
        <pc:spChg chg="add">
          <ac:chgData name="Sanchez Guillaume" userId="6543a963-ae76-45f8-b725-f9e6f86041c0" providerId="ADAL" clId="{7B887431-2202-4F9E-95D8-1C11D5454A12}" dt="2019-04-10T06:05:52.745" v="1465"/>
          <ac:spMkLst>
            <pc:docMk/>
            <pc:sldMk cId="2801089931" sldId="636"/>
            <ac:spMk id="88" creationId="{E47489C8-413A-4E7B-ADCF-8FDEB28D75E0}"/>
          </ac:spMkLst>
        </pc:spChg>
        <pc:spChg chg="add">
          <ac:chgData name="Sanchez Guillaume" userId="6543a963-ae76-45f8-b725-f9e6f86041c0" providerId="ADAL" clId="{7B887431-2202-4F9E-95D8-1C11D5454A12}" dt="2019-04-10T06:05:52.745" v="1465"/>
          <ac:spMkLst>
            <pc:docMk/>
            <pc:sldMk cId="2801089931" sldId="636"/>
            <ac:spMk id="89" creationId="{0CF1377F-85C8-469C-93FF-DD421D868362}"/>
          </ac:spMkLst>
        </pc:spChg>
        <pc:spChg chg="add">
          <ac:chgData name="Sanchez Guillaume" userId="6543a963-ae76-45f8-b725-f9e6f86041c0" providerId="ADAL" clId="{7B887431-2202-4F9E-95D8-1C11D5454A12}" dt="2019-04-10T06:05:52.745" v="1465"/>
          <ac:spMkLst>
            <pc:docMk/>
            <pc:sldMk cId="2801089931" sldId="636"/>
            <ac:spMk id="90" creationId="{A1E32894-947C-416A-8302-616066DAB1A6}"/>
          </ac:spMkLst>
        </pc:spChg>
        <pc:cxnChg chg="del">
          <ac:chgData name="Sanchez Guillaume" userId="6543a963-ae76-45f8-b725-f9e6f86041c0" providerId="ADAL" clId="{7B887431-2202-4F9E-95D8-1C11D5454A12}" dt="2019-04-10T06:05:50.998" v="1464" actId="478"/>
          <ac:cxnSpMkLst>
            <pc:docMk/>
            <pc:sldMk cId="2801089931" sldId="636"/>
            <ac:cxnSpMk id="6" creationId="{C3A2E980-F1FD-4656-8642-F87232D37165}"/>
          </ac:cxnSpMkLst>
        </pc:cxnChg>
        <pc:cxnChg chg="del">
          <ac:chgData name="Sanchez Guillaume" userId="6543a963-ae76-45f8-b725-f9e6f86041c0" providerId="ADAL" clId="{7B887431-2202-4F9E-95D8-1C11D5454A12}" dt="2019-04-10T06:05:50.998" v="1464" actId="478"/>
          <ac:cxnSpMkLst>
            <pc:docMk/>
            <pc:sldMk cId="2801089931" sldId="636"/>
            <ac:cxnSpMk id="7" creationId="{586D3A96-0567-4FBD-906D-636527F43093}"/>
          </ac:cxnSpMkLst>
        </pc:cxnChg>
        <pc:cxnChg chg="del">
          <ac:chgData name="Sanchez Guillaume" userId="6543a963-ae76-45f8-b725-f9e6f86041c0" providerId="ADAL" clId="{7B887431-2202-4F9E-95D8-1C11D5454A12}" dt="2019-04-10T06:05:50.998" v="1464" actId="478"/>
          <ac:cxnSpMkLst>
            <pc:docMk/>
            <pc:sldMk cId="2801089931" sldId="636"/>
            <ac:cxnSpMk id="8" creationId="{5C493E24-39EA-4EAC-BB5B-513862865898}"/>
          </ac:cxnSpMkLst>
        </pc:cxnChg>
        <pc:cxnChg chg="del">
          <ac:chgData name="Sanchez Guillaume" userId="6543a963-ae76-45f8-b725-f9e6f86041c0" providerId="ADAL" clId="{7B887431-2202-4F9E-95D8-1C11D5454A12}" dt="2019-04-10T06:05:50.998" v="1464" actId="478"/>
          <ac:cxnSpMkLst>
            <pc:docMk/>
            <pc:sldMk cId="2801089931" sldId="636"/>
            <ac:cxnSpMk id="9" creationId="{F2F447EE-8B4B-4611-9407-38B10B49BCF6}"/>
          </ac:cxnSpMkLst>
        </pc:cxnChg>
        <pc:cxnChg chg="del">
          <ac:chgData name="Sanchez Guillaume" userId="6543a963-ae76-45f8-b725-f9e6f86041c0" providerId="ADAL" clId="{7B887431-2202-4F9E-95D8-1C11D5454A12}" dt="2019-04-10T06:05:50.998" v="1464" actId="478"/>
          <ac:cxnSpMkLst>
            <pc:docMk/>
            <pc:sldMk cId="2801089931" sldId="636"/>
            <ac:cxnSpMk id="10" creationId="{F37CB14F-2B9D-49A9-94C3-4A5FBA59FDD7}"/>
          </ac:cxnSpMkLst>
        </pc:cxnChg>
        <pc:cxnChg chg="del">
          <ac:chgData name="Sanchez Guillaume" userId="6543a963-ae76-45f8-b725-f9e6f86041c0" providerId="ADAL" clId="{7B887431-2202-4F9E-95D8-1C11D5454A12}" dt="2019-04-10T06:05:50.998" v="1464" actId="478"/>
          <ac:cxnSpMkLst>
            <pc:docMk/>
            <pc:sldMk cId="2801089931" sldId="636"/>
            <ac:cxnSpMk id="11" creationId="{6A6FDB71-0833-4E15-AB16-F98CC615BFB2}"/>
          </ac:cxnSpMkLst>
        </pc:cxnChg>
        <pc:cxnChg chg="del">
          <ac:chgData name="Sanchez Guillaume" userId="6543a963-ae76-45f8-b725-f9e6f86041c0" providerId="ADAL" clId="{7B887431-2202-4F9E-95D8-1C11D5454A12}" dt="2019-04-10T06:05:50.998" v="1464" actId="478"/>
          <ac:cxnSpMkLst>
            <pc:docMk/>
            <pc:sldMk cId="2801089931" sldId="636"/>
            <ac:cxnSpMk id="12" creationId="{C788F704-F840-411C-9ED7-40DF04B8F4B8}"/>
          </ac:cxnSpMkLst>
        </pc:cxnChg>
        <pc:cxnChg chg="del">
          <ac:chgData name="Sanchez Guillaume" userId="6543a963-ae76-45f8-b725-f9e6f86041c0" providerId="ADAL" clId="{7B887431-2202-4F9E-95D8-1C11D5454A12}" dt="2019-04-10T06:05:50.998" v="1464" actId="478"/>
          <ac:cxnSpMkLst>
            <pc:docMk/>
            <pc:sldMk cId="2801089931" sldId="636"/>
            <ac:cxnSpMk id="17" creationId="{817E79AC-02F8-4583-92D0-209ADCD45FCE}"/>
          </ac:cxnSpMkLst>
        </pc:cxnChg>
        <pc:cxnChg chg="del">
          <ac:chgData name="Sanchez Guillaume" userId="6543a963-ae76-45f8-b725-f9e6f86041c0" providerId="ADAL" clId="{7B887431-2202-4F9E-95D8-1C11D5454A12}" dt="2019-04-10T06:05:50.998" v="1464" actId="478"/>
          <ac:cxnSpMkLst>
            <pc:docMk/>
            <pc:sldMk cId="2801089931" sldId="636"/>
            <ac:cxnSpMk id="19" creationId="{3CFFBC80-23AF-4720-B79D-CAE85514B5E5}"/>
          </ac:cxnSpMkLst>
        </pc:cxnChg>
        <pc:cxnChg chg="del">
          <ac:chgData name="Sanchez Guillaume" userId="6543a963-ae76-45f8-b725-f9e6f86041c0" providerId="ADAL" clId="{7B887431-2202-4F9E-95D8-1C11D5454A12}" dt="2019-04-10T06:05:50.998" v="1464" actId="478"/>
          <ac:cxnSpMkLst>
            <pc:docMk/>
            <pc:sldMk cId="2801089931" sldId="636"/>
            <ac:cxnSpMk id="21" creationId="{26999AA8-4046-4054-ADA9-FB47985A79A9}"/>
          </ac:cxnSpMkLst>
        </pc:cxnChg>
        <pc:cxnChg chg="del">
          <ac:chgData name="Sanchez Guillaume" userId="6543a963-ae76-45f8-b725-f9e6f86041c0" providerId="ADAL" clId="{7B887431-2202-4F9E-95D8-1C11D5454A12}" dt="2019-04-10T06:05:50.998" v="1464" actId="478"/>
          <ac:cxnSpMkLst>
            <pc:docMk/>
            <pc:sldMk cId="2801089931" sldId="636"/>
            <ac:cxnSpMk id="23" creationId="{912D9B0F-A339-46E1-AA70-3102AA4FDF96}"/>
          </ac:cxnSpMkLst>
        </pc:cxnChg>
        <pc:cxnChg chg="del">
          <ac:chgData name="Sanchez Guillaume" userId="6543a963-ae76-45f8-b725-f9e6f86041c0" providerId="ADAL" clId="{7B887431-2202-4F9E-95D8-1C11D5454A12}" dt="2019-04-10T06:05:50.998" v="1464" actId="478"/>
          <ac:cxnSpMkLst>
            <pc:docMk/>
            <pc:sldMk cId="2801089931" sldId="636"/>
            <ac:cxnSpMk id="25" creationId="{CD7C4C8D-4AC2-4924-82C0-F35095E9D25E}"/>
          </ac:cxnSpMkLst>
        </pc:cxnChg>
        <pc:cxnChg chg="add del">
          <ac:chgData name="Sanchez Guillaume" userId="6543a963-ae76-45f8-b725-f9e6f86041c0" providerId="ADAL" clId="{7B887431-2202-4F9E-95D8-1C11D5454A12}" dt="2019-04-10T06:05:50.094" v="1463"/>
          <ac:cxnSpMkLst>
            <pc:docMk/>
            <pc:sldMk cId="2801089931" sldId="636"/>
            <ac:cxnSpMk id="49" creationId="{55794B14-34EF-49A5-8387-BF0D20A9A69F}"/>
          </ac:cxnSpMkLst>
        </pc:cxnChg>
        <pc:cxnChg chg="add del">
          <ac:chgData name="Sanchez Guillaume" userId="6543a963-ae76-45f8-b725-f9e6f86041c0" providerId="ADAL" clId="{7B887431-2202-4F9E-95D8-1C11D5454A12}" dt="2019-04-10T06:05:50.094" v="1463"/>
          <ac:cxnSpMkLst>
            <pc:docMk/>
            <pc:sldMk cId="2801089931" sldId="636"/>
            <ac:cxnSpMk id="50" creationId="{0909C0B2-FA3B-4ED4-BA3A-B5A25917C11A}"/>
          </ac:cxnSpMkLst>
        </pc:cxnChg>
        <pc:cxnChg chg="add del">
          <ac:chgData name="Sanchez Guillaume" userId="6543a963-ae76-45f8-b725-f9e6f86041c0" providerId="ADAL" clId="{7B887431-2202-4F9E-95D8-1C11D5454A12}" dt="2019-04-10T06:05:50.094" v="1463"/>
          <ac:cxnSpMkLst>
            <pc:docMk/>
            <pc:sldMk cId="2801089931" sldId="636"/>
            <ac:cxnSpMk id="51" creationId="{82ED005A-6565-4116-8146-09E74EF1885C}"/>
          </ac:cxnSpMkLst>
        </pc:cxnChg>
        <pc:cxnChg chg="add del">
          <ac:chgData name="Sanchez Guillaume" userId="6543a963-ae76-45f8-b725-f9e6f86041c0" providerId="ADAL" clId="{7B887431-2202-4F9E-95D8-1C11D5454A12}" dt="2019-04-10T06:05:50.094" v="1463"/>
          <ac:cxnSpMkLst>
            <pc:docMk/>
            <pc:sldMk cId="2801089931" sldId="636"/>
            <ac:cxnSpMk id="59" creationId="{2F4E51E8-207D-4464-A95F-7F071313DB39}"/>
          </ac:cxnSpMkLst>
        </pc:cxnChg>
        <pc:cxnChg chg="add">
          <ac:chgData name="Sanchez Guillaume" userId="6543a963-ae76-45f8-b725-f9e6f86041c0" providerId="ADAL" clId="{7B887431-2202-4F9E-95D8-1C11D5454A12}" dt="2019-04-10T06:05:52.745" v="1465"/>
          <ac:cxnSpMkLst>
            <pc:docMk/>
            <pc:sldMk cId="2801089931" sldId="636"/>
            <ac:cxnSpMk id="70" creationId="{30714022-CD3A-400A-89F2-7FE2825466DA}"/>
          </ac:cxnSpMkLst>
        </pc:cxnChg>
        <pc:cxnChg chg="add">
          <ac:chgData name="Sanchez Guillaume" userId="6543a963-ae76-45f8-b725-f9e6f86041c0" providerId="ADAL" clId="{7B887431-2202-4F9E-95D8-1C11D5454A12}" dt="2019-04-10T06:05:52.745" v="1465"/>
          <ac:cxnSpMkLst>
            <pc:docMk/>
            <pc:sldMk cId="2801089931" sldId="636"/>
            <ac:cxnSpMk id="71" creationId="{0101B12B-CA6E-4954-ACEB-5E3B737E42B4}"/>
          </ac:cxnSpMkLst>
        </pc:cxnChg>
        <pc:cxnChg chg="add">
          <ac:chgData name="Sanchez Guillaume" userId="6543a963-ae76-45f8-b725-f9e6f86041c0" providerId="ADAL" clId="{7B887431-2202-4F9E-95D8-1C11D5454A12}" dt="2019-04-10T06:05:52.745" v="1465"/>
          <ac:cxnSpMkLst>
            <pc:docMk/>
            <pc:sldMk cId="2801089931" sldId="636"/>
            <ac:cxnSpMk id="72" creationId="{349AF250-6755-4F1B-9965-A8A4C3BE58D7}"/>
          </ac:cxnSpMkLst>
        </pc:cxnChg>
        <pc:cxnChg chg="add">
          <ac:chgData name="Sanchez Guillaume" userId="6543a963-ae76-45f8-b725-f9e6f86041c0" providerId="ADAL" clId="{7B887431-2202-4F9E-95D8-1C11D5454A12}" dt="2019-04-10T06:05:52.745" v="1465"/>
          <ac:cxnSpMkLst>
            <pc:docMk/>
            <pc:sldMk cId="2801089931" sldId="636"/>
            <ac:cxnSpMk id="80" creationId="{934544D9-497C-41F0-A1D1-0FA96E9CE5B0}"/>
          </ac:cxnSpMkLst>
        </pc:cxnChg>
      </pc:sldChg>
      <pc:sldChg chg="delSp modSp">
        <pc:chgData name="Sanchez Guillaume" userId="6543a963-ae76-45f8-b725-f9e6f86041c0" providerId="ADAL" clId="{7B887431-2202-4F9E-95D8-1C11D5454A12}" dt="2019-04-10T06:00:02.525" v="251" actId="20577"/>
        <pc:sldMkLst>
          <pc:docMk/>
          <pc:sldMk cId="239002684" sldId="638"/>
        </pc:sldMkLst>
        <pc:spChg chg="mod">
          <ac:chgData name="Sanchez Guillaume" userId="6543a963-ae76-45f8-b725-f9e6f86041c0" providerId="ADAL" clId="{7B887431-2202-4F9E-95D8-1C11D5454A12}" dt="2019-04-10T05:57:19.326" v="193" actId="20577"/>
          <ac:spMkLst>
            <pc:docMk/>
            <pc:sldMk cId="239002684" sldId="638"/>
            <ac:spMk id="4" creationId="{7B63DB7C-D39C-4ABA-86CE-7D596DF33395}"/>
          </ac:spMkLst>
        </pc:spChg>
        <pc:spChg chg="del">
          <ac:chgData name="Sanchez Guillaume" userId="6543a963-ae76-45f8-b725-f9e6f86041c0" providerId="ADAL" clId="{7B887431-2202-4F9E-95D8-1C11D5454A12}" dt="2019-04-10T05:56:51.870" v="181" actId="478"/>
          <ac:spMkLst>
            <pc:docMk/>
            <pc:sldMk cId="239002684" sldId="638"/>
            <ac:spMk id="9" creationId="{3E10788A-0CCF-46B7-B281-86DD5B93D904}"/>
          </ac:spMkLst>
        </pc:spChg>
        <pc:graphicFrameChg chg="mod modGraphic">
          <ac:chgData name="Sanchez Guillaume" userId="6543a963-ae76-45f8-b725-f9e6f86041c0" providerId="ADAL" clId="{7B887431-2202-4F9E-95D8-1C11D5454A12}" dt="2019-04-10T06:00:02.525" v="251" actId="20577"/>
          <ac:graphicFrameMkLst>
            <pc:docMk/>
            <pc:sldMk cId="239002684" sldId="638"/>
            <ac:graphicFrameMk id="7" creationId="{97C17826-9BF0-489A-8048-9CC2AF231E76}"/>
          </ac:graphicFrameMkLst>
        </pc:graphicFrameChg>
      </pc:sldChg>
      <pc:sldChg chg="addSp delSp modSp">
        <pc:chgData name="Sanchez Guillaume" userId="6543a963-ae76-45f8-b725-f9e6f86041c0" providerId="ADAL" clId="{7B887431-2202-4F9E-95D8-1C11D5454A12}" dt="2019-04-10T06:05:24.139" v="1461"/>
        <pc:sldMkLst>
          <pc:docMk/>
          <pc:sldMk cId="1442880757" sldId="643"/>
        </pc:sldMkLst>
        <pc:spChg chg="add mod">
          <ac:chgData name="Sanchez Guillaume" userId="6543a963-ae76-45f8-b725-f9e6f86041c0" providerId="ADAL" clId="{7B887431-2202-4F9E-95D8-1C11D5454A12}" dt="2019-04-10T06:05:23.330" v="446"/>
          <ac:spMkLst>
            <pc:docMk/>
            <pc:sldMk cId="1442880757" sldId="643"/>
            <ac:spMk id="4" creationId="{E0E071F6-D39A-411C-9584-6ABF2619CFF3}"/>
          </ac:spMkLst>
        </pc:spChg>
        <pc:spChg chg="add mod">
          <ac:chgData name="Sanchez Guillaume" userId="6543a963-ae76-45f8-b725-f9e6f86041c0" providerId="ADAL" clId="{7B887431-2202-4F9E-95D8-1C11D5454A12}" dt="2019-04-10T06:05:23.381" v="507"/>
          <ac:spMkLst>
            <pc:docMk/>
            <pc:sldMk cId="1442880757" sldId="643"/>
            <ac:spMk id="5" creationId="{5B6A7F10-3538-4374-BC9C-E70A20896706}"/>
          </ac:spMkLst>
        </pc:spChg>
        <pc:spChg chg="add mod">
          <ac:chgData name="Sanchez Guillaume" userId="6543a963-ae76-45f8-b725-f9e6f86041c0" providerId="ADAL" clId="{7B887431-2202-4F9E-95D8-1C11D5454A12}" dt="2019-04-10T06:05:23.403" v="531"/>
          <ac:spMkLst>
            <pc:docMk/>
            <pc:sldMk cId="1442880757" sldId="643"/>
            <ac:spMk id="6" creationId="{F406A287-776A-4470-9D18-ACEF1D302E43}"/>
          </ac:spMkLst>
        </pc:spChg>
        <pc:spChg chg="add mod">
          <ac:chgData name="Sanchez Guillaume" userId="6543a963-ae76-45f8-b725-f9e6f86041c0" providerId="ADAL" clId="{7B887431-2202-4F9E-95D8-1C11D5454A12}" dt="2019-04-10T06:05:23.413" v="551"/>
          <ac:spMkLst>
            <pc:docMk/>
            <pc:sldMk cId="1442880757" sldId="643"/>
            <ac:spMk id="7" creationId="{1AE9C43D-4BC6-4732-AB21-1D4A6BA89296}"/>
          </ac:spMkLst>
        </pc:spChg>
        <pc:spChg chg="add mod">
          <ac:chgData name="Sanchez Guillaume" userId="6543a963-ae76-45f8-b725-f9e6f86041c0" providerId="ADAL" clId="{7B887431-2202-4F9E-95D8-1C11D5454A12}" dt="2019-04-10T06:05:23.427" v="577"/>
          <ac:spMkLst>
            <pc:docMk/>
            <pc:sldMk cId="1442880757" sldId="643"/>
            <ac:spMk id="8" creationId="{566B0C7F-8F1F-48A3-B99C-380229E5E2BC}"/>
          </ac:spMkLst>
        </pc:spChg>
        <pc:spChg chg="add mod">
          <ac:chgData name="Sanchez Guillaume" userId="6543a963-ae76-45f8-b725-f9e6f86041c0" providerId="ADAL" clId="{7B887431-2202-4F9E-95D8-1C11D5454A12}" dt="2019-04-10T06:05:23.463" v="622"/>
          <ac:spMkLst>
            <pc:docMk/>
            <pc:sldMk cId="1442880757" sldId="643"/>
            <ac:spMk id="9" creationId="{6EB94F49-2755-41B6-8AD1-0A9EFEB08F42}"/>
          </ac:spMkLst>
        </pc:spChg>
        <pc:spChg chg="add mod">
          <ac:chgData name="Sanchez Guillaume" userId="6543a963-ae76-45f8-b725-f9e6f86041c0" providerId="ADAL" clId="{7B887431-2202-4F9E-95D8-1C11D5454A12}" dt="2019-04-10T06:05:23.504" v="671"/>
          <ac:spMkLst>
            <pc:docMk/>
            <pc:sldMk cId="1442880757" sldId="643"/>
            <ac:spMk id="10" creationId="{C7A59C61-C31F-4583-86BF-192653DE2DD5}"/>
          </ac:spMkLst>
        </pc:spChg>
        <pc:spChg chg="add mod">
          <ac:chgData name="Sanchez Guillaume" userId="6543a963-ae76-45f8-b725-f9e6f86041c0" providerId="ADAL" clId="{7B887431-2202-4F9E-95D8-1C11D5454A12}" dt="2019-04-10T06:05:23.555" v="729"/>
          <ac:spMkLst>
            <pc:docMk/>
            <pc:sldMk cId="1442880757" sldId="643"/>
            <ac:spMk id="12" creationId="{00D7BBF4-5998-45AE-A82F-587D2808705C}"/>
          </ac:spMkLst>
        </pc:spChg>
        <pc:spChg chg="add mod">
          <ac:chgData name="Sanchez Guillaume" userId="6543a963-ae76-45f8-b725-f9e6f86041c0" providerId="ADAL" clId="{7B887431-2202-4F9E-95D8-1C11D5454A12}" dt="2019-04-10T06:05:23.618" v="825"/>
          <ac:spMkLst>
            <pc:docMk/>
            <pc:sldMk cId="1442880757" sldId="643"/>
            <ac:spMk id="16" creationId="{F38482F8-C9DE-4EA7-98E6-D00A8528AA32}"/>
          </ac:spMkLst>
        </pc:spChg>
        <pc:spChg chg="add mod">
          <ac:chgData name="Sanchez Guillaume" userId="6543a963-ae76-45f8-b725-f9e6f86041c0" providerId="ADAL" clId="{7B887431-2202-4F9E-95D8-1C11D5454A12}" dt="2019-04-10T06:05:23.656" v="871"/>
          <ac:spMkLst>
            <pc:docMk/>
            <pc:sldMk cId="1442880757" sldId="643"/>
            <ac:spMk id="17" creationId="{C000E9E4-925B-4730-8160-1F080BF1DEE3}"/>
          </ac:spMkLst>
        </pc:spChg>
        <pc:spChg chg="add mod">
          <ac:chgData name="Sanchez Guillaume" userId="6543a963-ae76-45f8-b725-f9e6f86041c0" providerId="ADAL" clId="{7B887431-2202-4F9E-95D8-1C11D5454A12}" dt="2019-04-10T06:05:23.676" v="906"/>
          <ac:spMkLst>
            <pc:docMk/>
            <pc:sldMk cId="1442880757" sldId="643"/>
            <ac:spMk id="18" creationId="{1BEE90E1-0AB6-48A8-90B7-61AB7F49ADA9}"/>
          </ac:spMkLst>
        </pc:spChg>
        <pc:spChg chg="add mod">
          <ac:chgData name="Sanchez Guillaume" userId="6543a963-ae76-45f8-b725-f9e6f86041c0" providerId="ADAL" clId="{7B887431-2202-4F9E-95D8-1C11D5454A12}" dt="2019-04-10T06:05:23.696" v="939"/>
          <ac:spMkLst>
            <pc:docMk/>
            <pc:sldMk cId="1442880757" sldId="643"/>
            <ac:spMk id="19" creationId="{E8EA7708-502A-4B30-967B-26BE745F7D2F}"/>
          </ac:spMkLst>
        </pc:spChg>
        <pc:spChg chg="add mod">
          <ac:chgData name="Sanchez Guillaume" userId="6543a963-ae76-45f8-b725-f9e6f86041c0" providerId="ADAL" clId="{7B887431-2202-4F9E-95D8-1C11D5454A12}" dt="2019-04-10T06:05:23.697" v="942"/>
          <ac:spMkLst>
            <pc:docMk/>
            <pc:sldMk cId="1442880757" sldId="643"/>
            <ac:spMk id="20" creationId="{86087FBF-109D-4CFC-9322-6237CC6EE8DD}"/>
          </ac:spMkLst>
        </pc:spChg>
        <pc:spChg chg="add mod">
          <ac:chgData name="Sanchez Guillaume" userId="6543a963-ae76-45f8-b725-f9e6f86041c0" providerId="ADAL" clId="{7B887431-2202-4F9E-95D8-1C11D5454A12}" dt="2019-04-10T06:05:23.726" v="980"/>
          <ac:spMkLst>
            <pc:docMk/>
            <pc:sldMk cId="1442880757" sldId="643"/>
            <ac:spMk id="21" creationId="{2DBDF1D2-D5B9-46C1-A54E-5D0A6815AF45}"/>
          </ac:spMkLst>
        </pc:spChg>
        <pc:spChg chg="add mod">
          <ac:chgData name="Sanchez Guillaume" userId="6543a963-ae76-45f8-b725-f9e6f86041c0" providerId="ADAL" clId="{7B887431-2202-4F9E-95D8-1C11D5454A12}" dt="2019-04-10T06:05:23.767" v="1018"/>
          <ac:spMkLst>
            <pc:docMk/>
            <pc:sldMk cId="1442880757" sldId="643"/>
            <ac:spMk id="22" creationId="{26BE3C62-2C5C-4FC4-924F-FD324096FD36}"/>
          </ac:spMkLst>
        </pc:spChg>
        <pc:spChg chg="add mod">
          <ac:chgData name="Sanchez Guillaume" userId="6543a963-ae76-45f8-b725-f9e6f86041c0" providerId="ADAL" clId="{7B887431-2202-4F9E-95D8-1C11D5454A12}" dt="2019-04-10T06:05:23.798" v="1056"/>
          <ac:spMkLst>
            <pc:docMk/>
            <pc:sldMk cId="1442880757" sldId="643"/>
            <ac:spMk id="23" creationId="{71C54227-6704-4DB2-8A99-1F6A71D6E967}"/>
          </ac:spMkLst>
        </pc:spChg>
        <pc:spChg chg="add mod">
          <ac:chgData name="Sanchez Guillaume" userId="6543a963-ae76-45f8-b725-f9e6f86041c0" providerId="ADAL" clId="{7B887431-2202-4F9E-95D8-1C11D5454A12}" dt="2019-04-10T06:05:23.829" v="1094"/>
          <ac:spMkLst>
            <pc:docMk/>
            <pc:sldMk cId="1442880757" sldId="643"/>
            <ac:spMk id="24" creationId="{97CC46C5-355B-4681-B874-4E0BBAB7D0DB}"/>
          </ac:spMkLst>
        </pc:spChg>
        <pc:spChg chg="add mod">
          <ac:chgData name="Sanchez Guillaume" userId="6543a963-ae76-45f8-b725-f9e6f86041c0" providerId="ADAL" clId="{7B887431-2202-4F9E-95D8-1C11D5454A12}" dt="2019-04-10T06:05:23.867" v="1139"/>
          <ac:spMkLst>
            <pc:docMk/>
            <pc:sldMk cId="1442880757" sldId="643"/>
            <ac:spMk id="25" creationId="{E5B1190B-C15B-4A1E-9335-59AF5ABFE3DD}"/>
          </ac:spMkLst>
        </pc:spChg>
        <pc:spChg chg="add mod">
          <ac:chgData name="Sanchez Guillaume" userId="6543a963-ae76-45f8-b725-f9e6f86041c0" providerId="ADAL" clId="{7B887431-2202-4F9E-95D8-1C11D5454A12}" dt="2019-04-10T06:05:23.907" v="1185"/>
          <ac:spMkLst>
            <pc:docMk/>
            <pc:sldMk cId="1442880757" sldId="643"/>
            <ac:spMk id="26" creationId="{F278D201-D193-43C2-B794-55D828E56F3C}"/>
          </ac:spMkLst>
        </pc:spChg>
        <pc:spChg chg="add mod">
          <ac:chgData name="Sanchez Guillaume" userId="6543a963-ae76-45f8-b725-f9e6f86041c0" providerId="ADAL" clId="{7B887431-2202-4F9E-95D8-1C11D5454A12}" dt="2019-04-10T06:05:23.924" v="1218"/>
          <ac:spMkLst>
            <pc:docMk/>
            <pc:sldMk cId="1442880757" sldId="643"/>
            <ac:spMk id="27" creationId="{F9090346-B98A-44BA-9A9D-B1835FE1A9CB}"/>
          </ac:spMkLst>
        </pc:spChg>
        <pc:spChg chg="add mod">
          <ac:chgData name="Sanchez Guillaume" userId="6543a963-ae76-45f8-b725-f9e6f86041c0" providerId="ADAL" clId="{7B887431-2202-4F9E-95D8-1C11D5454A12}" dt="2019-04-10T06:05:23.926" v="1221"/>
          <ac:spMkLst>
            <pc:docMk/>
            <pc:sldMk cId="1442880757" sldId="643"/>
            <ac:spMk id="28" creationId="{3700172C-0C3C-4674-8ED4-C70185ED84F8}"/>
          </ac:spMkLst>
        </pc:spChg>
        <pc:spChg chg="add mod">
          <ac:chgData name="Sanchez Guillaume" userId="6543a963-ae76-45f8-b725-f9e6f86041c0" providerId="ADAL" clId="{7B887431-2202-4F9E-95D8-1C11D5454A12}" dt="2019-04-10T06:05:23.973" v="1259"/>
          <ac:spMkLst>
            <pc:docMk/>
            <pc:sldMk cId="1442880757" sldId="643"/>
            <ac:spMk id="29" creationId="{B2B6F3A4-19F1-4A78-88AF-0C229FA0DAC4}"/>
          </ac:spMkLst>
        </pc:spChg>
        <pc:spChg chg="add mod">
          <ac:chgData name="Sanchez Guillaume" userId="6543a963-ae76-45f8-b725-f9e6f86041c0" providerId="ADAL" clId="{7B887431-2202-4F9E-95D8-1C11D5454A12}" dt="2019-04-10T06:05:24.004" v="1297"/>
          <ac:spMkLst>
            <pc:docMk/>
            <pc:sldMk cId="1442880757" sldId="643"/>
            <ac:spMk id="30" creationId="{F8F3472D-8B2B-4D58-9EA9-B8C40D4890CB}"/>
          </ac:spMkLst>
        </pc:spChg>
        <pc:spChg chg="add mod">
          <ac:chgData name="Sanchez Guillaume" userId="6543a963-ae76-45f8-b725-f9e6f86041c0" providerId="ADAL" clId="{7B887431-2202-4F9E-95D8-1C11D5454A12}" dt="2019-04-10T06:05:24.035" v="1335"/>
          <ac:spMkLst>
            <pc:docMk/>
            <pc:sldMk cId="1442880757" sldId="643"/>
            <ac:spMk id="31" creationId="{7AD180F5-C7F1-4E30-A73D-0384B6ED8EC6}"/>
          </ac:spMkLst>
        </pc:spChg>
        <pc:spChg chg="add mod">
          <ac:chgData name="Sanchez Guillaume" userId="6543a963-ae76-45f8-b725-f9e6f86041c0" providerId="ADAL" clId="{7B887431-2202-4F9E-95D8-1C11D5454A12}" dt="2019-04-10T06:05:24.064" v="1373"/>
          <ac:spMkLst>
            <pc:docMk/>
            <pc:sldMk cId="1442880757" sldId="643"/>
            <ac:spMk id="64" creationId="{37DC0245-F5FA-4720-A914-CD28F922F8D7}"/>
          </ac:spMkLst>
        </pc:spChg>
        <pc:spChg chg="add mod">
          <ac:chgData name="Sanchez Guillaume" userId="6543a963-ae76-45f8-b725-f9e6f86041c0" providerId="ADAL" clId="{7B887431-2202-4F9E-95D8-1C11D5454A12}" dt="2019-04-10T06:05:24.098" v="1415"/>
          <ac:spMkLst>
            <pc:docMk/>
            <pc:sldMk cId="1442880757" sldId="643"/>
            <ac:spMk id="65" creationId="{1508FC69-DCF0-40AC-8D75-ECEAFD0DCB80}"/>
          </ac:spMkLst>
        </pc:spChg>
        <pc:spChg chg="add mod">
          <ac:chgData name="Sanchez Guillaume" userId="6543a963-ae76-45f8-b725-f9e6f86041c0" providerId="ADAL" clId="{7B887431-2202-4F9E-95D8-1C11D5454A12}" dt="2019-04-10T06:05:24.139" v="1461"/>
          <ac:spMkLst>
            <pc:docMk/>
            <pc:sldMk cId="1442880757" sldId="643"/>
            <ac:spMk id="66" creationId="{71DB93DD-4BEA-4202-872D-A475DBAC0E92}"/>
          </ac:spMkLst>
        </pc:spChg>
        <pc:spChg chg="del">
          <ac:chgData name="Sanchez Guillaume" userId="6543a963-ae76-45f8-b725-f9e6f86041c0" providerId="ADAL" clId="{7B887431-2202-4F9E-95D8-1C11D5454A12}" dt="2019-04-10T06:05:23.043" v="268"/>
          <ac:spMkLst>
            <pc:docMk/>
            <pc:sldMk cId="1442880757" sldId="643"/>
            <ac:spMk id="74" creationId="{890EB349-EB36-4EC1-A74D-42A7BBF66A63}"/>
          </ac:spMkLst>
        </pc:spChg>
        <pc:spChg chg="del">
          <ac:chgData name="Sanchez Guillaume" userId="6543a963-ae76-45f8-b725-f9e6f86041c0" providerId="ADAL" clId="{7B887431-2202-4F9E-95D8-1C11D5454A12}" dt="2019-04-10T06:05:23.043" v="270"/>
          <ac:spMkLst>
            <pc:docMk/>
            <pc:sldMk cId="1442880757" sldId="643"/>
            <ac:spMk id="75" creationId="{8AB305EF-13E9-48BC-BE62-33961A115A2C}"/>
          </ac:spMkLst>
        </pc:spChg>
        <pc:spChg chg="del">
          <ac:chgData name="Sanchez Guillaume" userId="6543a963-ae76-45f8-b725-f9e6f86041c0" providerId="ADAL" clId="{7B887431-2202-4F9E-95D8-1C11D5454A12}" dt="2019-04-10T06:05:23.044" v="272"/>
          <ac:spMkLst>
            <pc:docMk/>
            <pc:sldMk cId="1442880757" sldId="643"/>
            <ac:spMk id="76" creationId="{3BF2F8D0-BB3D-4762-BDE8-B2E10508B249}"/>
          </ac:spMkLst>
        </pc:spChg>
        <pc:spChg chg="del">
          <ac:chgData name="Sanchez Guillaume" userId="6543a963-ae76-45f8-b725-f9e6f86041c0" providerId="ADAL" clId="{7B887431-2202-4F9E-95D8-1C11D5454A12}" dt="2019-04-10T06:05:23.045" v="274"/>
          <ac:spMkLst>
            <pc:docMk/>
            <pc:sldMk cId="1442880757" sldId="643"/>
            <ac:spMk id="77" creationId="{74423CAF-4639-447B-8212-FA1D0941F67B}"/>
          </ac:spMkLst>
        </pc:spChg>
        <pc:spChg chg="del">
          <ac:chgData name="Sanchez Guillaume" userId="6543a963-ae76-45f8-b725-f9e6f86041c0" providerId="ADAL" clId="{7B887431-2202-4F9E-95D8-1C11D5454A12}" dt="2019-04-10T06:05:23.045" v="276"/>
          <ac:spMkLst>
            <pc:docMk/>
            <pc:sldMk cId="1442880757" sldId="643"/>
            <ac:spMk id="78" creationId="{54ADE6A9-72EE-40DE-BEC8-60C722DC6846}"/>
          </ac:spMkLst>
        </pc:spChg>
        <pc:spChg chg="del">
          <ac:chgData name="Sanchez Guillaume" userId="6543a963-ae76-45f8-b725-f9e6f86041c0" providerId="ADAL" clId="{7B887431-2202-4F9E-95D8-1C11D5454A12}" dt="2019-04-10T06:05:23.046" v="278"/>
          <ac:spMkLst>
            <pc:docMk/>
            <pc:sldMk cId="1442880757" sldId="643"/>
            <ac:spMk id="79" creationId="{1878503E-5D90-4513-B7BD-F40A07B47E7B}"/>
          </ac:spMkLst>
        </pc:spChg>
        <pc:spChg chg="del">
          <ac:chgData name="Sanchez Guillaume" userId="6543a963-ae76-45f8-b725-f9e6f86041c0" providerId="ADAL" clId="{7B887431-2202-4F9E-95D8-1C11D5454A12}" dt="2019-04-10T06:05:23.047" v="280"/>
          <ac:spMkLst>
            <pc:docMk/>
            <pc:sldMk cId="1442880757" sldId="643"/>
            <ac:spMk id="80" creationId="{47E5FF0D-3FF6-4630-A549-598FE49B41DF}"/>
          </ac:spMkLst>
        </pc:spChg>
        <pc:spChg chg="del">
          <ac:chgData name="Sanchez Guillaume" userId="6543a963-ae76-45f8-b725-f9e6f86041c0" providerId="ADAL" clId="{7B887431-2202-4F9E-95D8-1C11D5454A12}" dt="2019-04-10T06:05:23.048" v="284"/>
          <ac:spMkLst>
            <pc:docMk/>
            <pc:sldMk cId="1442880757" sldId="643"/>
            <ac:spMk id="82" creationId="{2E0A4887-DCB9-4C97-826E-1CD2FF9BC73B}"/>
          </ac:spMkLst>
        </pc:spChg>
        <pc:spChg chg="del">
          <ac:chgData name="Sanchez Guillaume" userId="6543a963-ae76-45f8-b725-f9e6f86041c0" providerId="ADAL" clId="{7B887431-2202-4F9E-95D8-1C11D5454A12}" dt="2019-04-10T06:05:23.050" v="288"/>
          <ac:spMkLst>
            <pc:docMk/>
            <pc:sldMk cId="1442880757" sldId="643"/>
            <ac:spMk id="84" creationId="{76A7F5F0-E16C-40E8-89F9-95FC1B82686C}"/>
          </ac:spMkLst>
        </pc:spChg>
        <pc:spChg chg="del">
          <ac:chgData name="Sanchez Guillaume" userId="6543a963-ae76-45f8-b725-f9e6f86041c0" providerId="ADAL" clId="{7B887431-2202-4F9E-95D8-1C11D5454A12}" dt="2019-04-10T06:05:23.052" v="292"/>
          <ac:spMkLst>
            <pc:docMk/>
            <pc:sldMk cId="1442880757" sldId="643"/>
            <ac:spMk id="86" creationId="{FC082877-FA1D-4DA3-B21C-3F26FC2EC4F1}"/>
          </ac:spMkLst>
        </pc:spChg>
        <pc:spChg chg="del">
          <ac:chgData name="Sanchez Guillaume" userId="6543a963-ae76-45f8-b725-f9e6f86041c0" providerId="ADAL" clId="{7B887431-2202-4F9E-95D8-1C11D5454A12}" dt="2019-04-10T06:05:23.054" v="296"/>
          <ac:spMkLst>
            <pc:docMk/>
            <pc:sldMk cId="1442880757" sldId="643"/>
            <ac:spMk id="88" creationId="{37696D17-110A-4C94-A8C4-7B87DA9B9408}"/>
          </ac:spMkLst>
        </pc:spChg>
        <pc:spChg chg="del">
          <ac:chgData name="Sanchez Guillaume" userId="6543a963-ae76-45f8-b725-f9e6f86041c0" providerId="ADAL" clId="{7B887431-2202-4F9E-95D8-1C11D5454A12}" dt="2019-04-10T06:05:23.056" v="300"/>
          <ac:spMkLst>
            <pc:docMk/>
            <pc:sldMk cId="1442880757" sldId="643"/>
            <ac:spMk id="90" creationId="{20ECB290-2213-4829-8649-8C4DB5877D41}"/>
          </ac:spMkLst>
        </pc:spChg>
        <pc:spChg chg="del">
          <ac:chgData name="Sanchez Guillaume" userId="6543a963-ae76-45f8-b725-f9e6f86041c0" providerId="ADAL" clId="{7B887431-2202-4F9E-95D8-1C11D5454A12}" dt="2019-04-10T06:05:23.057" v="302"/>
          <ac:spMkLst>
            <pc:docMk/>
            <pc:sldMk cId="1442880757" sldId="643"/>
            <ac:spMk id="98" creationId="{6388D59C-B23D-4A98-86E2-8B06805CC41B}"/>
          </ac:spMkLst>
        </pc:spChg>
        <pc:spChg chg="del">
          <ac:chgData name="Sanchez Guillaume" userId="6543a963-ae76-45f8-b725-f9e6f86041c0" providerId="ADAL" clId="{7B887431-2202-4F9E-95D8-1C11D5454A12}" dt="2019-04-10T06:05:23.058" v="304"/>
          <ac:spMkLst>
            <pc:docMk/>
            <pc:sldMk cId="1442880757" sldId="643"/>
            <ac:spMk id="99" creationId="{10A75DCB-84E6-4850-B8C7-83DD4B92ADC3}"/>
          </ac:spMkLst>
        </pc:spChg>
        <pc:spChg chg="del">
          <ac:chgData name="Sanchez Guillaume" userId="6543a963-ae76-45f8-b725-f9e6f86041c0" providerId="ADAL" clId="{7B887431-2202-4F9E-95D8-1C11D5454A12}" dt="2019-04-10T06:05:23.058" v="305"/>
          <ac:spMkLst>
            <pc:docMk/>
            <pc:sldMk cId="1442880757" sldId="643"/>
            <ac:spMk id="100" creationId="{479CAE8B-2E26-47DE-8496-5170FB06F7B1}"/>
          </ac:spMkLst>
        </pc:spChg>
        <pc:spChg chg="del">
          <ac:chgData name="Sanchez Guillaume" userId="6543a963-ae76-45f8-b725-f9e6f86041c0" providerId="ADAL" clId="{7B887431-2202-4F9E-95D8-1C11D5454A12}" dt="2019-04-10T06:05:23.059" v="307"/>
          <ac:spMkLst>
            <pc:docMk/>
            <pc:sldMk cId="1442880757" sldId="643"/>
            <ac:spMk id="101" creationId="{CE279119-4E89-4F26-9B39-F6142E1D4620}"/>
          </ac:spMkLst>
        </pc:spChg>
        <pc:spChg chg="del">
          <ac:chgData name="Sanchez Guillaume" userId="6543a963-ae76-45f8-b725-f9e6f86041c0" providerId="ADAL" clId="{7B887431-2202-4F9E-95D8-1C11D5454A12}" dt="2019-04-10T06:05:23.060" v="309"/>
          <ac:spMkLst>
            <pc:docMk/>
            <pc:sldMk cId="1442880757" sldId="643"/>
            <ac:spMk id="102" creationId="{F4F242F2-AD6F-434F-B267-2266FF2FD10E}"/>
          </ac:spMkLst>
        </pc:spChg>
        <pc:spChg chg="del">
          <ac:chgData name="Sanchez Guillaume" userId="6543a963-ae76-45f8-b725-f9e6f86041c0" providerId="ADAL" clId="{7B887431-2202-4F9E-95D8-1C11D5454A12}" dt="2019-04-10T06:05:23.060" v="310"/>
          <ac:spMkLst>
            <pc:docMk/>
            <pc:sldMk cId="1442880757" sldId="643"/>
            <ac:spMk id="103" creationId="{853CABCC-38F8-4F92-B17C-6F6FF64EF4F8}"/>
          </ac:spMkLst>
        </pc:spChg>
        <pc:spChg chg="del">
          <ac:chgData name="Sanchez Guillaume" userId="6543a963-ae76-45f8-b725-f9e6f86041c0" providerId="ADAL" clId="{7B887431-2202-4F9E-95D8-1C11D5454A12}" dt="2019-04-10T06:05:23.061" v="311"/>
          <ac:spMkLst>
            <pc:docMk/>
            <pc:sldMk cId="1442880757" sldId="643"/>
            <ac:spMk id="104" creationId="{52071E46-9834-43C5-BBD2-11485B99AF35}"/>
          </ac:spMkLst>
        </pc:spChg>
        <pc:spChg chg="del">
          <ac:chgData name="Sanchez Guillaume" userId="6543a963-ae76-45f8-b725-f9e6f86041c0" providerId="ADAL" clId="{7B887431-2202-4F9E-95D8-1C11D5454A12}" dt="2019-04-10T06:05:23.061" v="313"/>
          <ac:spMkLst>
            <pc:docMk/>
            <pc:sldMk cId="1442880757" sldId="643"/>
            <ac:spMk id="105" creationId="{70158270-32CC-4F90-B7F5-772B3FBF3782}"/>
          </ac:spMkLst>
        </pc:spChg>
        <pc:spChg chg="del">
          <ac:chgData name="Sanchez Guillaume" userId="6543a963-ae76-45f8-b725-f9e6f86041c0" providerId="ADAL" clId="{7B887431-2202-4F9E-95D8-1C11D5454A12}" dt="2019-04-10T06:05:23.062" v="315"/>
          <ac:spMkLst>
            <pc:docMk/>
            <pc:sldMk cId="1442880757" sldId="643"/>
            <ac:spMk id="106" creationId="{8D7C6479-8157-44F4-A99C-57BE59C5020A}"/>
          </ac:spMkLst>
        </pc:spChg>
        <pc:spChg chg="del">
          <ac:chgData name="Sanchez Guillaume" userId="6543a963-ae76-45f8-b725-f9e6f86041c0" providerId="ADAL" clId="{7B887431-2202-4F9E-95D8-1C11D5454A12}" dt="2019-04-10T06:05:23.063" v="317"/>
          <ac:spMkLst>
            <pc:docMk/>
            <pc:sldMk cId="1442880757" sldId="643"/>
            <ac:spMk id="107" creationId="{252229CB-2051-4B3C-8207-30B346FBE9C5}"/>
          </ac:spMkLst>
        </pc:spChg>
        <pc:spChg chg="del">
          <ac:chgData name="Sanchez Guillaume" userId="6543a963-ae76-45f8-b725-f9e6f86041c0" providerId="ADAL" clId="{7B887431-2202-4F9E-95D8-1C11D5454A12}" dt="2019-04-10T06:05:23.064" v="319"/>
          <ac:spMkLst>
            <pc:docMk/>
            <pc:sldMk cId="1442880757" sldId="643"/>
            <ac:spMk id="108" creationId="{EF2385FD-23B3-4560-9EAC-CC6A8E984BCC}"/>
          </ac:spMkLst>
        </pc:spChg>
        <pc:spChg chg="del">
          <ac:chgData name="Sanchez Guillaume" userId="6543a963-ae76-45f8-b725-f9e6f86041c0" providerId="ADAL" clId="{7B887431-2202-4F9E-95D8-1C11D5454A12}" dt="2019-04-10T06:05:23.064" v="321"/>
          <ac:spMkLst>
            <pc:docMk/>
            <pc:sldMk cId="1442880757" sldId="643"/>
            <ac:spMk id="109" creationId="{959F108A-0D79-4FB1-B9EC-9D0420B456E9}"/>
          </ac:spMkLst>
        </pc:spChg>
        <pc:spChg chg="del">
          <ac:chgData name="Sanchez Guillaume" userId="6543a963-ae76-45f8-b725-f9e6f86041c0" providerId="ADAL" clId="{7B887431-2202-4F9E-95D8-1C11D5454A12}" dt="2019-04-10T06:05:23.065" v="323"/>
          <ac:spMkLst>
            <pc:docMk/>
            <pc:sldMk cId="1442880757" sldId="643"/>
            <ac:spMk id="110" creationId="{77392154-848C-4654-A9D2-F2F1E7E4CA48}"/>
          </ac:spMkLst>
        </pc:spChg>
        <pc:spChg chg="del">
          <ac:chgData name="Sanchez Guillaume" userId="6543a963-ae76-45f8-b725-f9e6f86041c0" providerId="ADAL" clId="{7B887431-2202-4F9E-95D8-1C11D5454A12}" dt="2019-04-10T06:05:23.066" v="325"/>
          <ac:spMkLst>
            <pc:docMk/>
            <pc:sldMk cId="1442880757" sldId="643"/>
            <ac:spMk id="111" creationId="{C290DC58-350B-45A6-A592-969F550B172A}"/>
          </ac:spMkLst>
        </pc:spChg>
        <pc:spChg chg="del">
          <ac:chgData name="Sanchez Guillaume" userId="6543a963-ae76-45f8-b725-f9e6f86041c0" providerId="ADAL" clId="{7B887431-2202-4F9E-95D8-1C11D5454A12}" dt="2019-04-10T06:05:23.066" v="326"/>
          <ac:spMkLst>
            <pc:docMk/>
            <pc:sldMk cId="1442880757" sldId="643"/>
            <ac:spMk id="112" creationId="{E26CE831-0F4E-44D9-9D6E-5006D9903FBD}"/>
          </ac:spMkLst>
        </pc:spChg>
        <pc:spChg chg="del">
          <ac:chgData name="Sanchez Guillaume" userId="6543a963-ae76-45f8-b725-f9e6f86041c0" providerId="ADAL" clId="{7B887431-2202-4F9E-95D8-1C11D5454A12}" dt="2019-04-10T06:05:23.067" v="328"/>
          <ac:spMkLst>
            <pc:docMk/>
            <pc:sldMk cId="1442880757" sldId="643"/>
            <ac:spMk id="113" creationId="{4B2975DB-9AB6-480A-98C2-71BCCCD93D6C}"/>
          </ac:spMkLst>
        </pc:spChg>
        <pc:spChg chg="del">
          <ac:chgData name="Sanchez Guillaume" userId="6543a963-ae76-45f8-b725-f9e6f86041c0" providerId="ADAL" clId="{7B887431-2202-4F9E-95D8-1C11D5454A12}" dt="2019-04-10T06:05:23.068" v="330"/>
          <ac:spMkLst>
            <pc:docMk/>
            <pc:sldMk cId="1442880757" sldId="643"/>
            <ac:spMk id="114" creationId="{0FC66FDD-8E23-4B9A-8CEC-BF353AC89495}"/>
          </ac:spMkLst>
        </pc:spChg>
        <pc:spChg chg="del">
          <ac:chgData name="Sanchez Guillaume" userId="6543a963-ae76-45f8-b725-f9e6f86041c0" providerId="ADAL" clId="{7B887431-2202-4F9E-95D8-1C11D5454A12}" dt="2019-04-10T06:05:23.069" v="332"/>
          <ac:spMkLst>
            <pc:docMk/>
            <pc:sldMk cId="1442880757" sldId="643"/>
            <ac:spMk id="115" creationId="{7DB85D4A-F980-4F98-9104-D2FEEA24ADFB}"/>
          </ac:spMkLst>
        </pc:spChg>
        <pc:spChg chg="del">
          <ac:chgData name="Sanchez Guillaume" userId="6543a963-ae76-45f8-b725-f9e6f86041c0" providerId="ADAL" clId="{7B887431-2202-4F9E-95D8-1C11D5454A12}" dt="2019-04-10T06:05:23.069" v="334"/>
          <ac:spMkLst>
            <pc:docMk/>
            <pc:sldMk cId="1442880757" sldId="643"/>
            <ac:spMk id="116" creationId="{4CF9B81B-4C4B-4382-8B51-8942A1C72AD6}"/>
          </ac:spMkLst>
        </pc:spChg>
        <pc:spChg chg="del">
          <ac:chgData name="Sanchez Guillaume" userId="6543a963-ae76-45f8-b725-f9e6f86041c0" providerId="ADAL" clId="{7B887431-2202-4F9E-95D8-1C11D5454A12}" dt="2019-04-10T06:05:23.071" v="336"/>
          <ac:spMkLst>
            <pc:docMk/>
            <pc:sldMk cId="1442880757" sldId="643"/>
            <ac:spMk id="117" creationId="{6E943959-9276-4CD3-A718-0692BED9007D}"/>
          </ac:spMkLst>
        </pc:spChg>
        <pc:spChg chg="del">
          <ac:chgData name="Sanchez Guillaume" userId="6543a963-ae76-45f8-b725-f9e6f86041c0" providerId="ADAL" clId="{7B887431-2202-4F9E-95D8-1C11D5454A12}" dt="2019-04-10T06:05:23.072" v="338"/>
          <ac:spMkLst>
            <pc:docMk/>
            <pc:sldMk cId="1442880757" sldId="643"/>
            <ac:spMk id="118" creationId="{BC64C3FF-9864-4DDD-8612-0F7C10CDF15B}"/>
          </ac:spMkLst>
        </pc:spChg>
        <pc:spChg chg="del">
          <ac:chgData name="Sanchez Guillaume" userId="6543a963-ae76-45f8-b725-f9e6f86041c0" providerId="ADAL" clId="{7B887431-2202-4F9E-95D8-1C11D5454A12}" dt="2019-04-10T06:05:23.072" v="340"/>
          <ac:spMkLst>
            <pc:docMk/>
            <pc:sldMk cId="1442880757" sldId="643"/>
            <ac:spMk id="119" creationId="{761E8573-596D-44D8-BA2A-E848F93D3ADF}"/>
          </ac:spMkLst>
        </pc:spChg>
        <pc:spChg chg="del">
          <ac:chgData name="Sanchez Guillaume" userId="6543a963-ae76-45f8-b725-f9e6f86041c0" providerId="ADAL" clId="{7B887431-2202-4F9E-95D8-1C11D5454A12}" dt="2019-04-10T06:05:23.073" v="341"/>
          <ac:spMkLst>
            <pc:docMk/>
            <pc:sldMk cId="1442880757" sldId="643"/>
            <ac:spMk id="120" creationId="{F6EF679B-2A61-49C0-8886-70DA559593BD}"/>
          </ac:spMkLst>
        </pc:spChg>
        <pc:spChg chg="del">
          <ac:chgData name="Sanchez Guillaume" userId="6543a963-ae76-45f8-b725-f9e6f86041c0" providerId="ADAL" clId="{7B887431-2202-4F9E-95D8-1C11D5454A12}" dt="2019-04-10T06:05:23.074" v="343"/>
          <ac:spMkLst>
            <pc:docMk/>
            <pc:sldMk cId="1442880757" sldId="643"/>
            <ac:spMk id="121" creationId="{702F599B-0856-4D72-9D58-CB8B831CB4DD}"/>
          </ac:spMkLst>
        </pc:spChg>
        <pc:spChg chg="del">
          <ac:chgData name="Sanchez Guillaume" userId="6543a963-ae76-45f8-b725-f9e6f86041c0" providerId="ADAL" clId="{7B887431-2202-4F9E-95D8-1C11D5454A12}" dt="2019-04-10T06:05:23.074" v="345"/>
          <ac:spMkLst>
            <pc:docMk/>
            <pc:sldMk cId="1442880757" sldId="643"/>
            <ac:spMk id="122" creationId="{6916395C-BBBD-44F1-8154-8BFA414D6B99}"/>
          </ac:spMkLst>
        </pc:spChg>
        <pc:spChg chg="del">
          <ac:chgData name="Sanchez Guillaume" userId="6543a963-ae76-45f8-b725-f9e6f86041c0" providerId="ADAL" clId="{7B887431-2202-4F9E-95D8-1C11D5454A12}" dt="2019-04-10T06:05:23.075" v="347"/>
          <ac:spMkLst>
            <pc:docMk/>
            <pc:sldMk cId="1442880757" sldId="643"/>
            <ac:spMk id="123" creationId="{ED1A139F-9DDC-40BC-A3D7-8A17B8A43926}"/>
          </ac:spMkLst>
        </pc:spChg>
        <pc:spChg chg="del">
          <ac:chgData name="Sanchez Guillaume" userId="6543a963-ae76-45f8-b725-f9e6f86041c0" providerId="ADAL" clId="{7B887431-2202-4F9E-95D8-1C11D5454A12}" dt="2019-04-10T06:05:23.076" v="349"/>
          <ac:spMkLst>
            <pc:docMk/>
            <pc:sldMk cId="1442880757" sldId="643"/>
            <ac:spMk id="124" creationId="{39C4D80D-D8F3-4E9D-8AEA-7B7ED2C83744}"/>
          </ac:spMkLst>
        </pc:spChg>
        <pc:spChg chg="del">
          <ac:chgData name="Sanchez Guillaume" userId="6543a963-ae76-45f8-b725-f9e6f86041c0" providerId="ADAL" clId="{7B887431-2202-4F9E-95D8-1C11D5454A12}" dt="2019-04-10T06:05:23.077" v="351"/>
          <ac:spMkLst>
            <pc:docMk/>
            <pc:sldMk cId="1442880757" sldId="643"/>
            <ac:spMk id="125" creationId="{D5E17AF8-35E5-403E-B971-FC67A2571467}"/>
          </ac:spMkLst>
        </pc:spChg>
        <pc:spChg chg="del">
          <ac:chgData name="Sanchez Guillaume" userId="6543a963-ae76-45f8-b725-f9e6f86041c0" providerId="ADAL" clId="{7B887431-2202-4F9E-95D8-1C11D5454A12}" dt="2019-04-10T06:05:23.077" v="353"/>
          <ac:spMkLst>
            <pc:docMk/>
            <pc:sldMk cId="1442880757" sldId="643"/>
            <ac:spMk id="126" creationId="{1D7677A8-BAC3-449B-B8C4-B5DC728729C6}"/>
          </ac:spMkLst>
        </pc:spChg>
        <pc:spChg chg="del">
          <ac:chgData name="Sanchez Guillaume" userId="6543a963-ae76-45f8-b725-f9e6f86041c0" providerId="ADAL" clId="{7B887431-2202-4F9E-95D8-1C11D5454A12}" dt="2019-04-10T06:05:23.078" v="355"/>
          <ac:spMkLst>
            <pc:docMk/>
            <pc:sldMk cId="1442880757" sldId="643"/>
            <ac:spMk id="127" creationId="{B570CCB1-BB6C-47FC-979D-9CAFBD66BF81}"/>
          </ac:spMkLst>
        </pc:spChg>
        <pc:spChg chg="del">
          <ac:chgData name="Sanchez Guillaume" userId="6543a963-ae76-45f8-b725-f9e6f86041c0" providerId="ADAL" clId="{7B887431-2202-4F9E-95D8-1C11D5454A12}" dt="2019-04-10T06:05:23.079" v="356"/>
          <ac:spMkLst>
            <pc:docMk/>
            <pc:sldMk cId="1442880757" sldId="643"/>
            <ac:spMk id="128" creationId="{5BC3512F-1316-46DF-9E4E-ABC894615FE2}"/>
          </ac:spMkLst>
        </pc:spChg>
        <pc:spChg chg="del">
          <ac:chgData name="Sanchez Guillaume" userId="6543a963-ae76-45f8-b725-f9e6f86041c0" providerId="ADAL" clId="{7B887431-2202-4F9E-95D8-1C11D5454A12}" dt="2019-04-10T06:05:23.079" v="358"/>
          <ac:spMkLst>
            <pc:docMk/>
            <pc:sldMk cId="1442880757" sldId="643"/>
            <ac:spMk id="129" creationId="{85B8349E-EB54-46EA-8EAD-8858FCBD425F}"/>
          </ac:spMkLst>
        </pc:spChg>
        <pc:spChg chg="del">
          <ac:chgData name="Sanchez Guillaume" userId="6543a963-ae76-45f8-b725-f9e6f86041c0" providerId="ADAL" clId="{7B887431-2202-4F9E-95D8-1C11D5454A12}" dt="2019-04-10T06:05:23.080" v="360"/>
          <ac:spMkLst>
            <pc:docMk/>
            <pc:sldMk cId="1442880757" sldId="643"/>
            <ac:spMk id="130" creationId="{E3DF33A2-9C32-444D-969A-924A6C1A6FE0}"/>
          </ac:spMkLst>
        </pc:spChg>
        <pc:spChg chg="del">
          <ac:chgData name="Sanchez Guillaume" userId="6543a963-ae76-45f8-b725-f9e6f86041c0" providerId="ADAL" clId="{7B887431-2202-4F9E-95D8-1C11D5454A12}" dt="2019-04-10T06:05:23.081" v="362"/>
          <ac:spMkLst>
            <pc:docMk/>
            <pc:sldMk cId="1442880757" sldId="643"/>
            <ac:spMk id="131" creationId="{AC0A1C8D-B1CD-4B50-A4C5-AE8EA48BAF04}"/>
          </ac:spMkLst>
        </pc:spChg>
        <pc:spChg chg="del">
          <ac:chgData name="Sanchez Guillaume" userId="6543a963-ae76-45f8-b725-f9e6f86041c0" providerId="ADAL" clId="{7B887431-2202-4F9E-95D8-1C11D5454A12}" dt="2019-04-10T06:05:23.082" v="364"/>
          <ac:spMkLst>
            <pc:docMk/>
            <pc:sldMk cId="1442880757" sldId="643"/>
            <ac:spMk id="132" creationId="{687827C6-8C42-495A-B035-A37ABAC5FEE2}"/>
          </ac:spMkLst>
        </pc:spChg>
        <pc:spChg chg="del">
          <ac:chgData name="Sanchez Guillaume" userId="6543a963-ae76-45f8-b725-f9e6f86041c0" providerId="ADAL" clId="{7B887431-2202-4F9E-95D8-1C11D5454A12}" dt="2019-04-10T06:05:23.083" v="366"/>
          <ac:spMkLst>
            <pc:docMk/>
            <pc:sldMk cId="1442880757" sldId="643"/>
            <ac:spMk id="133" creationId="{C2CF73F9-E0E7-4989-92F8-5FD0A1ACEBFC}"/>
          </ac:spMkLst>
        </pc:spChg>
        <pc:spChg chg="del">
          <ac:chgData name="Sanchez Guillaume" userId="6543a963-ae76-45f8-b725-f9e6f86041c0" providerId="ADAL" clId="{7B887431-2202-4F9E-95D8-1C11D5454A12}" dt="2019-04-10T06:05:23.084" v="368"/>
          <ac:spMkLst>
            <pc:docMk/>
            <pc:sldMk cId="1442880757" sldId="643"/>
            <ac:spMk id="134" creationId="{2F7B074C-5289-47A1-AB72-00CA21E2FF05}"/>
          </ac:spMkLst>
        </pc:spChg>
        <pc:spChg chg="del">
          <ac:chgData name="Sanchez Guillaume" userId="6543a963-ae76-45f8-b725-f9e6f86041c0" providerId="ADAL" clId="{7B887431-2202-4F9E-95D8-1C11D5454A12}" dt="2019-04-10T06:05:23.084" v="370"/>
          <ac:spMkLst>
            <pc:docMk/>
            <pc:sldMk cId="1442880757" sldId="643"/>
            <ac:spMk id="135" creationId="{EF82BE75-2AC9-4037-9D97-977334F6EBB5}"/>
          </ac:spMkLst>
        </pc:spChg>
        <pc:spChg chg="del">
          <ac:chgData name="Sanchez Guillaume" userId="6543a963-ae76-45f8-b725-f9e6f86041c0" providerId="ADAL" clId="{7B887431-2202-4F9E-95D8-1C11D5454A12}" dt="2019-04-10T06:05:23.085" v="371"/>
          <ac:spMkLst>
            <pc:docMk/>
            <pc:sldMk cId="1442880757" sldId="643"/>
            <ac:spMk id="136" creationId="{F207DF04-F9ED-474C-A394-6DD6FEDB02D0}"/>
          </ac:spMkLst>
        </pc:spChg>
        <pc:spChg chg="del">
          <ac:chgData name="Sanchez Guillaume" userId="6543a963-ae76-45f8-b725-f9e6f86041c0" providerId="ADAL" clId="{7B887431-2202-4F9E-95D8-1C11D5454A12}" dt="2019-04-10T06:05:23.086" v="373"/>
          <ac:spMkLst>
            <pc:docMk/>
            <pc:sldMk cId="1442880757" sldId="643"/>
            <ac:spMk id="137" creationId="{8755FAAD-4155-4FE5-A65B-DD44585603F5}"/>
          </ac:spMkLst>
        </pc:spChg>
        <pc:spChg chg="del">
          <ac:chgData name="Sanchez Guillaume" userId="6543a963-ae76-45f8-b725-f9e6f86041c0" providerId="ADAL" clId="{7B887431-2202-4F9E-95D8-1C11D5454A12}" dt="2019-04-10T06:05:23.086" v="375"/>
          <ac:spMkLst>
            <pc:docMk/>
            <pc:sldMk cId="1442880757" sldId="643"/>
            <ac:spMk id="138" creationId="{C9DE4709-0003-4799-818B-4323F8557E1B}"/>
          </ac:spMkLst>
        </pc:spChg>
        <pc:spChg chg="del">
          <ac:chgData name="Sanchez Guillaume" userId="6543a963-ae76-45f8-b725-f9e6f86041c0" providerId="ADAL" clId="{7B887431-2202-4F9E-95D8-1C11D5454A12}" dt="2019-04-10T06:05:23.087" v="377"/>
          <ac:spMkLst>
            <pc:docMk/>
            <pc:sldMk cId="1442880757" sldId="643"/>
            <ac:spMk id="139" creationId="{F4AA4D93-02DC-4FB3-85D9-A42727264FAA}"/>
          </ac:spMkLst>
        </pc:spChg>
        <pc:spChg chg="del">
          <ac:chgData name="Sanchez Guillaume" userId="6543a963-ae76-45f8-b725-f9e6f86041c0" providerId="ADAL" clId="{7B887431-2202-4F9E-95D8-1C11D5454A12}" dt="2019-04-10T06:05:23.088" v="379"/>
          <ac:spMkLst>
            <pc:docMk/>
            <pc:sldMk cId="1442880757" sldId="643"/>
            <ac:spMk id="140" creationId="{491E2199-FA82-47BC-A8B0-E076EF3C62A0}"/>
          </ac:spMkLst>
        </pc:spChg>
        <pc:spChg chg="del">
          <ac:chgData name="Sanchez Guillaume" userId="6543a963-ae76-45f8-b725-f9e6f86041c0" providerId="ADAL" clId="{7B887431-2202-4F9E-95D8-1C11D5454A12}" dt="2019-04-10T06:05:23.089" v="381"/>
          <ac:spMkLst>
            <pc:docMk/>
            <pc:sldMk cId="1442880757" sldId="643"/>
            <ac:spMk id="141" creationId="{865A1D25-9FFA-45AD-88A9-13C8566C3916}"/>
          </ac:spMkLst>
        </pc:spChg>
        <pc:spChg chg="del">
          <ac:chgData name="Sanchez Guillaume" userId="6543a963-ae76-45f8-b725-f9e6f86041c0" providerId="ADAL" clId="{7B887431-2202-4F9E-95D8-1C11D5454A12}" dt="2019-04-10T06:05:23.090" v="383"/>
          <ac:spMkLst>
            <pc:docMk/>
            <pc:sldMk cId="1442880757" sldId="643"/>
            <ac:spMk id="142" creationId="{63C97EA0-B9F7-4C70-8EAE-8F271A862CCF}"/>
          </ac:spMkLst>
        </pc:spChg>
        <pc:spChg chg="del">
          <ac:chgData name="Sanchez Guillaume" userId="6543a963-ae76-45f8-b725-f9e6f86041c0" providerId="ADAL" clId="{7B887431-2202-4F9E-95D8-1C11D5454A12}" dt="2019-04-10T06:05:23.091" v="385"/>
          <ac:spMkLst>
            <pc:docMk/>
            <pc:sldMk cId="1442880757" sldId="643"/>
            <ac:spMk id="143" creationId="{DBE0A3EF-2552-4399-B120-E278D24A2B9F}"/>
          </ac:spMkLst>
        </pc:spChg>
        <pc:cxnChg chg="add mod">
          <ac:chgData name="Sanchez Guillaume" userId="6543a963-ae76-45f8-b725-f9e6f86041c0" providerId="ADAL" clId="{7B887431-2202-4F9E-95D8-1C11D5454A12}" dt="2019-04-10T06:05:23.509" v="677" actId="208"/>
          <ac:cxnSpMkLst>
            <pc:docMk/>
            <pc:sldMk cId="1442880757" sldId="643"/>
            <ac:cxnSpMk id="11" creationId="{1798A381-7987-45D0-B081-F081271A40A8}"/>
          </ac:cxnSpMkLst>
        </pc:cxnChg>
        <pc:cxnChg chg="add mod ord">
          <ac:chgData name="Sanchez Guillaume" userId="6543a963-ae76-45f8-b725-f9e6f86041c0" providerId="ADAL" clId="{7B887431-2202-4F9E-95D8-1C11D5454A12}" dt="2019-04-10T06:05:23.566" v="746"/>
          <ac:cxnSpMkLst>
            <pc:docMk/>
            <pc:sldMk cId="1442880757" sldId="643"/>
            <ac:cxnSpMk id="13" creationId="{BAB43909-6BA4-4B5B-AD41-21A5C4EC1B27}"/>
          </ac:cxnSpMkLst>
        </pc:cxnChg>
        <pc:cxnChg chg="add mod ord">
          <ac:chgData name="Sanchez Guillaume" userId="6543a963-ae76-45f8-b725-f9e6f86041c0" providerId="ADAL" clId="{7B887431-2202-4F9E-95D8-1C11D5454A12}" dt="2019-04-10T06:05:23.574" v="763"/>
          <ac:cxnSpMkLst>
            <pc:docMk/>
            <pc:sldMk cId="1442880757" sldId="643"/>
            <ac:cxnSpMk id="14" creationId="{98F208A7-6E1B-40D0-A89A-0C0DF7CE7A77}"/>
          </ac:cxnSpMkLst>
        </pc:cxnChg>
        <pc:cxnChg chg="add mod ord">
          <ac:chgData name="Sanchez Guillaume" userId="6543a963-ae76-45f8-b725-f9e6f86041c0" providerId="ADAL" clId="{7B887431-2202-4F9E-95D8-1C11D5454A12}" dt="2019-04-10T06:05:23.582" v="780"/>
          <ac:cxnSpMkLst>
            <pc:docMk/>
            <pc:sldMk cId="1442880757" sldId="643"/>
            <ac:cxnSpMk id="15" creationId="{58421144-6396-40F2-8B79-CC6A1BBF4373}"/>
          </ac:cxnSpMkLst>
        </pc:cxnChg>
        <pc:cxnChg chg="del">
          <ac:chgData name="Sanchez Guillaume" userId="6543a963-ae76-45f8-b725-f9e6f86041c0" providerId="ADAL" clId="{7B887431-2202-4F9E-95D8-1C11D5454A12}" dt="2019-04-10T06:05:23.048" v="282"/>
          <ac:cxnSpMkLst>
            <pc:docMk/>
            <pc:sldMk cId="1442880757" sldId="643"/>
            <ac:cxnSpMk id="81" creationId="{756A94CF-2A61-490C-961E-17029F6B9718}"/>
          </ac:cxnSpMkLst>
        </pc:cxnChg>
        <pc:cxnChg chg="del">
          <ac:chgData name="Sanchez Guillaume" userId="6543a963-ae76-45f8-b725-f9e6f86041c0" providerId="ADAL" clId="{7B887431-2202-4F9E-95D8-1C11D5454A12}" dt="2019-04-10T06:05:23.049" v="286"/>
          <ac:cxnSpMkLst>
            <pc:docMk/>
            <pc:sldMk cId="1442880757" sldId="643"/>
            <ac:cxnSpMk id="83" creationId="{9331B4C7-4AD3-4735-9AA7-D7365F0783FE}"/>
          </ac:cxnSpMkLst>
        </pc:cxnChg>
        <pc:cxnChg chg="del">
          <ac:chgData name="Sanchez Guillaume" userId="6543a963-ae76-45f8-b725-f9e6f86041c0" providerId="ADAL" clId="{7B887431-2202-4F9E-95D8-1C11D5454A12}" dt="2019-04-10T06:05:23.051" v="290"/>
          <ac:cxnSpMkLst>
            <pc:docMk/>
            <pc:sldMk cId="1442880757" sldId="643"/>
            <ac:cxnSpMk id="85" creationId="{024F2801-F98D-4DC2-988A-999E7B67EACD}"/>
          </ac:cxnSpMkLst>
        </pc:cxnChg>
        <pc:cxnChg chg="del">
          <ac:chgData name="Sanchez Guillaume" userId="6543a963-ae76-45f8-b725-f9e6f86041c0" providerId="ADAL" clId="{7B887431-2202-4F9E-95D8-1C11D5454A12}" dt="2019-04-10T06:05:23.054" v="294"/>
          <ac:cxnSpMkLst>
            <pc:docMk/>
            <pc:sldMk cId="1442880757" sldId="643"/>
            <ac:cxnSpMk id="87" creationId="{D714740C-DC72-4E38-A161-48CF45323B49}"/>
          </ac:cxnSpMkLst>
        </pc:cxnChg>
        <pc:cxnChg chg="del">
          <ac:chgData name="Sanchez Guillaume" userId="6543a963-ae76-45f8-b725-f9e6f86041c0" providerId="ADAL" clId="{7B887431-2202-4F9E-95D8-1C11D5454A12}" dt="2019-04-10T06:05:23.055" v="298"/>
          <ac:cxnSpMkLst>
            <pc:docMk/>
            <pc:sldMk cId="1442880757" sldId="643"/>
            <ac:cxnSpMk id="89" creationId="{5FA1664F-F8B5-4BB0-9D24-ECB6ECC58EB0}"/>
          </ac:cxnSpMkLst>
        </pc:cxnChg>
        <pc:cxnChg chg="del">
          <ac:chgData name="Sanchez Guillaume" userId="6543a963-ae76-45f8-b725-f9e6f86041c0" providerId="ADAL" clId="{7B887431-2202-4F9E-95D8-1C11D5454A12}" dt="2019-04-10T06:05:23.042" v="266"/>
          <ac:cxnSpMkLst>
            <pc:docMk/>
            <pc:sldMk cId="1442880757" sldId="643"/>
            <ac:cxnSpMk id="91" creationId="{CB582718-5CD9-4096-AFF9-A7ADA6C612C5}"/>
          </ac:cxnSpMkLst>
        </pc:cxnChg>
        <pc:cxnChg chg="del">
          <ac:chgData name="Sanchez Guillaume" userId="6543a963-ae76-45f8-b725-f9e6f86041c0" providerId="ADAL" clId="{7B887431-2202-4F9E-95D8-1C11D5454A12}" dt="2019-04-10T06:05:23.040" v="264"/>
          <ac:cxnSpMkLst>
            <pc:docMk/>
            <pc:sldMk cId="1442880757" sldId="643"/>
            <ac:cxnSpMk id="92" creationId="{77C77D52-1B94-43FA-8615-B9875F5326C1}"/>
          </ac:cxnSpMkLst>
        </pc:cxnChg>
        <pc:cxnChg chg="del">
          <ac:chgData name="Sanchez Guillaume" userId="6543a963-ae76-45f8-b725-f9e6f86041c0" providerId="ADAL" clId="{7B887431-2202-4F9E-95D8-1C11D5454A12}" dt="2019-04-10T06:05:23.040" v="262"/>
          <ac:cxnSpMkLst>
            <pc:docMk/>
            <pc:sldMk cId="1442880757" sldId="643"/>
            <ac:cxnSpMk id="93" creationId="{7CB498AF-E727-46FD-B70B-74FDA7A184AB}"/>
          </ac:cxnSpMkLst>
        </pc:cxnChg>
        <pc:cxnChg chg="del">
          <ac:chgData name="Sanchez Guillaume" userId="6543a963-ae76-45f8-b725-f9e6f86041c0" providerId="ADAL" clId="{7B887431-2202-4F9E-95D8-1C11D5454A12}" dt="2019-04-10T06:05:23.039" v="260"/>
          <ac:cxnSpMkLst>
            <pc:docMk/>
            <pc:sldMk cId="1442880757" sldId="643"/>
            <ac:cxnSpMk id="94" creationId="{CE31206E-A063-464E-865A-23B4A7F1E239}"/>
          </ac:cxnSpMkLst>
        </pc:cxnChg>
        <pc:cxnChg chg="del">
          <ac:chgData name="Sanchez Guillaume" userId="6543a963-ae76-45f8-b725-f9e6f86041c0" providerId="ADAL" clId="{7B887431-2202-4F9E-95D8-1C11D5454A12}" dt="2019-04-10T06:05:23.038" v="258"/>
          <ac:cxnSpMkLst>
            <pc:docMk/>
            <pc:sldMk cId="1442880757" sldId="643"/>
            <ac:cxnSpMk id="95" creationId="{795F8616-BD22-4A6B-BEDD-7AEF3F1E7253}"/>
          </ac:cxnSpMkLst>
        </pc:cxnChg>
        <pc:cxnChg chg="del">
          <ac:chgData name="Sanchez Guillaume" userId="6543a963-ae76-45f8-b725-f9e6f86041c0" providerId="ADAL" clId="{7B887431-2202-4F9E-95D8-1C11D5454A12}" dt="2019-04-10T06:05:23.037" v="256"/>
          <ac:cxnSpMkLst>
            <pc:docMk/>
            <pc:sldMk cId="1442880757" sldId="643"/>
            <ac:cxnSpMk id="96" creationId="{5DC9AC83-560F-47F6-B203-996960A76FCC}"/>
          </ac:cxnSpMkLst>
        </pc:cxnChg>
        <pc:cxnChg chg="del">
          <ac:chgData name="Sanchez Guillaume" userId="6543a963-ae76-45f8-b725-f9e6f86041c0" providerId="ADAL" clId="{7B887431-2202-4F9E-95D8-1C11D5454A12}" dt="2019-04-10T06:05:23.036" v="254"/>
          <ac:cxnSpMkLst>
            <pc:docMk/>
            <pc:sldMk cId="1442880757" sldId="643"/>
            <ac:cxnSpMk id="97" creationId="{DF2A4EF4-1A84-41B9-9EB2-27E1DB5C4865}"/>
          </ac:cxnSpMkLst>
        </pc:cxnChg>
      </pc:sldChg>
      <pc:sldChg chg="delSp modSp">
        <pc:chgData name="Sanchez Guillaume" userId="6543a963-ae76-45f8-b725-f9e6f86041c0" providerId="ADAL" clId="{7B887431-2202-4F9E-95D8-1C11D5454A12}" dt="2019-04-10T06:40:59.988" v="1510" actId="20577"/>
        <pc:sldMkLst>
          <pc:docMk/>
          <pc:sldMk cId="1656224289" sldId="2798"/>
        </pc:sldMkLst>
        <pc:spChg chg="mod">
          <ac:chgData name="Sanchez Guillaume" userId="6543a963-ae76-45f8-b725-f9e6f86041c0" providerId="ADAL" clId="{7B887431-2202-4F9E-95D8-1C11D5454A12}" dt="2019-04-10T06:40:59.988" v="1510" actId="20577"/>
          <ac:spMkLst>
            <pc:docMk/>
            <pc:sldMk cId="1656224289" sldId="2798"/>
            <ac:spMk id="5" creationId="{5164150C-99D4-4F8E-A5D5-0D314EAE32FE}"/>
          </ac:spMkLst>
        </pc:spChg>
        <pc:spChg chg="del mod">
          <ac:chgData name="Sanchez Guillaume" userId="6543a963-ae76-45f8-b725-f9e6f86041c0" providerId="ADAL" clId="{7B887431-2202-4F9E-95D8-1C11D5454A12}" dt="2019-04-10T06:34:07.254" v="1467" actId="478"/>
          <ac:spMkLst>
            <pc:docMk/>
            <pc:sldMk cId="1656224289" sldId="2798"/>
            <ac:spMk id="13" creationId="{AB055499-A31B-496A-847D-F713B403E2C0}"/>
          </ac:spMkLst>
        </pc:spChg>
      </pc:sldChg>
      <pc:sldChg chg="delSp modSp">
        <pc:chgData name="Sanchez Guillaume" userId="6543a963-ae76-45f8-b725-f9e6f86041c0" providerId="ADAL" clId="{7B887431-2202-4F9E-95D8-1C11D5454A12}" dt="2019-04-10T06:45:00.764" v="1544" actId="20577"/>
        <pc:sldMkLst>
          <pc:docMk/>
          <pc:sldMk cId="1383069880" sldId="2803"/>
        </pc:sldMkLst>
        <pc:spChg chg="mod">
          <ac:chgData name="Sanchez Guillaume" userId="6543a963-ae76-45f8-b725-f9e6f86041c0" providerId="ADAL" clId="{7B887431-2202-4F9E-95D8-1C11D5454A12}" dt="2019-04-10T06:45:00.764" v="1544" actId="20577"/>
          <ac:spMkLst>
            <pc:docMk/>
            <pc:sldMk cId="1383069880" sldId="2803"/>
            <ac:spMk id="4" creationId="{5D0B38DF-9460-4965-8E04-C8999291995A}"/>
          </ac:spMkLst>
        </pc:spChg>
        <pc:spChg chg="del">
          <ac:chgData name="Sanchez Guillaume" userId="6543a963-ae76-45f8-b725-f9e6f86041c0" providerId="ADAL" clId="{7B887431-2202-4F9E-95D8-1C11D5454A12}" dt="2019-04-10T06:34:18.366" v="1468" actId="478"/>
          <ac:spMkLst>
            <pc:docMk/>
            <pc:sldMk cId="1383069880" sldId="2803"/>
            <ac:spMk id="6" creationId="{C48FAA20-1473-4687-81FF-BBC4DE838853}"/>
          </ac:spMkLst>
        </pc:spChg>
      </pc:sldChg>
    </pc:docChg>
  </pc:docChgLst>
  <pc:docChgLst>
    <pc:chgData name="Radeva Denitsa" userId="S::dradeva@sqli.com::0c31b4f6-624c-4d67-8bb3-172ea8f9b804" providerId="AD" clId="Web-{82F9C55F-FA29-2E12-2486-C0C5E84219E3}"/>
    <pc:docChg chg="modSld">
      <pc:chgData name="Radeva Denitsa" userId="S::dradeva@sqli.com::0c31b4f6-624c-4d67-8bb3-172ea8f9b804" providerId="AD" clId="Web-{82F9C55F-FA29-2E12-2486-C0C5E84219E3}" dt="2020-10-29T15:51:06.708" v="5"/>
      <pc:docMkLst>
        <pc:docMk/>
      </pc:docMkLst>
      <pc:sldChg chg="addSp delSp modSp">
        <pc:chgData name="Radeva Denitsa" userId="S::dradeva@sqli.com::0c31b4f6-624c-4d67-8bb3-172ea8f9b804" providerId="AD" clId="Web-{82F9C55F-FA29-2E12-2486-C0C5E84219E3}" dt="2020-10-29T15:51:06.708" v="5"/>
        <pc:sldMkLst>
          <pc:docMk/>
          <pc:sldMk cId="37551526" sldId="2817"/>
        </pc:sldMkLst>
        <pc:picChg chg="add mod">
          <ac:chgData name="Radeva Denitsa" userId="S::dradeva@sqli.com::0c31b4f6-624c-4d67-8bb3-172ea8f9b804" providerId="AD" clId="Web-{82F9C55F-FA29-2E12-2486-C0C5E84219E3}" dt="2020-10-29T15:50:58.192" v="3" actId="1076"/>
          <ac:picMkLst>
            <pc:docMk/>
            <pc:sldMk cId="37551526" sldId="2817"/>
            <ac:picMk id="13" creationId="{54863F5D-E67C-4798-A81A-A7C1AE542273}"/>
          </ac:picMkLst>
        </pc:picChg>
        <pc:picChg chg="mod">
          <ac:chgData name="Radeva Denitsa" userId="S::dradeva@sqli.com::0c31b4f6-624c-4d67-8bb3-172ea8f9b804" providerId="AD" clId="Web-{82F9C55F-FA29-2E12-2486-C0C5E84219E3}" dt="2020-10-29T15:51:02.770" v="4" actId="1076"/>
          <ac:picMkLst>
            <pc:docMk/>
            <pc:sldMk cId="37551526" sldId="2817"/>
            <ac:picMk id="28" creationId="{1890B6E0-038F-4562-A9C2-1EFCAA6E3CFF}"/>
          </ac:picMkLst>
        </pc:picChg>
        <pc:cxnChg chg="mod">
          <ac:chgData name="Radeva Denitsa" userId="S::dradeva@sqli.com::0c31b4f6-624c-4d67-8bb3-172ea8f9b804" providerId="AD" clId="Web-{82F9C55F-FA29-2E12-2486-C0C5E84219E3}" dt="2020-10-29T15:51:02.770" v="4" actId="1076"/>
          <ac:cxnSpMkLst>
            <pc:docMk/>
            <pc:sldMk cId="37551526" sldId="2817"/>
            <ac:cxnSpMk id="30" creationId="{58CCEBF4-5CB0-40F2-8708-1CAF60EE6C46}"/>
          </ac:cxnSpMkLst>
        </pc:cxnChg>
        <pc:cxnChg chg="del mod">
          <ac:chgData name="Radeva Denitsa" userId="S::dradeva@sqli.com::0c31b4f6-624c-4d67-8bb3-172ea8f9b804" providerId="AD" clId="Web-{82F9C55F-FA29-2E12-2486-C0C5E84219E3}" dt="2020-10-29T15:51:06.708" v="5"/>
          <ac:cxnSpMkLst>
            <pc:docMk/>
            <pc:sldMk cId="37551526" sldId="2817"/>
            <ac:cxnSpMk id="42" creationId="{19F67889-6286-4617-B295-F105A24C0D23}"/>
          </ac:cxnSpMkLst>
        </pc:cxnChg>
      </pc:sldChg>
    </pc:docChg>
  </pc:docChgLst>
  <pc:docChgLst>
    <pc:chgData name="Radeva Denitsa" userId="S::dradeva@sqli.com::0c31b4f6-624c-4d67-8bb3-172ea8f9b804" providerId="AD" clId="Web-{928BF81B-ACEE-F388-D842-05A615B78916}"/>
    <pc:docChg chg="modSld">
      <pc:chgData name="Radeva Denitsa" userId="S::dradeva@sqli.com::0c31b4f6-624c-4d67-8bb3-172ea8f9b804" providerId="AD" clId="Web-{928BF81B-ACEE-F388-D842-05A615B78916}" dt="2020-10-30T08:49:03.361" v="3337" actId="20577"/>
      <pc:docMkLst>
        <pc:docMk/>
      </pc:docMkLst>
      <pc:sldChg chg="modSp">
        <pc:chgData name="Radeva Denitsa" userId="S::dradeva@sqli.com::0c31b4f6-624c-4d67-8bb3-172ea8f9b804" providerId="AD" clId="Web-{928BF81B-ACEE-F388-D842-05A615B78916}" dt="2020-10-30T07:23:15.638" v="1249" actId="14100"/>
        <pc:sldMkLst>
          <pc:docMk/>
          <pc:sldMk cId="2811612931" sldId="639"/>
        </pc:sldMkLst>
        <pc:spChg chg="mod">
          <ac:chgData name="Radeva Denitsa" userId="S::dradeva@sqli.com::0c31b4f6-624c-4d67-8bb3-172ea8f9b804" providerId="AD" clId="Web-{928BF81B-ACEE-F388-D842-05A615B78916}" dt="2020-10-30T07:23:15.638" v="1249" actId="14100"/>
          <ac:spMkLst>
            <pc:docMk/>
            <pc:sldMk cId="2811612931" sldId="639"/>
            <ac:spMk id="8" creationId="{CAAFC9DF-9E8D-4459-B068-842B776EEEEB}"/>
          </ac:spMkLst>
        </pc:spChg>
      </pc:sldChg>
      <pc:sldChg chg="modSp">
        <pc:chgData name="Radeva Denitsa" userId="S::dradeva@sqli.com::0c31b4f6-624c-4d67-8bb3-172ea8f9b804" providerId="AD" clId="Web-{928BF81B-ACEE-F388-D842-05A615B78916}" dt="2020-10-30T07:26:08.345" v="1250" actId="1076"/>
        <pc:sldMkLst>
          <pc:docMk/>
          <pc:sldMk cId="1613136558" sldId="2356"/>
        </pc:sldMkLst>
        <pc:spChg chg="mod">
          <ac:chgData name="Radeva Denitsa" userId="S::dradeva@sqli.com::0c31b4f6-624c-4d67-8bb3-172ea8f9b804" providerId="AD" clId="Web-{928BF81B-ACEE-F388-D842-05A615B78916}" dt="2020-10-30T07:26:08.345" v="1250" actId="1076"/>
          <ac:spMkLst>
            <pc:docMk/>
            <pc:sldMk cId="1613136558" sldId="2356"/>
            <ac:spMk id="6" creationId="{56313230-B64A-4389-976C-E77EBB72C299}"/>
          </ac:spMkLst>
        </pc:spChg>
      </pc:sldChg>
      <pc:sldChg chg="modSp">
        <pc:chgData name="Radeva Denitsa" userId="S::dradeva@sqli.com::0c31b4f6-624c-4d67-8bb3-172ea8f9b804" providerId="AD" clId="Web-{928BF81B-ACEE-F388-D842-05A615B78916}" dt="2020-10-30T07:16:44.957" v="1171" actId="1076"/>
        <pc:sldMkLst>
          <pc:docMk/>
          <pc:sldMk cId="608722718" sldId="2806"/>
        </pc:sldMkLst>
        <pc:spChg chg="mod">
          <ac:chgData name="Radeva Denitsa" userId="S::dradeva@sqli.com::0c31b4f6-624c-4d67-8bb3-172ea8f9b804" providerId="AD" clId="Web-{928BF81B-ACEE-F388-D842-05A615B78916}" dt="2020-10-30T07:16:44.957" v="1171" actId="1076"/>
          <ac:spMkLst>
            <pc:docMk/>
            <pc:sldMk cId="608722718" sldId="2806"/>
            <ac:spMk id="5" creationId="{DEEEF9DF-DEF7-492F-8A8F-CD03836A98E5}"/>
          </ac:spMkLst>
        </pc:spChg>
      </pc:sldChg>
      <pc:sldChg chg="addSp delSp modSp">
        <pc:chgData name="Radeva Denitsa" userId="S::dradeva@sqli.com::0c31b4f6-624c-4d67-8bb3-172ea8f9b804" providerId="AD" clId="Web-{928BF81B-ACEE-F388-D842-05A615B78916}" dt="2020-10-30T07:10:47.620" v="1083" actId="1076"/>
        <pc:sldMkLst>
          <pc:docMk/>
          <pc:sldMk cId="37551526" sldId="2817"/>
        </pc:sldMkLst>
        <pc:spChg chg="add mod">
          <ac:chgData name="Radeva Denitsa" userId="S::dradeva@sqli.com::0c31b4f6-624c-4d67-8bb3-172ea8f9b804" providerId="AD" clId="Web-{928BF81B-ACEE-F388-D842-05A615B78916}" dt="2020-10-30T07:10:47.620" v="1083" actId="1076"/>
          <ac:spMkLst>
            <pc:docMk/>
            <pc:sldMk cId="37551526" sldId="2817"/>
            <ac:spMk id="7" creationId="{087B6878-6245-4F8F-81AB-2DB2C316E1EB}"/>
          </ac:spMkLst>
        </pc:spChg>
        <pc:spChg chg="del">
          <ac:chgData name="Radeva Denitsa" userId="S::dradeva@sqli.com::0c31b4f6-624c-4d67-8bb3-172ea8f9b804" providerId="AD" clId="Web-{928BF81B-ACEE-F388-D842-05A615B78916}" dt="2020-10-30T07:10:40.464" v="1082"/>
          <ac:spMkLst>
            <pc:docMk/>
            <pc:sldMk cId="37551526" sldId="2817"/>
            <ac:spMk id="16" creationId="{422A1B99-BAF8-4C30-AACF-CFD5090C6540}"/>
          </ac:spMkLst>
        </pc:spChg>
        <pc:picChg chg="add mod">
          <ac:chgData name="Radeva Denitsa" userId="S::dradeva@sqli.com::0c31b4f6-624c-4d67-8bb3-172ea8f9b804" providerId="AD" clId="Web-{928BF81B-ACEE-F388-D842-05A615B78916}" dt="2020-10-30T07:10:19.276" v="1080" actId="1076"/>
          <ac:picMkLst>
            <pc:docMk/>
            <pc:sldMk cId="37551526" sldId="2817"/>
            <ac:picMk id="4" creationId="{9F1D0EB6-B43D-42F3-87D0-EADE73E50560}"/>
          </ac:picMkLst>
        </pc:picChg>
        <pc:picChg chg="del">
          <ac:chgData name="Radeva Denitsa" userId="S::dradeva@sqli.com::0c31b4f6-624c-4d67-8bb3-172ea8f9b804" providerId="AD" clId="Web-{928BF81B-ACEE-F388-D842-05A615B78916}" dt="2020-10-30T07:10:16.213" v="1079"/>
          <ac:picMkLst>
            <pc:docMk/>
            <pc:sldMk cId="37551526" sldId="2817"/>
            <ac:picMk id="40" creationId="{0816FC20-F3FC-429E-8BCC-A1CF8200F0F2}"/>
          </ac:picMkLst>
        </pc:picChg>
      </pc:sldChg>
      <pc:sldChg chg="delSp modSp">
        <pc:chgData name="Radeva Denitsa" userId="S::dradeva@sqli.com::0c31b4f6-624c-4d67-8bb3-172ea8f9b804" providerId="AD" clId="Web-{928BF81B-ACEE-F388-D842-05A615B78916}" dt="2020-10-30T07:43:43.885" v="1372"/>
        <pc:sldMkLst>
          <pc:docMk/>
          <pc:sldMk cId="2195154675" sldId="2818"/>
        </pc:sldMkLst>
        <pc:spChg chg="mod">
          <ac:chgData name="Radeva Denitsa" userId="S::dradeva@sqli.com::0c31b4f6-624c-4d67-8bb3-172ea8f9b804" providerId="AD" clId="Web-{928BF81B-ACEE-F388-D842-05A615B78916}" dt="2020-10-30T06:31:24.001" v="522" actId="1076"/>
          <ac:spMkLst>
            <pc:docMk/>
            <pc:sldMk cId="2195154675" sldId="2818"/>
            <ac:spMk id="4" creationId="{439173B6-7E40-466C-879C-4766E1D7E560}"/>
          </ac:spMkLst>
        </pc:spChg>
        <pc:spChg chg="del mod">
          <ac:chgData name="Radeva Denitsa" userId="S::dradeva@sqli.com::0c31b4f6-624c-4d67-8bb3-172ea8f9b804" providerId="AD" clId="Web-{928BF81B-ACEE-F388-D842-05A615B78916}" dt="2020-10-30T07:43:43.885" v="1372"/>
          <ac:spMkLst>
            <pc:docMk/>
            <pc:sldMk cId="2195154675" sldId="2818"/>
            <ac:spMk id="11" creationId="{79540A90-21FA-411C-8E7C-9BD92B9621BC}"/>
          </ac:spMkLst>
        </pc:spChg>
        <pc:graphicFrameChg chg="mod modGraphic">
          <ac:chgData name="Radeva Denitsa" userId="S::dradeva@sqli.com::0c31b4f6-624c-4d67-8bb3-172ea8f9b804" providerId="AD" clId="Web-{928BF81B-ACEE-F388-D842-05A615B78916}" dt="2020-10-30T07:37:57.814" v="1371"/>
          <ac:graphicFrameMkLst>
            <pc:docMk/>
            <pc:sldMk cId="2195154675" sldId="2818"/>
            <ac:graphicFrameMk id="6" creationId="{301B4D99-4108-4A24-88AC-0501BE7E4B43}"/>
          </ac:graphicFrameMkLst>
        </pc:graphicFrameChg>
      </pc:sldChg>
      <pc:sldChg chg="modSp">
        <pc:chgData name="Radeva Denitsa" userId="S::dradeva@sqli.com::0c31b4f6-624c-4d67-8bb3-172ea8f9b804" providerId="AD" clId="Web-{928BF81B-ACEE-F388-D842-05A615B78916}" dt="2020-10-30T07:30:04.241" v="1253" actId="20577"/>
        <pc:sldMkLst>
          <pc:docMk/>
          <pc:sldMk cId="580592969" sldId="2825"/>
        </pc:sldMkLst>
        <pc:spChg chg="mod">
          <ac:chgData name="Radeva Denitsa" userId="S::dradeva@sqli.com::0c31b4f6-624c-4d67-8bb3-172ea8f9b804" providerId="AD" clId="Web-{928BF81B-ACEE-F388-D842-05A615B78916}" dt="2020-10-30T07:30:04.241" v="1253" actId="20577"/>
          <ac:spMkLst>
            <pc:docMk/>
            <pc:sldMk cId="580592969" sldId="2825"/>
            <ac:spMk id="7" creationId="{AB5F2799-FE8A-424F-8AC0-B4062DEDB25E}"/>
          </ac:spMkLst>
        </pc:spChg>
      </pc:sldChg>
      <pc:sldChg chg="modSp">
        <pc:chgData name="Radeva Denitsa" userId="S::dradeva@sqli.com::0c31b4f6-624c-4d67-8bb3-172ea8f9b804" providerId="AD" clId="Web-{928BF81B-ACEE-F388-D842-05A615B78916}" dt="2020-10-30T07:15:57.893" v="1168" actId="20577"/>
        <pc:sldMkLst>
          <pc:docMk/>
          <pc:sldMk cId="2052284562" sldId="2851"/>
        </pc:sldMkLst>
        <pc:spChg chg="mod">
          <ac:chgData name="Radeva Denitsa" userId="S::dradeva@sqli.com::0c31b4f6-624c-4d67-8bb3-172ea8f9b804" providerId="AD" clId="Web-{928BF81B-ACEE-F388-D842-05A615B78916}" dt="2020-10-30T07:15:57.893" v="1168" actId="20577"/>
          <ac:spMkLst>
            <pc:docMk/>
            <pc:sldMk cId="2052284562" sldId="2851"/>
            <ac:spMk id="4" creationId="{497CB03C-EEBA-4A35-A220-CD3A73B57C18}"/>
          </ac:spMkLst>
        </pc:spChg>
        <pc:spChg chg="mod">
          <ac:chgData name="Radeva Denitsa" userId="S::dradeva@sqli.com::0c31b4f6-624c-4d67-8bb3-172ea8f9b804" providerId="AD" clId="Web-{928BF81B-ACEE-F388-D842-05A615B78916}" dt="2020-10-30T07:15:12.064" v="1124" actId="20577"/>
          <ac:spMkLst>
            <pc:docMk/>
            <pc:sldMk cId="2052284562" sldId="2851"/>
            <ac:spMk id="5" creationId="{7EAA0A5F-B06F-4542-9868-3601A2882B14}"/>
          </ac:spMkLst>
        </pc:spChg>
        <pc:spChg chg="mod">
          <ac:chgData name="Radeva Denitsa" userId="S::dradeva@sqli.com::0c31b4f6-624c-4d67-8bb3-172ea8f9b804" providerId="AD" clId="Web-{928BF81B-ACEE-F388-D842-05A615B78916}" dt="2020-10-30T07:12:21.591" v="1110"/>
          <ac:spMkLst>
            <pc:docMk/>
            <pc:sldMk cId="2052284562" sldId="2851"/>
            <ac:spMk id="14" creationId="{5B6C2022-E259-49D9-94B9-0416BD44F046}"/>
          </ac:spMkLst>
        </pc:spChg>
      </pc:sldChg>
      <pc:sldChg chg="modSp">
        <pc:chgData name="Radeva Denitsa" userId="S::dradeva@sqli.com::0c31b4f6-624c-4d67-8bb3-172ea8f9b804" providerId="AD" clId="Web-{928BF81B-ACEE-F388-D842-05A615B78916}" dt="2020-10-30T07:19:38.508" v="1244" actId="1076"/>
        <pc:sldMkLst>
          <pc:docMk/>
          <pc:sldMk cId="3651225351" sldId="2855"/>
        </pc:sldMkLst>
        <pc:spChg chg="mod">
          <ac:chgData name="Radeva Denitsa" userId="S::dradeva@sqli.com::0c31b4f6-624c-4d67-8bb3-172ea8f9b804" providerId="AD" clId="Web-{928BF81B-ACEE-F388-D842-05A615B78916}" dt="2020-10-30T07:19:36.961" v="1242" actId="20577"/>
          <ac:spMkLst>
            <pc:docMk/>
            <pc:sldMk cId="3651225351" sldId="2855"/>
            <ac:spMk id="4" creationId="{FD90EDE6-5C80-4CE5-BA02-BFE1E1EBA838}"/>
          </ac:spMkLst>
        </pc:spChg>
        <pc:spChg chg="mod">
          <ac:chgData name="Radeva Denitsa" userId="S::dradeva@sqli.com::0c31b4f6-624c-4d67-8bb3-172ea8f9b804" providerId="AD" clId="Web-{928BF81B-ACEE-F388-D842-05A615B78916}" dt="2020-10-30T07:19:38.508" v="1244" actId="1076"/>
          <ac:spMkLst>
            <pc:docMk/>
            <pc:sldMk cId="3651225351" sldId="2855"/>
            <ac:spMk id="6" creationId="{AF654CBA-0428-4AA4-92E6-6FA352DFC3BB}"/>
          </ac:spMkLst>
        </pc:spChg>
        <pc:spChg chg="mod">
          <ac:chgData name="Radeva Denitsa" userId="S::dradeva@sqli.com::0c31b4f6-624c-4d67-8bb3-172ea8f9b804" providerId="AD" clId="Web-{928BF81B-ACEE-F388-D842-05A615B78916}" dt="2020-10-30T07:17:12.739" v="1172" actId="1076"/>
          <ac:spMkLst>
            <pc:docMk/>
            <pc:sldMk cId="3651225351" sldId="2855"/>
            <ac:spMk id="7" creationId="{0260F798-597A-436C-817C-3002E9E621E6}"/>
          </ac:spMkLst>
        </pc:spChg>
      </pc:sldChg>
      <pc:sldChg chg="modSp">
        <pc:chgData name="Radeva Denitsa" userId="S::dradeva@sqli.com::0c31b4f6-624c-4d67-8bb3-172ea8f9b804" providerId="AD" clId="Web-{928BF81B-ACEE-F388-D842-05A615B78916}" dt="2020-10-30T08:49:01.877" v="3335" actId="20577"/>
        <pc:sldMkLst>
          <pc:docMk/>
          <pc:sldMk cId="4172518894" sldId="2856"/>
        </pc:sldMkLst>
        <pc:spChg chg="mod">
          <ac:chgData name="Radeva Denitsa" userId="S::dradeva@sqli.com::0c31b4f6-624c-4d67-8bb3-172ea8f9b804" providerId="AD" clId="Web-{928BF81B-ACEE-F388-D842-05A615B78916}" dt="2020-10-30T08:48:38.626" v="3317" actId="1076"/>
          <ac:spMkLst>
            <pc:docMk/>
            <pc:sldMk cId="4172518894" sldId="2856"/>
            <ac:spMk id="5" creationId="{76AF56CC-67FD-45F2-8014-8C2DBC9CCB1A}"/>
          </ac:spMkLst>
        </pc:spChg>
        <pc:spChg chg="mod">
          <ac:chgData name="Radeva Denitsa" userId="S::dradeva@sqli.com::0c31b4f6-624c-4d67-8bb3-172ea8f9b804" providerId="AD" clId="Web-{928BF81B-ACEE-F388-D842-05A615B78916}" dt="2020-10-30T08:48:41.470" v="3318" actId="1076"/>
          <ac:spMkLst>
            <pc:docMk/>
            <pc:sldMk cId="4172518894" sldId="2856"/>
            <ac:spMk id="6" creationId="{F5DA7803-8253-42BF-A84F-3692C036FBA7}"/>
          </ac:spMkLst>
        </pc:spChg>
        <pc:spChg chg="mod">
          <ac:chgData name="Radeva Denitsa" userId="S::dradeva@sqli.com::0c31b4f6-624c-4d67-8bb3-172ea8f9b804" providerId="AD" clId="Web-{928BF81B-ACEE-F388-D842-05A615B78916}" dt="2020-10-30T08:49:01.877" v="3335" actId="20577"/>
          <ac:spMkLst>
            <pc:docMk/>
            <pc:sldMk cId="4172518894" sldId="2856"/>
            <ac:spMk id="12" creationId="{9E0AB405-328C-425F-AFDE-FAE48761B566}"/>
          </ac:spMkLst>
        </pc:spChg>
      </pc:sldChg>
      <pc:sldChg chg="modSp">
        <pc:chgData name="Radeva Denitsa" userId="S::dradeva@sqli.com::0c31b4f6-624c-4d67-8bb3-172ea8f9b804" providerId="AD" clId="Web-{928BF81B-ACEE-F388-D842-05A615B78916}" dt="2020-10-30T07:22:03.949" v="1247" actId="1076"/>
        <pc:sldMkLst>
          <pc:docMk/>
          <pc:sldMk cId="3279045689" sldId="2867"/>
        </pc:sldMkLst>
        <pc:spChg chg="mod">
          <ac:chgData name="Radeva Denitsa" userId="S::dradeva@sqli.com::0c31b4f6-624c-4d67-8bb3-172ea8f9b804" providerId="AD" clId="Web-{928BF81B-ACEE-F388-D842-05A615B78916}" dt="2020-10-30T07:22:03.949" v="1247" actId="1076"/>
          <ac:spMkLst>
            <pc:docMk/>
            <pc:sldMk cId="3279045689" sldId="2867"/>
            <ac:spMk id="9" creationId="{A455BA38-6329-4BC4-AECE-6EDEA1C9A636}"/>
          </ac:spMkLst>
        </pc:spChg>
      </pc:sldChg>
      <pc:sldChg chg="modSp">
        <pc:chgData name="Radeva Denitsa" userId="S::dradeva@sqli.com::0c31b4f6-624c-4d67-8bb3-172ea8f9b804" providerId="AD" clId="Web-{928BF81B-ACEE-F388-D842-05A615B78916}" dt="2020-10-30T07:22:14.558" v="1248" actId="1076"/>
        <pc:sldMkLst>
          <pc:docMk/>
          <pc:sldMk cId="4108677292" sldId="2868"/>
        </pc:sldMkLst>
        <pc:spChg chg="mod">
          <ac:chgData name="Radeva Denitsa" userId="S::dradeva@sqli.com::0c31b4f6-624c-4d67-8bb3-172ea8f9b804" providerId="AD" clId="Web-{928BF81B-ACEE-F388-D842-05A615B78916}" dt="2020-10-30T07:22:14.558" v="1248" actId="1076"/>
          <ac:spMkLst>
            <pc:docMk/>
            <pc:sldMk cId="4108677292" sldId="2868"/>
            <ac:spMk id="7" creationId="{19FCEC80-F792-4922-96E3-5E66373B573B}"/>
          </ac:spMkLst>
        </pc:spChg>
      </pc:sldChg>
      <pc:sldChg chg="delSp modSp">
        <pc:chgData name="Radeva Denitsa" userId="S::dradeva@sqli.com::0c31b4f6-624c-4d67-8bb3-172ea8f9b804" providerId="AD" clId="Web-{928BF81B-ACEE-F388-D842-05A615B78916}" dt="2020-10-30T08:47:52.219" v="3316"/>
        <pc:sldMkLst>
          <pc:docMk/>
          <pc:sldMk cId="106890726" sldId="2869"/>
        </pc:sldMkLst>
        <pc:spChg chg="mod">
          <ac:chgData name="Radeva Denitsa" userId="S::dradeva@sqli.com::0c31b4f6-624c-4d67-8bb3-172ea8f9b804" providerId="AD" clId="Web-{928BF81B-ACEE-F388-D842-05A615B78916}" dt="2020-10-30T06:24:26.738" v="167" actId="1076"/>
          <ac:spMkLst>
            <pc:docMk/>
            <pc:sldMk cId="106890726" sldId="2869"/>
            <ac:spMk id="4" creationId="{439173B6-7E40-466C-879C-4766E1D7E560}"/>
          </ac:spMkLst>
        </pc:spChg>
        <pc:spChg chg="del mod">
          <ac:chgData name="Radeva Denitsa" userId="S::dradeva@sqli.com::0c31b4f6-624c-4d67-8bb3-172ea8f9b804" providerId="AD" clId="Web-{928BF81B-ACEE-F388-D842-05A615B78916}" dt="2020-10-30T08:23:08.695" v="2180"/>
          <ac:spMkLst>
            <pc:docMk/>
            <pc:sldMk cId="106890726" sldId="2869"/>
            <ac:spMk id="5" creationId="{7E07AF98-0010-4801-8D92-2683F1B51360}"/>
          </ac:spMkLst>
        </pc:spChg>
        <pc:graphicFrameChg chg="mod modGraphic">
          <ac:chgData name="Radeva Denitsa" userId="S::dradeva@sqli.com::0c31b4f6-624c-4d67-8bb3-172ea8f9b804" providerId="AD" clId="Web-{928BF81B-ACEE-F388-D842-05A615B78916}" dt="2020-10-30T08:47:52.219" v="3316"/>
          <ac:graphicFrameMkLst>
            <pc:docMk/>
            <pc:sldMk cId="106890726" sldId="2869"/>
            <ac:graphicFrameMk id="6" creationId="{301B4D99-4108-4A24-88AC-0501BE7E4B43}"/>
          </ac:graphicFrameMkLst>
        </pc:graphicFrameChg>
      </pc:sldChg>
    </pc:docChg>
  </pc:docChgLst>
  <pc:docChgLst>
    <pc:chgData name="Gravey Guillaume" userId="93871549-e43a-47b7-9673-0d1225e861d4" providerId="ADAL" clId="{9B243C26-B418-4A28-A9A0-A4FE75AF6D82}"/>
    <pc:docChg chg="undo redo custSel mod addSld delSld modSld sldOrd modMainMaster addSection delSection modSection">
      <pc:chgData name="Gravey Guillaume" userId="93871549-e43a-47b7-9673-0d1225e861d4" providerId="ADAL" clId="{9B243C26-B418-4A28-A9A0-A4FE75AF6D82}" dt="2020-10-27T18:01:27.633" v="22033" actId="20577"/>
      <pc:docMkLst>
        <pc:docMk/>
      </pc:docMkLst>
      <pc:sldChg chg="modSp mod">
        <pc:chgData name="Gravey Guillaume" userId="93871549-e43a-47b7-9673-0d1225e861d4" providerId="ADAL" clId="{9B243C26-B418-4A28-A9A0-A4FE75AF6D82}" dt="2020-10-27T15:38:58.205" v="20024" actId="14100"/>
        <pc:sldMkLst>
          <pc:docMk/>
          <pc:sldMk cId="2396099372" sldId="323"/>
        </pc:sldMkLst>
        <pc:spChg chg="mod">
          <ac:chgData name="Gravey Guillaume" userId="93871549-e43a-47b7-9673-0d1225e861d4" providerId="ADAL" clId="{9B243C26-B418-4A28-A9A0-A4FE75AF6D82}" dt="2020-10-27T15:38:58.205" v="20024" actId="14100"/>
          <ac:spMkLst>
            <pc:docMk/>
            <pc:sldMk cId="2396099372" sldId="323"/>
            <ac:spMk id="12" creationId="{32307AB9-F0C2-4DB5-835B-6A8EBB0FA7FB}"/>
          </ac:spMkLst>
        </pc:spChg>
      </pc:sldChg>
      <pc:sldChg chg="addSp delSp modSp mod chgLayout">
        <pc:chgData name="Gravey Guillaume" userId="93871549-e43a-47b7-9673-0d1225e861d4" providerId="ADAL" clId="{9B243C26-B418-4A28-A9A0-A4FE75AF6D82}" dt="2020-10-22T13:58:58.598" v="12412" actId="478"/>
        <pc:sldMkLst>
          <pc:docMk/>
          <pc:sldMk cId="3472004778" sldId="542"/>
        </pc:sldMkLst>
        <pc:spChg chg="mod ord">
          <ac:chgData name="Gravey Guillaume" userId="93871549-e43a-47b7-9673-0d1225e861d4" providerId="ADAL" clId="{9B243C26-B418-4A28-A9A0-A4FE75AF6D82}" dt="2020-10-22T13:58:51.480" v="12408" actId="6264"/>
          <ac:spMkLst>
            <pc:docMk/>
            <pc:sldMk cId="3472004778" sldId="542"/>
            <ac:spMk id="2" creationId="{80DC36F0-DEA8-4865-9012-26ECBAE074F1}"/>
          </ac:spMkLst>
        </pc:spChg>
        <pc:spChg chg="mod ord">
          <ac:chgData name="Gravey Guillaume" userId="93871549-e43a-47b7-9673-0d1225e861d4" providerId="ADAL" clId="{9B243C26-B418-4A28-A9A0-A4FE75AF6D82}" dt="2020-10-22T13:58:51.480" v="12408" actId="6264"/>
          <ac:spMkLst>
            <pc:docMk/>
            <pc:sldMk cId="3472004778" sldId="542"/>
            <ac:spMk id="3" creationId="{4A41DDE1-BC62-4753-BE5C-5743DE0F3C29}"/>
          </ac:spMkLst>
        </pc:spChg>
        <pc:spChg chg="add del mod">
          <ac:chgData name="Gravey Guillaume" userId="93871549-e43a-47b7-9673-0d1225e861d4" providerId="ADAL" clId="{9B243C26-B418-4A28-A9A0-A4FE75AF6D82}" dt="2020-10-22T13:58:51.480" v="12408" actId="6264"/>
          <ac:spMkLst>
            <pc:docMk/>
            <pc:sldMk cId="3472004778" sldId="542"/>
            <ac:spMk id="4" creationId="{820E72D6-2BF3-4FF8-9009-4393D326977E}"/>
          </ac:spMkLst>
        </pc:spChg>
        <pc:spChg chg="add del mod">
          <ac:chgData name="Gravey Guillaume" userId="93871549-e43a-47b7-9673-0d1225e861d4" providerId="ADAL" clId="{9B243C26-B418-4A28-A9A0-A4FE75AF6D82}" dt="2020-10-22T13:58:51.480" v="12408" actId="6264"/>
          <ac:spMkLst>
            <pc:docMk/>
            <pc:sldMk cId="3472004778" sldId="542"/>
            <ac:spMk id="5" creationId="{503D51B5-3AF4-4468-8B98-A90F11DD7E34}"/>
          </ac:spMkLst>
        </pc:spChg>
        <pc:spChg chg="add mod ord">
          <ac:chgData name="Gravey Guillaume" userId="93871549-e43a-47b7-9673-0d1225e861d4" providerId="ADAL" clId="{9B243C26-B418-4A28-A9A0-A4FE75AF6D82}" dt="2020-10-22T13:58:54.535" v="12410" actId="20577"/>
          <ac:spMkLst>
            <pc:docMk/>
            <pc:sldMk cId="3472004778" sldId="542"/>
            <ac:spMk id="6" creationId="{68234463-E230-410A-9F02-DA0D8F3FAAE2}"/>
          </ac:spMkLst>
        </pc:spChg>
        <pc:spChg chg="del mod">
          <ac:chgData name="Gravey Guillaume" userId="93871549-e43a-47b7-9673-0d1225e861d4" providerId="ADAL" clId="{9B243C26-B418-4A28-A9A0-A4FE75AF6D82}" dt="2020-10-22T13:58:49.702" v="12407" actId="478"/>
          <ac:spMkLst>
            <pc:docMk/>
            <pc:sldMk cId="3472004778" sldId="542"/>
            <ac:spMk id="7" creationId="{4AB3C82F-DBE6-485C-9D62-C7F074CA5C6D}"/>
          </ac:spMkLst>
        </pc:spChg>
        <pc:spChg chg="add del mod ord">
          <ac:chgData name="Gravey Guillaume" userId="93871549-e43a-47b7-9673-0d1225e861d4" providerId="ADAL" clId="{9B243C26-B418-4A28-A9A0-A4FE75AF6D82}" dt="2020-10-22T13:58:58.598" v="12412" actId="478"/>
          <ac:spMkLst>
            <pc:docMk/>
            <pc:sldMk cId="3472004778" sldId="542"/>
            <ac:spMk id="8" creationId="{2F032C46-FD31-41B3-914C-58C003C88072}"/>
          </ac:spMkLst>
        </pc:spChg>
        <pc:spChg chg="add del mod ord">
          <ac:chgData name="Gravey Guillaume" userId="93871549-e43a-47b7-9673-0d1225e861d4" providerId="ADAL" clId="{9B243C26-B418-4A28-A9A0-A4FE75AF6D82}" dt="2020-10-22T13:58:56.902" v="12411" actId="478"/>
          <ac:spMkLst>
            <pc:docMk/>
            <pc:sldMk cId="3472004778" sldId="542"/>
            <ac:spMk id="9" creationId="{41543A30-DEAE-404F-9CF0-41C5DA5A8D9B}"/>
          </ac:spMkLst>
        </pc:spChg>
      </pc:sldChg>
      <pc:sldChg chg="addSp modSp mod">
        <pc:chgData name="Gravey Guillaume" userId="93871549-e43a-47b7-9673-0d1225e861d4" providerId="ADAL" clId="{9B243C26-B418-4A28-A9A0-A4FE75AF6D82}" dt="2020-10-27T15:19:29.530" v="19939" actId="20577"/>
        <pc:sldMkLst>
          <pc:docMk/>
          <pc:sldMk cId="2934840335" sldId="620"/>
        </pc:sldMkLst>
        <pc:spChg chg="add mod">
          <ac:chgData name="Gravey Guillaume" userId="93871549-e43a-47b7-9673-0d1225e861d4" providerId="ADAL" clId="{9B243C26-B418-4A28-A9A0-A4FE75AF6D82}" dt="2020-10-27T15:18:31.106" v="19860" actId="20577"/>
          <ac:spMkLst>
            <pc:docMk/>
            <pc:sldMk cId="2934840335" sldId="620"/>
            <ac:spMk id="17" creationId="{9A38750C-87AD-47BD-A4F1-CA2269F7A8EC}"/>
          </ac:spMkLst>
        </pc:spChg>
        <pc:spChg chg="add mod">
          <ac:chgData name="Gravey Guillaume" userId="93871549-e43a-47b7-9673-0d1225e861d4" providerId="ADAL" clId="{9B243C26-B418-4A28-A9A0-A4FE75AF6D82}" dt="2020-10-27T15:18:45.331" v="19905" actId="20577"/>
          <ac:spMkLst>
            <pc:docMk/>
            <pc:sldMk cId="2934840335" sldId="620"/>
            <ac:spMk id="18" creationId="{88EFD910-63E9-4841-B66E-D4167C22D2F8}"/>
          </ac:spMkLst>
        </pc:spChg>
        <pc:spChg chg="add mod">
          <ac:chgData name="Gravey Guillaume" userId="93871549-e43a-47b7-9673-0d1225e861d4" providerId="ADAL" clId="{9B243C26-B418-4A28-A9A0-A4FE75AF6D82}" dt="2020-10-27T15:19:29.530" v="19939" actId="20577"/>
          <ac:spMkLst>
            <pc:docMk/>
            <pc:sldMk cId="2934840335" sldId="620"/>
            <ac:spMk id="19" creationId="{30D35C68-E493-49CC-945C-F400A3C08497}"/>
          </ac:spMkLst>
        </pc:spChg>
        <pc:spChg chg="add mod">
          <ac:chgData name="Gravey Guillaume" userId="93871549-e43a-47b7-9673-0d1225e861d4" providerId="ADAL" clId="{9B243C26-B418-4A28-A9A0-A4FE75AF6D82}" dt="2020-10-27T15:18:53.412" v="19925" actId="20577"/>
          <ac:spMkLst>
            <pc:docMk/>
            <pc:sldMk cId="2934840335" sldId="620"/>
            <ac:spMk id="22" creationId="{9BE6AF82-ABB8-47B8-AAED-B6FBD3FBD995}"/>
          </ac:spMkLst>
        </pc:spChg>
      </pc:sldChg>
      <pc:sldChg chg="modSp del mod">
        <pc:chgData name="Gravey Guillaume" userId="93871549-e43a-47b7-9673-0d1225e861d4" providerId="ADAL" clId="{9B243C26-B418-4A28-A9A0-A4FE75AF6D82}" dt="2020-10-20T15:08:30.390" v="10846" actId="47"/>
        <pc:sldMkLst>
          <pc:docMk/>
          <pc:sldMk cId="249413406" sldId="621"/>
        </pc:sldMkLst>
        <pc:spChg chg="mod">
          <ac:chgData name="Gravey Guillaume" userId="93871549-e43a-47b7-9673-0d1225e861d4" providerId="ADAL" clId="{9B243C26-B418-4A28-A9A0-A4FE75AF6D82}" dt="2020-10-20T15:04:39.203" v="10578" actId="20577"/>
          <ac:spMkLst>
            <pc:docMk/>
            <pc:sldMk cId="249413406" sldId="621"/>
            <ac:spMk id="4" creationId="{7C055C38-1B1A-3E45-BD0D-9CA11F3190E1}"/>
          </ac:spMkLst>
        </pc:spChg>
      </pc:sldChg>
      <pc:sldChg chg="addSp delSp modSp mod chgLayout">
        <pc:chgData name="Gravey Guillaume" userId="93871549-e43a-47b7-9673-0d1225e861d4" providerId="ADAL" clId="{9B243C26-B418-4A28-A9A0-A4FE75AF6D82}" dt="2020-10-22T14:09:47.522" v="12557" actId="478"/>
        <pc:sldMkLst>
          <pc:docMk/>
          <pc:sldMk cId="1155251290" sldId="623"/>
        </pc:sldMkLst>
        <pc:spChg chg="mod ord">
          <ac:chgData name="Gravey Guillaume" userId="93871549-e43a-47b7-9673-0d1225e861d4" providerId="ADAL" clId="{9B243C26-B418-4A28-A9A0-A4FE75AF6D82}" dt="2020-10-22T14:09:41.805" v="12553" actId="6264"/>
          <ac:spMkLst>
            <pc:docMk/>
            <pc:sldMk cId="1155251290" sldId="623"/>
            <ac:spMk id="2" creationId="{14B4A322-A4BE-674C-BD11-829AC2795E5A}"/>
          </ac:spMkLst>
        </pc:spChg>
        <pc:spChg chg="mod ord">
          <ac:chgData name="Gravey Guillaume" userId="93871549-e43a-47b7-9673-0d1225e861d4" providerId="ADAL" clId="{9B243C26-B418-4A28-A9A0-A4FE75AF6D82}" dt="2020-10-22T14:09:41.805" v="12553" actId="6264"/>
          <ac:spMkLst>
            <pc:docMk/>
            <pc:sldMk cId="1155251290" sldId="623"/>
            <ac:spMk id="3" creationId="{210C7EF9-8CFC-FD44-A5AD-F16803551BB0}"/>
          </ac:spMkLst>
        </pc:spChg>
        <pc:spChg chg="mod ord">
          <ac:chgData name="Gravey Guillaume" userId="93871549-e43a-47b7-9673-0d1225e861d4" providerId="ADAL" clId="{9B243C26-B418-4A28-A9A0-A4FE75AF6D82}" dt="2020-10-22T14:09:41.805" v="12553" actId="6264"/>
          <ac:spMkLst>
            <pc:docMk/>
            <pc:sldMk cId="1155251290" sldId="623"/>
            <ac:spMk id="4" creationId="{7C055C38-1B1A-3E45-BD0D-9CA11F3190E1}"/>
          </ac:spMkLst>
        </pc:spChg>
        <pc:spChg chg="del mod ord">
          <ac:chgData name="Gravey Guillaume" userId="93871549-e43a-47b7-9673-0d1225e861d4" providerId="ADAL" clId="{9B243C26-B418-4A28-A9A0-A4FE75AF6D82}" dt="2020-10-22T14:09:47.522" v="12557" actId="478"/>
          <ac:spMkLst>
            <pc:docMk/>
            <pc:sldMk cId="1155251290" sldId="623"/>
            <ac:spMk id="5" creationId="{EDED7F9B-18EC-4344-AC6A-1407F20B598A}"/>
          </ac:spMkLst>
        </pc:spChg>
        <pc:spChg chg="add del mod">
          <ac:chgData name="Gravey Guillaume" userId="93871549-e43a-47b7-9673-0d1225e861d4" providerId="ADAL" clId="{9B243C26-B418-4A28-A9A0-A4FE75AF6D82}" dt="2020-10-22T14:09:41.805" v="12553" actId="6264"/>
          <ac:spMkLst>
            <pc:docMk/>
            <pc:sldMk cId="1155251290" sldId="623"/>
            <ac:spMk id="6" creationId="{E9B72E06-60E9-481D-9C72-0EFFB3F2C58B}"/>
          </ac:spMkLst>
        </pc:spChg>
        <pc:spChg chg="add del mod">
          <ac:chgData name="Gravey Guillaume" userId="93871549-e43a-47b7-9673-0d1225e861d4" providerId="ADAL" clId="{9B243C26-B418-4A28-A9A0-A4FE75AF6D82}" dt="2020-10-22T14:09:41.805" v="12553" actId="6264"/>
          <ac:spMkLst>
            <pc:docMk/>
            <pc:sldMk cId="1155251290" sldId="623"/>
            <ac:spMk id="7" creationId="{531A3BD7-FDC7-4866-B848-AAE3202610DC}"/>
          </ac:spMkLst>
        </pc:spChg>
        <pc:spChg chg="add del mod">
          <ac:chgData name="Gravey Guillaume" userId="93871549-e43a-47b7-9673-0d1225e861d4" providerId="ADAL" clId="{9B243C26-B418-4A28-A9A0-A4FE75AF6D82}" dt="2020-10-22T14:09:41.805" v="12553" actId="6264"/>
          <ac:spMkLst>
            <pc:docMk/>
            <pc:sldMk cId="1155251290" sldId="623"/>
            <ac:spMk id="9" creationId="{7021305A-3FAB-4EEB-BBA7-ADEBA123B99A}"/>
          </ac:spMkLst>
        </pc:spChg>
        <pc:spChg chg="add mod ord">
          <ac:chgData name="Gravey Guillaume" userId="93871549-e43a-47b7-9673-0d1225e861d4" providerId="ADAL" clId="{9B243C26-B418-4A28-A9A0-A4FE75AF6D82}" dt="2020-10-22T14:09:46.171" v="12556" actId="20577"/>
          <ac:spMkLst>
            <pc:docMk/>
            <pc:sldMk cId="1155251290" sldId="623"/>
            <ac:spMk id="10" creationId="{67BB3578-C3FE-461B-935D-09AB2F299C7E}"/>
          </ac:spMkLst>
        </pc:spChg>
      </pc:sldChg>
      <pc:sldChg chg="addSp delSp modSp mod chgLayout">
        <pc:chgData name="Gravey Guillaume" userId="93871549-e43a-47b7-9673-0d1225e861d4" providerId="ADAL" clId="{9B243C26-B418-4A28-A9A0-A4FE75AF6D82}" dt="2020-10-22T14:09:57.375" v="12560" actId="6264"/>
        <pc:sldMkLst>
          <pc:docMk/>
          <pc:sldMk cId="808949464" sldId="633"/>
        </pc:sldMkLst>
        <pc:spChg chg="mod ord">
          <ac:chgData name="Gravey Guillaume" userId="93871549-e43a-47b7-9673-0d1225e861d4" providerId="ADAL" clId="{9B243C26-B418-4A28-A9A0-A4FE75AF6D82}" dt="2020-10-22T14:09:57.375" v="12560" actId="6264"/>
          <ac:spMkLst>
            <pc:docMk/>
            <pc:sldMk cId="808949464" sldId="633"/>
            <ac:spMk id="2" creationId="{E7CF537F-858B-467B-B920-C842993D66AE}"/>
          </ac:spMkLst>
        </pc:spChg>
        <pc:spChg chg="mod ord">
          <ac:chgData name="Gravey Guillaume" userId="93871549-e43a-47b7-9673-0d1225e861d4" providerId="ADAL" clId="{9B243C26-B418-4A28-A9A0-A4FE75AF6D82}" dt="2020-10-22T14:09:57.375" v="12560" actId="6264"/>
          <ac:spMkLst>
            <pc:docMk/>
            <pc:sldMk cId="808949464" sldId="633"/>
            <ac:spMk id="3" creationId="{565DC94B-8521-4455-B122-EF1DF8B8D673}"/>
          </ac:spMkLst>
        </pc:spChg>
        <pc:spChg chg="add del mod">
          <ac:chgData name="Gravey Guillaume" userId="93871549-e43a-47b7-9673-0d1225e861d4" providerId="ADAL" clId="{9B243C26-B418-4A28-A9A0-A4FE75AF6D82}" dt="2020-10-22T14:09:57.375" v="12560" actId="6264"/>
          <ac:spMkLst>
            <pc:docMk/>
            <pc:sldMk cId="808949464" sldId="633"/>
            <ac:spMk id="7" creationId="{7F886470-7C2E-490B-842D-6EC48C4FCB50}"/>
          </ac:spMkLst>
        </pc:spChg>
        <pc:spChg chg="add del mod">
          <ac:chgData name="Gravey Guillaume" userId="93871549-e43a-47b7-9673-0d1225e861d4" providerId="ADAL" clId="{9B243C26-B418-4A28-A9A0-A4FE75AF6D82}" dt="2020-10-22T14:09:57.375" v="12560" actId="6264"/>
          <ac:spMkLst>
            <pc:docMk/>
            <pc:sldMk cId="808949464" sldId="633"/>
            <ac:spMk id="8" creationId="{A717B737-BFD1-4A0C-AD2B-AA9E7BBD54AA}"/>
          </ac:spMkLst>
        </pc:spChg>
        <pc:spChg chg="add del mod">
          <ac:chgData name="Gravey Guillaume" userId="93871549-e43a-47b7-9673-0d1225e861d4" providerId="ADAL" clId="{9B243C26-B418-4A28-A9A0-A4FE75AF6D82}" dt="2020-10-22T14:09:57.375" v="12560" actId="6264"/>
          <ac:spMkLst>
            <pc:docMk/>
            <pc:sldMk cId="808949464" sldId="633"/>
            <ac:spMk id="9" creationId="{7B6E2762-B5A2-4C25-8372-C6C2E9A12890}"/>
          </ac:spMkLst>
        </pc:spChg>
        <pc:spChg chg="add del mod">
          <ac:chgData name="Gravey Guillaume" userId="93871549-e43a-47b7-9673-0d1225e861d4" providerId="ADAL" clId="{9B243C26-B418-4A28-A9A0-A4FE75AF6D82}" dt="2020-10-22T14:09:57.375" v="12560" actId="6264"/>
          <ac:spMkLst>
            <pc:docMk/>
            <pc:sldMk cId="808949464" sldId="633"/>
            <ac:spMk id="10" creationId="{3A64E1CB-6C5F-4D3F-91B4-B6723079C284}"/>
          </ac:spMkLst>
        </pc:spChg>
        <pc:spChg chg="add del mod">
          <ac:chgData name="Gravey Guillaume" userId="93871549-e43a-47b7-9673-0d1225e861d4" providerId="ADAL" clId="{9B243C26-B418-4A28-A9A0-A4FE75AF6D82}" dt="2020-10-22T14:09:57.375" v="12560" actId="6264"/>
          <ac:spMkLst>
            <pc:docMk/>
            <pc:sldMk cId="808949464" sldId="633"/>
            <ac:spMk id="11" creationId="{8617AD8D-00A3-4401-BB24-CAC33AF8654F}"/>
          </ac:spMkLst>
        </pc:spChg>
        <pc:spChg chg="mod ord">
          <ac:chgData name="Gravey Guillaume" userId="93871549-e43a-47b7-9673-0d1225e861d4" providerId="ADAL" clId="{9B243C26-B418-4A28-A9A0-A4FE75AF6D82}" dt="2020-10-22T14:09:57.375" v="12560" actId="6264"/>
          <ac:spMkLst>
            <pc:docMk/>
            <pc:sldMk cId="808949464" sldId="633"/>
            <ac:spMk id="56" creationId="{2FDF8ED2-81DB-4B5A-95E5-AF2267D6F787}"/>
          </ac:spMkLst>
        </pc:spChg>
        <pc:spChg chg="mod ord">
          <ac:chgData name="Gravey Guillaume" userId="93871549-e43a-47b7-9673-0d1225e861d4" providerId="ADAL" clId="{9B243C26-B418-4A28-A9A0-A4FE75AF6D82}" dt="2020-10-22T14:09:57.375" v="12560" actId="6264"/>
          <ac:spMkLst>
            <pc:docMk/>
            <pc:sldMk cId="808949464" sldId="633"/>
            <ac:spMk id="57" creationId="{9E2B242A-650E-455D-A731-8EF6F8F6CDE5}"/>
          </ac:spMkLst>
        </pc:spChg>
        <pc:graphicFrameChg chg="mod ord">
          <ac:chgData name="Gravey Guillaume" userId="93871549-e43a-47b7-9673-0d1225e861d4" providerId="ADAL" clId="{9B243C26-B418-4A28-A9A0-A4FE75AF6D82}" dt="2020-10-22T14:09:57.375" v="12560" actId="6264"/>
          <ac:graphicFrameMkLst>
            <pc:docMk/>
            <pc:sldMk cId="808949464" sldId="633"/>
            <ac:graphicFrameMk id="4" creationId="{D699B234-B281-4CE7-A803-3D7FB26EC166}"/>
          </ac:graphicFrameMkLst>
        </pc:graphicFrameChg>
      </pc:sldChg>
      <pc:sldChg chg="addSp delSp modSp mod chgLayout">
        <pc:chgData name="Gravey Guillaume" userId="93871549-e43a-47b7-9673-0d1225e861d4" providerId="ADAL" clId="{9B243C26-B418-4A28-A9A0-A4FE75AF6D82}" dt="2020-10-22T14:08:44.426" v="12509" actId="478"/>
        <pc:sldMkLst>
          <pc:docMk/>
          <pc:sldMk cId="3943765231" sldId="634"/>
        </pc:sldMkLst>
        <pc:spChg chg="mod ord">
          <ac:chgData name="Gravey Guillaume" userId="93871549-e43a-47b7-9673-0d1225e861d4" providerId="ADAL" clId="{9B243C26-B418-4A28-A9A0-A4FE75AF6D82}" dt="2020-10-22T14:08:35.393" v="12493" actId="6264"/>
          <ac:spMkLst>
            <pc:docMk/>
            <pc:sldMk cId="3943765231" sldId="634"/>
            <ac:spMk id="2" creationId="{6D49F050-B0CE-402D-841B-07F769952057}"/>
          </ac:spMkLst>
        </pc:spChg>
        <pc:spChg chg="mod ord">
          <ac:chgData name="Gravey Guillaume" userId="93871549-e43a-47b7-9673-0d1225e861d4" providerId="ADAL" clId="{9B243C26-B418-4A28-A9A0-A4FE75AF6D82}" dt="2020-10-22T14:08:35.393" v="12493" actId="6264"/>
          <ac:spMkLst>
            <pc:docMk/>
            <pc:sldMk cId="3943765231" sldId="634"/>
            <ac:spMk id="3" creationId="{22DA20DC-A188-4C9D-B1F9-5526B253B7E1}"/>
          </ac:spMkLst>
        </pc:spChg>
        <pc:spChg chg="mod ord">
          <ac:chgData name="Gravey Guillaume" userId="93871549-e43a-47b7-9673-0d1225e861d4" providerId="ADAL" clId="{9B243C26-B418-4A28-A9A0-A4FE75AF6D82}" dt="2020-10-22T14:08:35.393" v="12493" actId="6264"/>
          <ac:spMkLst>
            <pc:docMk/>
            <pc:sldMk cId="3943765231" sldId="634"/>
            <ac:spMk id="4" creationId="{FD90EDE6-5C80-4CE5-BA02-BFE1E1EBA838}"/>
          </ac:spMkLst>
        </pc:spChg>
        <pc:spChg chg="del mod ord">
          <ac:chgData name="Gravey Guillaume" userId="93871549-e43a-47b7-9673-0d1225e861d4" providerId="ADAL" clId="{9B243C26-B418-4A28-A9A0-A4FE75AF6D82}" dt="2020-10-22T14:08:44.426" v="12509" actId="478"/>
          <ac:spMkLst>
            <pc:docMk/>
            <pc:sldMk cId="3943765231" sldId="634"/>
            <ac:spMk id="5" creationId="{D432055E-0BD0-48AE-8313-1109F9C91E6C}"/>
          </ac:spMkLst>
        </pc:spChg>
        <pc:spChg chg="add del mod">
          <ac:chgData name="Gravey Guillaume" userId="93871549-e43a-47b7-9673-0d1225e861d4" providerId="ADAL" clId="{9B243C26-B418-4A28-A9A0-A4FE75AF6D82}" dt="2020-10-22T14:08:35.393" v="12493" actId="6264"/>
          <ac:spMkLst>
            <pc:docMk/>
            <pc:sldMk cId="3943765231" sldId="634"/>
            <ac:spMk id="6" creationId="{13B47999-7591-4318-929A-DAF439A54874}"/>
          </ac:spMkLst>
        </pc:spChg>
        <pc:spChg chg="add del mod">
          <ac:chgData name="Gravey Guillaume" userId="93871549-e43a-47b7-9673-0d1225e861d4" providerId="ADAL" clId="{9B243C26-B418-4A28-A9A0-A4FE75AF6D82}" dt="2020-10-22T14:08:35.393" v="12493" actId="6264"/>
          <ac:spMkLst>
            <pc:docMk/>
            <pc:sldMk cId="3943765231" sldId="634"/>
            <ac:spMk id="8" creationId="{B3A58562-CBCA-4B77-9F4B-A78927CAB82C}"/>
          </ac:spMkLst>
        </pc:spChg>
        <pc:spChg chg="add del mod">
          <ac:chgData name="Gravey Guillaume" userId="93871549-e43a-47b7-9673-0d1225e861d4" providerId="ADAL" clId="{9B243C26-B418-4A28-A9A0-A4FE75AF6D82}" dt="2020-10-22T14:08:35.393" v="12493" actId="6264"/>
          <ac:spMkLst>
            <pc:docMk/>
            <pc:sldMk cId="3943765231" sldId="634"/>
            <ac:spMk id="9" creationId="{49930663-28AE-40F4-B673-163505A1E9F8}"/>
          </ac:spMkLst>
        </pc:spChg>
        <pc:spChg chg="add mod ord">
          <ac:chgData name="Gravey Guillaume" userId="93871549-e43a-47b7-9673-0d1225e861d4" providerId="ADAL" clId="{9B243C26-B418-4A28-A9A0-A4FE75AF6D82}" dt="2020-10-22T14:08:40.831" v="12508" actId="20577"/>
          <ac:spMkLst>
            <pc:docMk/>
            <pc:sldMk cId="3943765231" sldId="634"/>
            <ac:spMk id="10" creationId="{3CDF405B-327A-4834-97EC-C96761B63492}"/>
          </ac:spMkLst>
        </pc:spChg>
      </pc:sldChg>
      <pc:sldChg chg="addSp delSp modSp mod chgLayout">
        <pc:chgData name="Gravey Guillaume" userId="93871549-e43a-47b7-9673-0d1225e861d4" providerId="ADAL" clId="{9B243C26-B418-4A28-A9A0-A4FE75AF6D82}" dt="2020-10-22T14:09:21.604" v="12548" actId="478"/>
        <pc:sldMkLst>
          <pc:docMk/>
          <pc:sldMk cId="2801089931" sldId="636"/>
        </pc:sldMkLst>
        <pc:spChg chg="mod ord">
          <ac:chgData name="Gravey Guillaume" userId="93871549-e43a-47b7-9673-0d1225e861d4" providerId="ADAL" clId="{9B243C26-B418-4A28-A9A0-A4FE75AF6D82}" dt="2020-10-22T14:09:04.356" v="12514" actId="6264"/>
          <ac:spMkLst>
            <pc:docMk/>
            <pc:sldMk cId="2801089931" sldId="636"/>
            <ac:spMk id="2" creationId="{6D49F050-B0CE-402D-841B-07F769952057}"/>
          </ac:spMkLst>
        </pc:spChg>
        <pc:spChg chg="mod ord">
          <ac:chgData name="Gravey Guillaume" userId="93871549-e43a-47b7-9673-0d1225e861d4" providerId="ADAL" clId="{9B243C26-B418-4A28-A9A0-A4FE75AF6D82}" dt="2020-10-22T14:09:04.356" v="12514" actId="6264"/>
          <ac:spMkLst>
            <pc:docMk/>
            <pc:sldMk cId="2801089931" sldId="636"/>
            <ac:spMk id="3" creationId="{22DA20DC-A188-4C9D-B1F9-5526B253B7E1}"/>
          </ac:spMkLst>
        </pc:spChg>
        <pc:spChg chg="add del mod">
          <ac:chgData name="Gravey Guillaume" userId="93871549-e43a-47b7-9673-0d1225e861d4" providerId="ADAL" clId="{9B243C26-B418-4A28-A9A0-A4FE75AF6D82}" dt="2020-10-22T14:09:04.356" v="12514" actId="6264"/>
          <ac:spMkLst>
            <pc:docMk/>
            <pc:sldMk cId="2801089931" sldId="636"/>
            <ac:spMk id="4" creationId="{C311664B-B681-4713-96ED-72C6B1DF534C}"/>
          </ac:spMkLst>
        </pc:spChg>
        <pc:spChg chg="del mod ord">
          <ac:chgData name="Gravey Guillaume" userId="93871549-e43a-47b7-9673-0d1225e861d4" providerId="ADAL" clId="{9B243C26-B418-4A28-A9A0-A4FE75AF6D82}" dt="2020-10-22T14:09:20.788" v="12547" actId="478"/>
          <ac:spMkLst>
            <pc:docMk/>
            <pc:sldMk cId="2801089931" sldId="636"/>
            <ac:spMk id="5" creationId="{D432055E-0BD0-48AE-8313-1109F9C91E6C}"/>
          </ac:spMkLst>
        </pc:spChg>
        <pc:spChg chg="add del mod">
          <ac:chgData name="Gravey Guillaume" userId="93871549-e43a-47b7-9673-0d1225e861d4" providerId="ADAL" clId="{9B243C26-B418-4A28-A9A0-A4FE75AF6D82}" dt="2020-10-22T14:09:04.356" v="12514" actId="6264"/>
          <ac:spMkLst>
            <pc:docMk/>
            <pc:sldMk cId="2801089931" sldId="636"/>
            <ac:spMk id="7" creationId="{F008F0F9-1068-46E1-9E2E-2AC5D247EE7B}"/>
          </ac:spMkLst>
        </pc:spChg>
        <pc:spChg chg="add del mod">
          <ac:chgData name="Gravey Guillaume" userId="93871549-e43a-47b7-9673-0d1225e861d4" providerId="ADAL" clId="{9B243C26-B418-4A28-A9A0-A4FE75AF6D82}" dt="2020-10-22T14:09:04.356" v="12514" actId="6264"/>
          <ac:spMkLst>
            <pc:docMk/>
            <pc:sldMk cId="2801089931" sldId="636"/>
            <ac:spMk id="8" creationId="{04F8162E-F4AD-45C0-A21C-75B5FB9141C0}"/>
          </ac:spMkLst>
        </pc:spChg>
        <pc:spChg chg="add mod ord">
          <ac:chgData name="Gravey Guillaume" userId="93871549-e43a-47b7-9673-0d1225e861d4" providerId="ADAL" clId="{9B243C26-B418-4A28-A9A0-A4FE75AF6D82}" dt="2020-10-22T14:09:14.498" v="12546" actId="20577"/>
          <ac:spMkLst>
            <pc:docMk/>
            <pc:sldMk cId="2801089931" sldId="636"/>
            <ac:spMk id="9" creationId="{8EF77475-2A8A-4A03-B2D8-84A26717552E}"/>
          </ac:spMkLst>
        </pc:spChg>
        <pc:spChg chg="add del mod">
          <ac:chgData name="Gravey Guillaume" userId="93871549-e43a-47b7-9673-0d1225e861d4" providerId="ADAL" clId="{9B243C26-B418-4A28-A9A0-A4FE75AF6D82}" dt="2020-10-22T14:09:21.604" v="12548" actId="478"/>
          <ac:spMkLst>
            <pc:docMk/>
            <pc:sldMk cId="2801089931" sldId="636"/>
            <ac:spMk id="11" creationId="{531DA8AE-8286-4618-853F-2CCAD0D34D3E}"/>
          </ac:spMkLst>
        </pc:spChg>
      </pc:sldChg>
      <pc:sldChg chg="addSp delSp modSp mod chgLayout">
        <pc:chgData name="Gravey Guillaume" userId="93871549-e43a-47b7-9673-0d1225e861d4" providerId="ADAL" clId="{9B243C26-B418-4A28-A9A0-A4FE75AF6D82}" dt="2020-10-22T14:09:34.749" v="12552"/>
        <pc:sldMkLst>
          <pc:docMk/>
          <pc:sldMk cId="239002684" sldId="638"/>
        </pc:sldMkLst>
        <pc:spChg chg="mod ord">
          <ac:chgData name="Gravey Guillaume" userId="93871549-e43a-47b7-9673-0d1225e861d4" providerId="ADAL" clId="{9B243C26-B418-4A28-A9A0-A4FE75AF6D82}" dt="2020-10-22T14:09:33.257" v="12551" actId="6264"/>
          <ac:spMkLst>
            <pc:docMk/>
            <pc:sldMk cId="239002684" sldId="638"/>
            <ac:spMk id="2" creationId="{FF1DD346-26ED-4A34-A854-EBC6508C6F32}"/>
          </ac:spMkLst>
        </pc:spChg>
        <pc:spChg chg="mod ord">
          <ac:chgData name="Gravey Guillaume" userId="93871549-e43a-47b7-9673-0d1225e861d4" providerId="ADAL" clId="{9B243C26-B418-4A28-A9A0-A4FE75AF6D82}" dt="2020-10-22T14:09:33.257" v="12551" actId="6264"/>
          <ac:spMkLst>
            <pc:docMk/>
            <pc:sldMk cId="239002684" sldId="638"/>
            <ac:spMk id="3" creationId="{E63F40D3-D989-4F11-BCD8-4D31D381F056}"/>
          </ac:spMkLst>
        </pc:spChg>
        <pc:spChg chg="mod ord">
          <ac:chgData name="Gravey Guillaume" userId="93871549-e43a-47b7-9673-0d1225e861d4" providerId="ADAL" clId="{9B243C26-B418-4A28-A9A0-A4FE75AF6D82}" dt="2020-10-22T14:09:33.257" v="12551" actId="6264"/>
          <ac:spMkLst>
            <pc:docMk/>
            <pc:sldMk cId="239002684" sldId="638"/>
            <ac:spMk id="4" creationId="{7B63DB7C-D39C-4ABA-86CE-7D596DF33395}"/>
          </ac:spMkLst>
        </pc:spChg>
        <pc:spChg chg="del mod">
          <ac:chgData name="Gravey Guillaume" userId="93871549-e43a-47b7-9673-0d1225e861d4" providerId="ADAL" clId="{9B243C26-B418-4A28-A9A0-A4FE75AF6D82}" dt="2020-10-22T14:09:31.793" v="12550" actId="478"/>
          <ac:spMkLst>
            <pc:docMk/>
            <pc:sldMk cId="239002684" sldId="638"/>
            <ac:spMk id="5" creationId="{586C2A20-A1EB-4AE4-8A2D-D1AF47C5B2B9}"/>
          </ac:spMkLst>
        </pc:spChg>
        <pc:spChg chg="add del mod">
          <ac:chgData name="Gravey Guillaume" userId="93871549-e43a-47b7-9673-0d1225e861d4" providerId="ADAL" clId="{9B243C26-B418-4A28-A9A0-A4FE75AF6D82}" dt="2020-10-22T14:09:33.257" v="12551" actId="6264"/>
          <ac:spMkLst>
            <pc:docMk/>
            <pc:sldMk cId="239002684" sldId="638"/>
            <ac:spMk id="8" creationId="{F9712954-7988-431A-A041-AD7EEFF6EAA5}"/>
          </ac:spMkLst>
        </pc:spChg>
        <pc:spChg chg="add del mod">
          <ac:chgData name="Gravey Guillaume" userId="93871549-e43a-47b7-9673-0d1225e861d4" providerId="ADAL" clId="{9B243C26-B418-4A28-A9A0-A4FE75AF6D82}" dt="2020-10-22T14:09:33.257" v="12551" actId="6264"/>
          <ac:spMkLst>
            <pc:docMk/>
            <pc:sldMk cId="239002684" sldId="638"/>
            <ac:spMk id="9" creationId="{199320B3-1DD4-4EA8-BC16-A83D264F9481}"/>
          </ac:spMkLst>
        </pc:spChg>
        <pc:spChg chg="add del mod">
          <ac:chgData name="Gravey Guillaume" userId="93871549-e43a-47b7-9673-0d1225e861d4" providerId="ADAL" clId="{9B243C26-B418-4A28-A9A0-A4FE75AF6D82}" dt="2020-10-22T14:09:33.257" v="12551" actId="6264"/>
          <ac:spMkLst>
            <pc:docMk/>
            <pc:sldMk cId="239002684" sldId="638"/>
            <ac:spMk id="10" creationId="{DE534003-0A06-4ABD-A944-222805EC3FD3}"/>
          </ac:spMkLst>
        </pc:spChg>
        <pc:spChg chg="add mod ord">
          <ac:chgData name="Gravey Guillaume" userId="93871549-e43a-47b7-9673-0d1225e861d4" providerId="ADAL" clId="{9B243C26-B418-4A28-A9A0-A4FE75AF6D82}" dt="2020-10-22T14:09:34.749" v="12552"/>
          <ac:spMkLst>
            <pc:docMk/>
            <pc:sldMk cId="239002684" sldId="638"/>
            <ac:spMk id="11" creationId="{009E506D-6FF1-4B60-8823-747BE9A1C67A}"/>
          </ac:spMkLst>
        </pc:spChg>
      </pc:sldChg>
      <pc:sldChg chg="addSp delSp modSp mod chgLayout">
        <pc:chgData name="Gravey Guillaume" userId="93871549-e43a-47b7-9673-0d1225e861d4" providerId="ADAL" clId="{9B243C26-B418-4A28-A9A0-A4FE75AF6D82}" dt="2020-10-22T14:04:16.287" v="12426" actId="478"/>
        <pc:sldMkLst>
          <pc:docMk/>
          <pc:sldMk cId="3907377963" sldId="649"/>
        </pc:sldMkLst>
        <pc:spChg chg="mod ord">
          <ac:chgData name="Gravey Guillaume" userId="93871549-e43a-47b7-9673-0d1225e861d4" providerId="ADAL" clId="{9B243C26-B418-4A28-A9A0-A4FE75AF6D82}" dt="2020-10-22T14:04:06.239" v="12422" actId="6264"/>
          <ac:spMkLst>
            <pc:docMk/>
            <pc:sldMk cId="3907377963" sldId="649"/>
            <ac:spMk id="2" creationId="{D699358A-24B2-46E7-98E7-A85972273456}"/>
          </ac:spMkLst>
        </pc:spChg>
        <pc:spChg chg="mod ord">
          <ac:chgData name="Gravey Guillaume" userId="93871549-e43a-47b7-9673-0d1225e861d4" providerId="ADAL" clId="{9B243C26-B418-4A28-A9A0-A4FE75AF6D82}" dt="2020-10-22T14:04:06.239" v="12422" actId="6264"/>
          <ac:spMkLst>
            <pc:docMk/>
            <pc:sldMk cId="3907377963" sldId="649"/>
            <ac:spMk id="3" creationId="{4C01BD7F-9009-4672-94E9-EC6C6897913C}"/>
          </ac:spMkLst>
        </pc:spChg>
        <pc:spChg chg="add del mod">
          <ac:chgData name="Gravey Guillaume" userId="93871549-e43a-47b7-9673-0d1225e861d4" providerId="ADAL" clId="{9B243C26-B418-4A28-A9A0-A4FE75AF6D82}" dt="2020-10-22T14:04:06.239" v="12422" actId="6264"/>
          <ac:spMkLst>
            <pc:docMk/>
            <pc:sldMk cId="3907377963" sldId="649"/>
            <ac:spMk id="4" creationId="{CCB7461E-7C08-41C1-8ED3-EBBC15CF004B}"/>
          </ac:spMkLst>
        </pc:spChg>
        <pc:spChg chg="del mod ord">
          <ac:chgData name="Gravey Guillaume" userId="93871549-e43a-47b7-9673-0d1225e861d4" providerId="ADAL" clId="{9B243C26-B418-4A28-A9A0-A4FE75AF6D82}" dt="2020-10-22T14:04:16.287" v="12426" actId="478"/>
          <ac:spMkLst>
            <pc:docMk/>
            <pc:sldMk cId="3907377963" sldId="649"/>
            <ac:spMk id="5" creationId="{9E8443A0-AA3C-49AB-925B-D54636DBAA3E}"/>
          </ac:spMkLst>
        </pc:spChg>
        <pc:spChg chg="add del mod">
          <ac:chgData name="Gravey Guillaume" userId="93871549-e43a-47b7-9673-0d1225e861d4" providerId="ADAL" clId="{9B243C26-B418-4A28-A9A0-A4FE75AF6D82}" dt="2020-10-22T14:04:06.239" v="12422" actId="6264"/>
          <ac:spMkLst>
            <pc:docMk/>
            <pc:sldMk cId="3907377963" sldId="649"/>
            <ac:spMk id="6" creationId="{21DD983D-505B-4108-AD8C-DD5A519F656D}"/>
          </ac:spMkLst>
        </pc:spChg>
        <pc:spChg chg="add del mod">
          <ac:chgData name="Gravey Guillaume" userId="93871549-e43a-47b7-9673-0d1225e861d4" providerId="ADAL" clId="{9B243C26-B418-4A28-A9A0-A4FE75AF6D82}" dt="2020-10-22T14:04:06.239" v="12422" actId="6264"/>
          <ac:spMkLst>
            <pc:docMk/>
            <pc:sldMk cId="3907377963" sldId="649"/>
            <ac:spMk id="7" creationId="{60F5E809-08CF-4F44-8F0F-A05DBAFEF718}"/>
          </ac:spMkLst>
        </pc:spChg>
        <pc:spChg chg="add mod ord">
          <ac:chgData name="Gravey Guillaume" userId="93871549-e43a-47b7-9673-0d1225e861d4" providerId="ADAL" clId="{9B243C26-B418-4A28-A9A0-A4FE75AF6D82}" dt="2020-10-22T14:04:11.658" v="12425" actId="20577"/>
          <ac:spMkLst>
            <pc:docMk/>
            <pc:sldMk cId="3907377963" sldId="649"/>
            <ac:spMk id="8" creationId="{CFD2A430-DBA8-4865-B351-2EA1655EC992}"/>
          </ac:spMkLst>
        </pc:spChg>
      </pc:sldChg>
      <pc:sldChg chg="addSp delSp modSp mod chgLayout">
        <pc:chgData name="Gravey Guillaume" userId="93871549-e43a-47b7-9673-0d1225e861d4" providerId="ADAL" clId="{9B243C26-B418-4A28-A9A0-A4FE75AF6D82}" dt="2020-10-22T13:58:37.079" v="12405" actId="20577"/>
        <pc:sldMkLst>
          <pc:docMk/>
          <pc:sldMk cId="1342056417" sldId="650"/>
        </pc:sldMkLst>
        <pc:spChg chg="mod ord">
          <ac:chgData name="Gravey Guillaume" userId="93871549-e43a-47b7-9673-0d1225e861d4" providerId="ADAL" clId="{9B243C26-B418-4A28-A9A0-A4FE75AF6D82}" dt="2020-10-22T13:56:51.327" v="12370" actId="6264"/>
          <ac:spMkLst>
            <pc:docMk/>
            <pc:sldMk cId="1342056417" sldId="650"/>
            <ac:spMk id="2" creationId="{93FE420B-598D-4044-A01F-A00CC39AD054}"/>
          </ac:spMkLst>
        </pc:spChg>
        <pc:spChg chg="mod ord">
          <ac:chgData name="Gravey Guillaume" userId="93871549-e43a-47b7-9673-0d1225e861d4" providerId="ADAL" clId="{9B243C26-B418-4A28-A9A0-A4FE75AF6D82}" dt="2020-10-22T13:56:51.327" v="12370" actId="6264"/>
          <ac:spMkLst>
            <pc:docMk/>
            <pc:sldMk cId="1342056417" sldId="650"/>
            <ac:spMk id="3" creationId="{5A311404-FBD6-41DB-9EAA-F25C37E463B1}"/>
          </ac:spMkLst>
        </pc:spChg>
        <pc:spChg chg="add del mod">
          <ac:chgData name="Gravey Guillaume" userId="93871549-e43a-47b7-9673-0d1225e861d4" providerId="ADAL" clId="{9B243C26-B418-4A28-A9A0-A4FE75AF6D82}" dt="2020-10-22T13:56:51.327" v="12370" actId="6264"/>
          <ac:spMkLst>
            <pc:docMk/>
            <pc:sldMk cId="1342056417" sldId="650"/>
            <ac:spMk id="4" creationId="{8E44CDDE-F14B-4E2C-8AA6-2038448CB876}"/>
          </ac:spMkLst>
        </pc:spChg>
        <pc:spChg chg="del mod ord">
          <ac:chgData name="Gravey Guillaume" userId="93871549-e43a-47b7-9673-0d1225e861d4" providerId="ADAL" clId="{9B243C26-B418-4A28-A9A0-A4FE75AF6D82}" dt="2020-10-22T13:57:05.848" v="12378" actId="478"/>
          <ac:spMkLst>
            <pc:docMk/>
            <pc:sldMk cId="1342056417" sldId="650"/>
            <ac:spMk id="5" creationId="{FA24D964-9420-45C4-A4E1-E2A6778E9523}"/>
          </ac:spMkLst>
        </pc:spChg>
        <pc:spChg chg="mod">
          <ac:chgData name="Gravey Guillaume" userId="93871549-e43a-47b7-9673-0d1225e861d4" providerId="ADAL" clId="{9B243C26-B418-4A28-A9A0-A4FE75AF6D82}" dt="2020-10-16T19:31:11.648" v="3069" actId="207"/>
          <ac:spMkLst>
            <pc:docMk/>
            <pc:sldMk cId="1342056417" sldId="650"/>
            <ac:spMk id="6" creationId="{654A1036-F98F-4183-A7C3-31EF90218A5F}"/>
          </ac:spMkLst>
        </pc:spChg>
        <pc:spChg chg="add del mod">
          <ac:chgData name="Gravey Guillaume" userId="93871549-e43a-47b7-9673-0d1225e861d4" providerId="ADAL" clId="{9B243C26-B418-4A28-A9A0-A4FE75AF6D82}" dt="2020-10-22T13:56:51.327" v="12370" actId="6264"/>
          <ac:spMkLst>
            <pc:docMk/>
            <pc:sldMk cId="1342056417" sldId="650"/>
            <ac:spMk id="10" creationId="{DE45266A-C5AB-4F72-9927-72E71F97AF6C}"/>
          </ac:spMkLst>
        </pc:spChg>
        <pc:spChg chg="add del mod">
          <ac:chgData name="Gravey Guillaume" userId="93871549-e43a-47b7-9673-0d1225e861d4" providerId="ADAL" clId="{9B243C26-B418-4A28-A9A0-A4FE75AF6D82}" dt="2020-10-22T13:56:51.327" v="12370" actId="6264"/>
          <ac:spMkLst>
            <pc:docMk/>
            <pc:sldMk cId="1342056417" sldId="650"/>
            <ac:spMk id="11" creationId="{7541B1DB-7D1E-41AC-A5BF-A4FE826068C2}"/>
          </ac:spMkLst>
        </pc:spChg>
        <pc:spChg chg="add mod ord">
          <ac:chgData name="Gravey Guillaume" userId="93871549-e43a-47b7-9673-0d1225e861d4" providerId="ADAL" clId="{9B243C26-B418-4A28-A9A0-A4FE75AF6D82}" dt="2020-10-22T13:58:37.079" v="12405" actId="20577"/>
          <ac:spMkLst>
            <pc:docMk/>
            <pc:sldMk cId="1342056417" sldId="650"/>
            <ac:spMk id="22" creationId="{BEFF04D1-B341-498B-A3F1-FD35F11EDE07}"/>
          </ac:spMkLst>
        </pc:spChg>
      </pc:sldChg>
      <pc:sldChg chg="addSp delSp modSp mod ord chgLayout">
        <pc:chgData name="Gravey Guillaume" userId="93871549-e43a-47b7-9673-0d1225e861d4" providerId="ADAL" clId="{9B243C26-B418-4A28-A9A0-A4FE75AF6D82}" dt="2020-10-22T14:07:32.246" v="12481" actId="478"/>
        <pc:sldMkLst>
          <pc:docMk/>
          <pc:sldMk cId="2591612979" sldId="653"/>
        </pc:sldMkLst>
        <pc:spChg chg="mod ord">
          <ac:chgData name="Gravey Guillaume" userId="93871549-e43a-47b7-9673-0d1225e861d4" providerId="ADAL" clId="{9B243C26-B418-4A28-A9A0-A4FE75AF6D82}" dt="2020-10-22T14:07:18.298" v="12475" actId="6264"/>
          <ac:spMkLst>
            <pc:docMk/>
            <pc:sldMk cId="2591612979" sldId="653"/>
            <ac:spMk id="2" creationId="{75F20058-BE9C-49BD-BBA3-7D36C4AD82BD}"/>
          </ac:spMkLst>
        </pc:spChg>
        <pc:spChg chg="mod ord">
          <ac:chgData name="Gravey Guillaume" userId="93871549-e43a-47b7-9673-0d1225e861d4" providerId="ADAL" clId="{9B243C26-B418-4A28-A9A0-A4FE75AF6D82}" dt="2020-10-22T14:07:18.298" v="12475" actId="6264"/>
          <ac:spMkLst>
            <pc:docMk/>
            <pc:sldMk cId="2591612979" sldId="653"/>
            <ac:spMk id="3" creationId="{061A2B4C-D577-4AD2-91B0-CE98B12EE4D4}"/>
          </ac:spMkLst>
        </pc:spChg>
        <pc:spChg chg="add del mod">
          <ac:chgData name="Gravey Guillaume" userId="93871549-e43a-47b7-9673-0d1225e861d4" providerId="ADAL" clId="{9B243C26-B418-4A28-A9A0-A4FE75AF6D82}" dt="2020-10-22T13:20:58.749" v="12112" actId="6264"/>
          <ac:spMkLst>
            <pc:docMk/>
            <pc:sldMk cId="2591612979" sldId="653"/>
            <ac:spMk id="4" creationId="{809E5FC4-0968-4F4E-8000-71070D1BF19A}"/>
          </ac:spMkLst>
        </pc:spChg>
        <pc:spChg chg="add del mod ord">
          <ac:chgData name="Gravey Guillaume" userId="93871549-e43a-47b7-9673-0d1225e861d4" providerId="ADAL" clId="{9B243C26-B418-4A28-A9A0-A4FE75AF6D82}" dt="2020-10-22T14:07:32.246" v="12481" actId="478"/>
          <ac:spMkLst>
            <pc:docMk/>
            <pc:sldMk cId="2591612979" sldId="653"/>
            <ac:spMk id="5" creationId="{A13AD03F-BCAE-44CB-B9BB-07C1B4F14A7E}"/>
          </ac:spMkLst>
        </pc:spChg>
        <pc:spChg chg="add del mod">
          <ac:chgData name="Gravey Guillaume" userId="93871549-e43a-47b7-9673-0d1225e861d4" providerId="ADAL" clId="{9B243C26-B418-4A28-A9A0-A4FE75AF6D82}" dt="2020-10-22T13:20:58.749" v="12112" actId="6264"/>
          <ac:spMkLst>
            <pc:docMk/>
            <pc:sldMk cId="2591612979" sldId="653"/>
            <ac:spMk id="7" creationId="{FDDA1A3C-819B-42FD-B35B-F07F6FC76AD3}"/>
          </ac:spMkLst>
        </pc:spChg>
        <pc:spChg chg="add del mod">
          <ac:chgData name="Gravey Guillaume" userId="93871549-e43a-47b7-9673-0d1225e861d4" providerId="ADAL" clId="{9B243C26-B418-4A28-A9A0-A4FE75AF6D82}" dt="2020-10-22T13:20:58.749" v="12112" actId="6264"/>
          <ac:spMkLst>
            <pc:docMk/>
            <pc:sldMk cId="2591612979" sldId="653"/>
            <ac:spMk id="8" creationId="{51A5AD28-6227-42A6-B05B-3760783ADC2D}"/>
          </ac:spMkLst>
        </pc:spChg>
        <pc:spChg chg="add del mod ord">
          <ac:chgData name="Gravey Guillaume" userId="93871549-e43a-47b7-9673-0d1225e861d4" providerId="ADAL" clId="{9B243C26-B418-4A28-A9A0-A4FE75AF6D82}" dt="2020-10-22T13:20:58.749" v="12112" actId="6264"/>
          <ac:spMkLst>
            <pc:docMk/>
            <pc:sldMk cId="2591612979" sldId="653"/>
            <ac:spMk id="9" creationId="{278A7556-310D-4D04-82BF-050303E341E2}"/>
          </ac:spMkLst>
        </pc:spChg>
        <pc:spChg chg="del">
          <ac:chgData name="Gravey Guillaume" userId="93871549-e43a-47b7-9673-0d1225e861d4" providerId="ADAL" clId="{9B243C26-B418-4A28-A9A0-A4FE75AF6D82}" dt="2020-10-22T08:37:43.300" v="11991" actId="478"/>
          <ac:spMkLst>
            <pc:docMk/>
            <pc:sldMk cId="2591612979" sldId="653"/>
            <ac:spMk id="10" creationId="{69179DEB-7768-4823-B386-123505F658C9}"/>
          </ac:spMkLst>
        </pc:spChg>
        <pc:spChg chg="add del mod">
          <ac:chgData name="Gravey Guillaume" userId="93871549-e43a-47b7-9673-0d1225e861d4" providerId="ADAL" clId="{9B243C26-B418-4A28-A9A0-A4FE75AF6D82}" dt="2020-10-22T13:20:56.175" v="12106" actId="478"/>
          <ac:spMkLst>
            <pc:docMk/>
            <pc:sldMk cId="2591612979" sldId="653"/>
            <ac:spMk id="12" creationId="{7072447B-69A6-40D6-95B2-F9C6F965D91E}"/>
          </ac:spMkLst>
        </pc:spChg>
        <pc:spChg chg="add del mod">
          <ac:chgData name="Gravey Guillaume" userId="93871549-e43a-47b7-9673-0d1225e861d4" providerId="ADAL" clId="{9B243C26-B418-4A28-A9A0-A4FE75AF6D82}" dt="2020-10-22T13:22:06.361" v="12188" actId="6264"/>
          <ac:spMkLst>
            <pc:docMk/>
            <pc:sldMk cId="2591612979" sldId="653"/>
            <ac:spMk id="13" creationId="{F1CE43F1-D48F-487C-98CB-E28950B17CB5}"/>
          </ac:spMkLst>
        </pc:spChg>
        <pc:spChg chg="add del mod">
          <ac:chgData name="Gravey Guillaume" userId="93871549-e43a-47b7-9673-0d1225e861d4" providerId="ADAL" clId="{9B243C26-B418-4A28-A9A0-A4FE75AF6D82}" dt="2020-10-22T13:22:06.361" v="12188" actId="6264"/>
          <ac:spMkLst>
            <pc:docMk/>
            <pc:sldMk cId="2591612979" sldId="653"/>
            <ac:spMk id="14" creationId="{E0EA035A-67E2-48B4-8C39-3F11EC0B6C11}"/>
          </ac:spMkLst>
        </pc:spChg>
        <pc:spChg chg="add del mod">
          <ac:chgData name="Gravey Guillaume" userId="93871549-e43a-47b7-9673-0d1225e861d4" providerId="ADAL" clId="{9B243C26-B418-4A28-A9A0-A4FE75AF6D82}" dt="2020-10-22T13:22:06.361" v="12188" actId="6264"/>
          <ac:spMkLst>
            <pc:docMk/>
            <pc:sldMk cId="2591612979" sldId="653"/>
            <ac:spMk id="15" creationId="{7D7046AD-B75D-4F06-A8DA-91936EDD009D}"/>
          </ac:spMkLst>
        </pc:spChg>
        <pc:spChg chg="add del mod ord">
          <ac:chgData name="Gravey Guillaume" userId="93871549-e43a-47b7-9673-0d1225e861d4" providerId="ADAL" clId="{9B243C26-B418-4A28-A9A0-A4FE75AF6D82}" dt="2020-10-22T13:22:06.361" v="12188" actId="6264"/>
          <ac:spMkLst>
            <pc:docMk/>
            <pc:sldMk cId="2591612979" sldId="653"/>
            <ac:spMk id="16" creationId="{09EDFAF9-D211-42D8-9B77-8576C4E1AEAB}"/>
          </ac:spMkLst>
        </pc:spChg>
        <pc:spChg chg="add del mod">
          <ac:chgData name="Gravey Guillaume" userId="93871549-e43a-47b7-9673-0d1225e861d4" providerId="ADAL" clId="{9B243C26-B418-4A28-A9A0-A4FE75AF6D82}" dt="2020-10-22T13:22:06.002" v="12186" actId="6264"/>
          <ac:spMkLst>
            <pc:docMk/>
            <pc:sldMk cId="2591612979" sldId="653"/>
            <ac:spMk id="17" creationId="{B0C83E43-E2B9-456C-9D9A-A73CBE80FD46}"/>
          </ac:spMkLst>
        </pc:spChg>
        <pc:spChg chg="add del mod">
          <ac:chgData name="Gravey Guillaume" userId="93871549-e43a-47b7-9673-0d1225e861d4" providerId="ADAL" clId="{9B243C26-B418-4A28-A9A0-A4FE75AF6D82}" dt="2020-10-22T13:22:06.002" v="12186" actId="6264"/>
          <ac:spMkLst>
            <pc:docMk/>
            <pc:sldMk cId="2591612979" sldId="653"/>
            <ac:spMk id="18" creationId="{628D457C-93E1-4BA6-A1B5-01707D2455E7}"/>
          </ac:spMkLst>
        </pc:spChg>
        <pc:spChg chg="add del mod">
          <ac:chgData name="Gravey Guillaume" userId="93871549-e43a-47b7-9673-0d1225e861d4" providerId="ADAL" clId="{9B243C26-B418-4A28-A9A0-A4FE75AF6D82}" dt="2020-10-22T13:22:06.002" v="12186" actId="6264"/>
          <ac:spMkLst>
            <pc:docMk/>
            <pc:sldMk cId="2591612979" sldId="653"/>
            <ac:spMk id="19" creationId="{79531F47-EAD7-4E4F-B9CE-88C8EE9DF42A}"/>
          </ac:spMkLst>
        </pc:spChg>
        <pc:spChg chg="add del mod ord">
          <ac:chgData name="Gravey Guillaume" userId="93871549-e43a-47b7-9673-0d1225e861d4" providerId="ADAL" clId="{9B243C26-B418-4A28-A9A0-A4FE75AF6D82}" dt="2020-10-22T13:22:06.002" v="12186" actId="6264"/>
          <ac:spMkLst>
            <pc:docMk/>
            <pc:sldMk cId="2591612979" sldId="653"/>
            <ac:spMk id="20" creationId="{2D69616E-B682-493F-B010-8D3A94B457E9}"/>
          </ac:spMkLst>
        </pc:spChg>
        <pc:spChg chg="add del mod">
          <ac:chgData name="Gravey Guillaume" userId="93871549-e43a-47b7-9673-0d1225e861d4" providerId="ADAL" clId="{9B243C26-B418-4A28-A9A0-A4FE75AF6D82}" dt="2020-10-22T14:07:18.298" v="12475" actId="6264"/>
          <ac:spMkLst>
            <pc:docMk/>
            <pc:sldMk cId="2591612979" sldId="653"/>
            <ac:spMk id="21" creationId="{3A7E7E60-388F-40F2-90DD-5F1C635A1247}"/>
          </ac:spMkLst>
        </pc:spChg>
        <pc:spChg chg="add del mod">
          <ac:chgData name="Gravey Guillaume" userId="93871549-e43a-47b7-9673-0d1225e861d4" providerId="ADAL" clId="{9B243C26-B418-4A28-A9A0-A4FE75AF6D82}" dt="2020-10-22T14:07:18.298" v="12475" actId="6264"/>
          <ac:spMkLst>
            <pc:docMk/>
            <pc:sldMk cId="2591612979" sldId="653"/>
            <ac:spMk id="22" creationId="{F87690D7-30C3-4554-A21B-06F9750B16B9}"/>
          </ac:spMkLst>
        </pc:spChg>
        <pc:spChg chg="add del mod">
          <ac:chgData name="Gravey Guillaume" userId="93871549-e43a-47b7-9673-0d1225e861d4" providerId="ADAL" clId="{9B243C26-B418-4A28-A9A0-A4FE75AF6D82}" dt="2020-10-22T14:07:18.298" v="12475" actId="6264"/>
          <ac:spMkLst>
            <pc:docMk/>
            <pc:sldMk cId="2591612979" sldId="653"/>
            <ac:spMk id="23" creationId="{B54EFAE5-B745-478B-B13F-3CBB8FAA767C}"/>
          </ac:spMkLst>
        </pc:spChg>
        <pc:spChg chg="add mod ord">
          <ac:chgData name="Gravey Guillaume" userId="93871549-e43a-47b7-9673-0d1225e861d4" providerId="ADAL" clId="{9B243C26-B418-4A28-A9A0-A4FE75AF6D82}" dt="2020-10-22T14:07:30.572" v="12480" actId="20577"/>
          <ac:spMkLst>
            <pc:docMk/>
            <pc:sldMk cId="2591612979" sldId="653"/>
            <ac:spMk id="24" creationId="{59E64507-A942-4D9C-9F18-4DD871C75054}"/>
          </ac:spMkLst>
        </pc:spChg>
        <pc:graphicFrameChg chg="mod ord modGraphic">
          <ac:chgData name="Gravey Guillaume" userId="93871549-e43a-47b7-9673-0d1225e861d4" providerId="ADAL" clId="{9B243C26-B418-4A28-A9A0-A4FE75AF6D82}" dt="2020-10-22T13:20:56.925" v="12108" actId="166"/>
          <ac:graphicFrameMkLst>
            <pc:docMk/>
            <pc:sldMk cId="2591612979" sldId="653"/>
            <ac:graphicFrameMk id="6" creationId="{301B4D99-4108-4A24-88AC-0501BE7E4B43}"/>
          </ac:graphicFrameMkLst>
        </pc:graphicFrameChg>
      </pc:sldChg>
      <pc:sldChg chg="addSp delSp modSp mod">
        <pc:chgData name="Gravey Guillaume" userId="93871549-e43a-47b7-9673-0d1225e861d4" providerId="ADAL" clId="{9B243C26-B418-4A28-A9A0-A4FE75AF6D82}" dt="2020-10-27T17:59:16.654" v="22015" actId="20577"/>
        <pc:sldMkLst>
          <pc:docMk/>
          <pc:sldMk cId="1613136558" sldId="2356"/>
        </pc:sldMkLst>
        <pc:spChg chg="mod">
          <ac:chgData name="Gravey Guillaume" userId="93871549-e43a-47b7-9673-0d1225e861d4" providerId="ADAL" clId="{9B243C26-B418-4A28-A9A0-A4FE75AF6D82}" dt="2020-10-27T15:19:54.134" v="19940" actId="790"/>
          <ac:spMkLst>
            <pc:docMk/>
            <pc:sldMk cId="1613136558" sldId="2356"/>
            <ac:spMk id="2" creationId="{E4C2D1D8-65B3-4B57-B331-6F3925EFC5C1}"/>
          </ac:spMkLst>
        </pc:spChg>
        <pc:spChg chg="mod">
          <ac:chgData name="Gravey Guillaume" userId="93871549-e43a-47b7-9673-0d1225e861d4" providerId="ADAL" clId="{9B243C26-B418-4A28-A9A0-A4FE75AF6D82}" dt="2020-10-27T15:19:54.134" v="19940" actId="790"/>
          <ac:spMkLst>
            <pc:docMk/>
            <pc:sldMk cId="1613136558" sldId="2356"/>
            <ac:spMk id="3" creationId="{60FA99EA-F805-4E6E-A95F-8D46402CBE16}"/>
          </ac:spMkLst>
        </pc:spChg>
        <pc:spChg chg="mod">
          <ac:chgData name="Gravey Guillaume" userId="93871549-e43a-47b7-9673-0d1225e861d4" providerId="ADAL" clId="{9B243C26-B418-4A28-A9A0-A4FE75AF6D82}" dt="2020-10-27T15:19:54.134" v="19940" actId="790"/>
          <ac:spMkLst>
            <pc:docMk/>
            <pc:sldMk cId="1613136558" sldId="2356"/>
            <ac:spMk id="4" creationId="{5589D929-90D4-4DA2-8E6C-7FEA067E4706}"/>
          </ac:spMkLst>
        </pc:spChg>
        <pc:spChg chg="add mod">
          <ac:chgData name="Gravey Guillaume" userId="93871549-e43a-47b7-9673-0d1225e861d4" providerId="ADAL" clId="{9B243C26-B418-4A28-A9A0-A4FE75AF6D82}" dt="2020-10-27T15:19:54.134" v="19940" actId="790"/>
          <ac:spMkLst>
            <pc:docMk/>
            <pc:sldMk cId="1613136558" sldId="2356"/>
            <ac:spMk id="5" creationId="{D3649E2B-85C3-4F85-9585-F39955DFF897}"/>
          </ac:spMkLst>
        </pc:spChg>
        <pc:spChg chg="mod">
          <ac:chgData name="Gravey Guillaume" userId="93871549-e43a-47b7-9673-0d1225e861d4" providerId="ADAL" clId="{9B243C26-B418-4A28-A9A0-A4FE75AF6D82}" dt="2020-10-27T17:59:16.654" v="22015" actId="20577"/>
          <ac:spMkLst>
            <pc:docMk/>
            <pc:sldMk cId="1613136558" sldId="2356"/>
            <ac:spMk id="7" creationId="{3A39EB9F-A903-423F-97BE-8FB9B34D499D}"/>
          </ac:spMkLst>
        </pc:spChg>
        <pc:spChg chg="add del mod">
          <ac:chgData name="Gravey Guillaume" userId="93871549-e43a-47b7-9673-0d1225e861d4" providerId="ADAL" clId="{9B243C26-B418-4A28-A9A0-A4FE75AF6D82}" dt="2020-10-22T13:22:33.773" v="12201" actId="478"/>
          <ac:spMkLst>
            <pc:docMk/>
            <pc:sldMk cId="1613136558" sldId="2356"/>
            <ac:spMk id="8" creationId="{A7C21019-7975-4698-9707-0799BA334421}"/>
          </ac:spMkLst>
        </pc:spChg>
      </pc:sldChg>
      <pc:sldChg chg="addSp delSp modSp mod chgLayout">
        <pc:chgData name="Gravey Guillaume" userId="93871549-e43a-47b7-9673-0d1225e861d4" providerId="ADAL" clId="{9B243C26-B418-4A28-A9A0-A4FE75AF6D82}" dt="2020-10-27T16:12:01.240" v="20056" actId="13926"/>
        <pc:sldMkLst>
          <pc:docMk/>
          <pc:sldMk cId="4108983707" sldId="2805"/>
        </pc:sldMkLst>
        <pc:spChg chg="mod ord">
          <ac:chgData name="Gravey Guillaume" userId="93871549-e43a-47b7-9673-0d1225e861d4" providerId="ADAL" clId="{9B243C26-B418-4A28-A9A0-A4FE75AF6D82}" dt="2020-10-22T14:08:48.030" v="12510" actId="6264"/>
          <ac:spMkLst>
            <pc:docMk/>
            <pc:sldMk cId="4108983707" sldId="2805"/>
            <ac:spMk id="2" creationId="{E6ACBF67-F54E-4F75-9F01-C4D637807802}"/>
          </ac:spMkLst>
        </pc:spChg>
        <pc:spChg chg="mod ord">
          <ac:chgData name="Gravey Guillaume" userId="93871549-e43a-47b7-9673-0d1225e861d4" providerId="ADAL" clId="{9B243C26-B418-4A28-A9A0-A4FE75AF6D82}" dt="2020-10-22T14:08:48.030" v="12510" actId="6264"/>
          <ac:spMkLst>
            <pc:docMk/>
            <pc:sldMk cId="4108983707" sldId="2805"/>
            <ac:spMk id="3" creationId="{261B5060-B5AE-47C6-8F38-1799B0ECB6DB}"/>
          </ac:spMkLst>
        </pc:spChg>
        <pc:spChg chg="mod ord">
          <ac:chgData name="Gravey Guillaume" userId="93871549-e43a-47b7-9673-0d1225e861d4" providerId="ADAL" clId="{9B243C26-B418-4A28-A9A0-A4FE75AF6D82}" dt="2020-10-22T14:08:48.030" v="12510" actId="6264"/>
          <ac:spMkLst>
            <pc:docMk/>
            <pc:sldMk cId="4108983707" sldId="2805"/>
            <ac:spMk id="4" creationId="{6ED9FAC9-D3A9-4A07-9441-E1EEC69FCF08}"/>
          </ac:spMkLst>
        </pc:spChg>
        <pc:spChg chg="del mod ord">
          <ac:chgData name="Gravey Guillaume" userId="93871549-e43a-47b7-9673-0d1225e861d4" providerId="ADAL" clId="{9B243C26-B418-4A28-A9A0-A4FE75AF6D82}" dt="2020-10-22T14:08:52.606" v="12512" actId="478"/>
          <ac:spMkLst>
            <pc:docMk/>
            <pc:sldMk cId="4108983707" sldId="2805"/>
            <ac:spMk id="5" creationId="{09BBCFB2-8529-419A-AD33-8D858F013B9A}"/>
          </ac:spMkLst>
        </pc:spChg>
        <pc:spChg chg="add del mod">
          <ac:chgData name="Gravey Guillaume" userId="93871549-e43a-47b7-9673-0d1225e861d4" providerId="ADAL" clId="{9B243C26-B418-4A28-A9A0-A4FE75AF6D82}" dt="2020-10-22T14:08:48.030" v="12510" actId="6264"/>
          <ac:spMkLst>
            <pc:docMk/>
            <pc:sldMk cId="4108983707" sldId="2805"/>
            <ac:spMk id="6" creationId="{0D9D880A-F5CB-4C98-9636-8E8DCE47D109}"/>
          </ac:spMkLst>
        </pc:spChg>
        <pc:spChg chg="add del mod">
          <ac:chgData name="Gravey Guillaume" userId="93871549-e43a-47b7-9673-0d1225e861d4" providerId="ADAL" clId="{9B243C26-B418-4A28-A9A0-A4FE75AF6D82}" dt="2020-10-22T14:08:48.030" v="12510" actId="6264"/>
          <ac:spMkLst>
            <pc:docMk/>
            <pc:sldMk cId="4108983707" sldId="2805"/>
            <ac:spMk id="8" creationId="{6AB55B3F-EB89-413B-B333-DC675D827178}"/>
          </ac:spMkLst>
        </pc:spChg>
        <pc:spChg chg="add del mod">
          <ac:chgData name="Gravey Guillaume" userId="93871549-e43a-47b7-9673-0d1225e861d4" providerId="ADAL" clId="{9B243C26-B418-4A28-A9A0-A4FE75AF6D82}" dt="2020-10-22T14:08:48.030" v="12510" actId="6264"/>
          <ac:spMkLst>
            <pc:docMk/>
            <pc:sldMk cId="4108983707" sldId="2805"/>
            <ac:spMk id="9" creationId="{40D6183C-FA77-4768-B8E9-47D7DE07F385}"/>
          </ac:spMkLst>
        </pc:spChg>
        <pc:spChg chg="add mod ord">
          <ac:chgData name="Gravey Guillaume" userId="93871549-e43a-47b7-9673-0d1225e861d4" providerId="ADAL" clId="{9B243C26-B418-4A28-A9A0-A4FE75AF6D82}" dt="2020-10-22T14:08:54.158" v="12513"/>
          <ac:spMkLst>
            <pc:docMk/>
            <pc:sldMk cId="4108983707" sldId="2805"/>
            <ac:spMk id="10" creationId="{034465FD-75A7-4CDE-AA93-ADF75C77AC22}"/>
          </ac:spMkLst>
        </pc:spChg>
        <pc:spChg chg="add mod">
          <ac:chgData name="Gravey Guillaume" userId="93871549-e43a-47b7-9673-0d1225e861d4" providerId="ADAL" clId="{9B243C26-B418-4A28-A9A0-A4FE75AF6D82}" dt="2020-10-23T11:49:56.215" v="13376" actId="207"/>
          <ac:spMkLst>
            <pc:docMk/>
            <pc:sldMk cId="4108983707" sldId="2805"/>
            <ac:spMk id="11" creationId="{25371D33-EF83-48F8-B861-72114A53C8B7}"/>
          </ac:spMkLst>
        </pc:spChg>
        <pc:spChg chg="mod">
          <ac:chgData name="Gravey Guillaume" userId="93871549-e43a-47b7-9673-0d1225e861d4" providerId="ADAL" clId="{9B243C26-B418-4A28-A9A0-A4FE75AF6D82}" dt="2020-10-27T16:12:01.240" v="20056" actId="13926"/>
          <ac:spMkLst>
            <pc:docMk/>
            <pc:sldMk cId="4108983707" sldId="2805"/>
            <ac:spMk id="12" creationId="{9E0AB405-328C-425F-AFDE-FAE48761B566}"/>
          </ac:spMkLst>
        </pc:spChg>
      </pc:sldChg>
      <pc:sldChg chg="addSp delSp modSp mod chgLayout">
        <pc:chgData name="Gravey Guillaume" userId="93871549-e43a-47b7-9673-0d1225e861d4" providerId="ADAL" clId="{9B243C26-B418-4A28-A9A0-A4FE75AF6D82}" dt="2020-10-22T13:58:22.411" v="12403" actId="14100"/>
        <pc:sldMkLst>
          <pc:docMk/>
          <pc:sldMk cId="1359649033" sldId="2808"/>
        </pc:sldMkLst>
        <pc:spChg chg="mod ord">
          <ac:chgData name="Gravey Guillaume" userId="93871549-e43a-47b7-9673-0d1225e861d4" providerId="ADAL" clId="{9B243C26-B418-4A28-A9A0-A4FE75AF6D82}" dt="2020-10-22T13:57:42.106" v="12391" actId="6264"/>
          <ac:spMkLst>
            <pc:docMk/>
            <pc:sldMk cId="1359649033" sldId="2808"/>
            <ac:spMk id="2" creationId="{93FE420B-598D-4044-A01F-A00CC39AD054}"/>
          </ac:spMkLst>
        </pc:spChg>
        <pc:spChg chg="mod ord">
          <ac:chgData name="Gravey Guillaume" userId="93871549-e43a-47b7-9673-0d1225e861d4" providerId="ADAL" clId="{9B243C26-B418-4A28-A9A0-A4FE75AF6D82}" dt="2020-10-22T13:57:42.106" v="12391" actId="6264"/>
          <ac:spMkLst>
            <pc:docMk/>
            <pc:sldMk cId="1359649033" sldId="2808"/>
            <ac:spMk id="3" creationId="{5A311404-FBD6-41DB-9EAA-F25C37E463B1}"/>
          </ac:spMkLst>
        </pc:spChg>
        <pc:spChg chg="add del mod">
          <ac:chgData name="Gravey Guillaume" userId="93871549-e43a-47b7-9673-0d1225e861d4" providerId="ADAL" clId="{9B243C26-B418-4A28-A9A0-A4FE75AF6D82}" dt="2020-10-22T13:57:42.106" v="12391" actId="6264"/>
          <ac:spMkLst>
            <pc:docMk/>
            <pc:sldMk cId="1359649033" sldId="2808"/>
            <ac:spMk id="4" creationId="{DFD869B1-0CFE-45FC-AA84-7298518C83D8}"/>
          </ac:spMkLst>
        </pc:spChg>
        <pc:spChg chg="del mod ord">
          <ac:chgData name="Gravey Guillaume" userId="93871549-e43a-47b7-9673-0d1225e861d4" providerId="ADAL" clId="{9B243C26-B418-4A28-A9A0-A4FE75AF6D82}" dt="2020-10-22T13:57:56.053" v="12398" actId="478"/>
          <ac:spMkLst>
            <pc:docMk/>
            <pc:sldMk cId="1359649033" sldId="2808"/>
            <ac:spMk id="5" creationId="{FA24D964-9420-45C4-A4E1-E2A6778E9523}"/>
          </ac:spMkLst>
        </pc:spChg>
        <pc:spChg chg="mod">
          <ac:chgData name="Gravey Guillaume" userId="93871549-e43a-47b7-9673-0d1225e861d4" providerId="ADAL" clId="{9B243C26-B418-4A28-A9A0-A4FE75AF6D82}" dt="2020-10-16T19:31:15.772" v="3070" actId="207"/>
          <ac:spMkLst>
            <pc:docMk/>
            <pc:sldMk cId="1359649033" sldId="2808"/>
            <ac:spMk id="6" creationId="{654A1036-F98F-4183-A7C3-31EF90218A5F}"/>
          </ac:spMkLst>
        </pc:spChg>
        <pc:spChg chg="mod">
          <ac:chgData name="Gravey Guillaume" userId="93871549-e43a-47b7-9673-0d1225e861d4" providerId="ADAL" clId="{9B243C26-B418-4A28-A9A0-A4FE75AF6D82}" dt="2020-10-16T19:30:55.475" v="3067" actId="1036"/>
          <ac:spMkLst>
            <pc:docMk/>
            <pc:sldMk cId="1359649033" sldId="2808"/>
            <ac:spMk id="8" creationId="{3D0413D9-6C6F-4156-9DFD-147681B670E2}"/>
          </ac:spMkLst>
        </pc:spChg>
        <pc:spChg chg="mod">
          <ac:chgData name="Gravey Guillaume" userId="93871549-e43a-47b7-9673-0d1225e861d4" providerId="ADAL" clId="{9B243C26-B418-4A28-A9A0-A4FE75AF6D82}" dt="2020-10-16T19:30:55.475" v="3067" actId="1036"/>
          <ac:spMkLst>
            <pc:docMk/>
            <pc:sldMk cId="1359649033" sldId="2808"/>
            <ac:spMk id="9" creationId="{6A7792E5-4E66-4C2B-9E54-FF369AE03E68}"/>
          </ac:spMkLst>
        </pc:spChg>
        <pc:spChg chg="mod">
          <ac:chgData name="Gravey Guillaume" userId="93871549-e43a-47b7-9673-0d1225e861d4" providerId="ADAL" clId="{9B243C26-B418-4A28-A9A0-A4FE75AF6D82}" dt="2020-10-16T19:30:55.475" v="3067" actId="1036"/>
          <ac:spMkLst>
            <pc:docMk/>
            <pc:sldMk cId="1359649033" sldId="2808"/>
            <ac:spMk id="10" creationId="{FDD1B0C0-D14B-4542-9DB6-26C22926C81D}"/>
          </ac:spMkLst>
        </pc:spChg>
        <pc:spChg chg="mod">
          <ac:chgData name="Gravey Guillaume" userId="93871549-e43a-47b7-9673-0d1225e861d4" providerId="ADAL" clId="{9B243C26-B418-4A28-A9A0-A4FE75AF6D82}" dt="2020-10-16T19:30:55.475" v="3067" actId="1036"/>
          <ac:spMkLst>
            <pc:docMk/>
            <pc:sldMk cId="1359649033" sldId="2808"/>
            <ac:spMk id="11" creationId="{FC4DBB15-DEA0-47BE-BB6C-EE6ADC4E2D50}"/>
          </ac:spMkLst>
        </pc:spChg>
        <pc:spChg chg="mod">
          <ac:chgData name="Gravey Guillaume" userId="93871549-e43a-47b7-9673-0d1225e861d4" providerId="ADAL" clId="{9B243C26-B418-4A28-A9A0-A4FE75AF6D82}" dt="2020-10-16T19:30:55.475" v="3067" actId="1036"/>
          <ac:spMkLst>
            <pc:docMk/>
            <pc:sldMk cId="1359649033" sldId="2808"/>
            <ac:spMk id="13" creationId="{140D0BB5-C354-4552-86A7-C17CB41C3BA1}"/>
          </ac:spMkLst>
        </pc:spChg>
        <pc:spChg chg="mod">
          <ac:chgData name="Gravey Guillaume" userId="93871549-e43a-47b7-9673-0d1225e861d4" providerId="ADAL" clId="{9B243C26-B418-4A28-A9A0-A4FE75AF6D82}" dt="2020-10-16T19:30:55.475" v="3067" actId="1036"/>
          <ac:spMkLst>
            <pc:docMk/>
            <pc:sldMk cId="1359649033" sldId="2808"/>
            <ac:spMk id="14" creationId="{C8748444-09B2-4247-BE53-2C6BBE700DB7}"/>
          </ac:spMkLst>
        </pc:spChg>
        <pc:spChg chg="mod">
          <ac:chgData name="Gravey Guillaume" userId="93871549-e43a-47b7-9673-0d1225e861d4" providerId="ADAL" clId="{9B243C26-B418-4A28-A9A0-A4FE75AF6D82}" dt="2020-10-16T19:30:55.475" v="3067" actId="1036"/>
          <ac:spMkLst>
            <pc:docMk/>
            <pc:sldMk cId="1359649033" sldId="2808"/>
            <ac:spMk id="15" creationId="{63A736D5-EE24-4CD6-B83C-C5C24D69ABD7}"/>
          </ac:spMkLst>
        </pc:spChg>
        <pc:spChg chg="mod">
          <ac:chgData name="Gravey Guillaume" userId="93871549-e43a-47b7-9673-0d1225e861d4" providerId="ADAL" clId="{9B243C26-B418-4A28-A9A0-A4FE75AF6D82}" dt="2020-10-16T19:30:55.475" v="3067" actId="1036"/>
          <ac:spMkLst>
            <pc:docMk/>
            <pc:sldMk cId="1359649033" sldId="2808"/>
            <ac:spMk id="16" creationId="{2AF8A2CF-595B-40F0-932B-61964AFD40F0}"/>
          </ac:spMkLst>
        </pc:spChg>
        <pc:spChg chg="mod">
          <ac:chgData name="Gravey Guillaume" userId="93871549-e43a-47b7-9673-0d1225e861d4" providerId="ADAL" clId="{9B243C26-B418-4A28-A9A0-A4FE75AF6D82}" dt="2020-10-16T19:30:55.475" v="3067" actId="1036"/>
          <ac:spMkLst>
            <pc:docMk/>
            <pc:sldMk cId="1359649033" sldId="2808"/>
            <ac:spMk id="17" creationId="{C7F000FD-7BF9-4EC6-A46D-C20DC3C85B49}"/>
          </ac:spMkLst>
        </pc:spChg>
        <pc:spChg chg="mod">
          <ac:chgData name="Gravey Guillaume" userId="93871549-e43a-47b7-9673-0d1225e861d4" providerId="ADAL" clId="{9B243C26-B418-4A28-A9A0-A4FE75AF6D82}" dt="2020-10-16T19:30:55.475" v="3067" actId="1036"/>
          <ac:spMkLst>
            <pc:docMk/>
            <pc:sldMk cId="1359649033" sldId="2808"/>
            <ac:spMk id="18" creationId="{EE093A21-6DF5-4F26-AAB6-7E487A4CD49A}"/>
          </ac:spMkLst>
        </pc:spChg>
        <pc:spChg chg="mod">
          <ac:chgData name="Gravey Guillaume" userId="93871549-e43a-47b7-9673-0d1225e861d4" providerId="ADAL" clId="{9B243C26-B418-4A28-A9A0-A4FE75AF6D82}" dt="2020-10-16T19:30:55.475" v="3067" actId="1036"/>
          <ac:spMkLst>
            <pc:docMk/>
            <pc:sldMk cId="1359649033" sldId="2808"/>
            <ac:spMk id="19" creationId="{E00BEA82-5FC5-48FB-8D6A-177CF64A4740}"/>
          </ac:spMkLst>
        </pc:spChg>
        <pc:spChg chg="mod">
          <ac:chgData name="Gravey Guillaume" userId="93871549-e43a-47b7-9673-0d1225e861d4" providerId="ADAL" clId="{9B243C26-B418-4A28-A9A0-A4FE75AF6D82}" dt="2020-10-16T19:30:55.475" v="3067" actId="1036"/>
          <ac:spMkLst>
            <pc:docMk/>
            <pc:sldMk cId="1359649033" sldId="2808"/>
            <ac:spMk id="20" creationId="{1A49794C-E81F-44C7-B82B-93B3664EFA4B}"/>
          </ac:spMkLst>
        </pc:spChg>
        <pc:spChg chg="add del mod">
          <ac:chgData name="Gravey Guillaume" userId="93871549-e43a-47b7-9673-0d1225e861d4" providerId="ADAL" clId="{9B243C26-B418-4A28-A9A0-A4FE75AF6D82}" dt="2020-10-22T13:57:42.106" v="12391" actId="6264"/>
          <ac:spMkLst>
            <pc:docMk/>
            <pc:sldMk cId="1359649033" sldId="2808"/>
            <ac:spMk id="23" creationId="{C811C80A-6341-4E33-AD0B-486BEEF52F46}"/>
          </ac:spMkLst>
        </pc:spChg>
        <pc:spChg chg="mod">
          <ac:chgData name="Gravey Guillaume" userId="93871549-e43a-47b7-9673-0d1225e861d4" providerId="ADAL" clId="{9B243C26-B418-4A28-A9A0-A4FE75AF6D82}" dt="2020-10-16T19:30:55.475" v="3067" actId="1036"/>
          <ac:spMkLst>
            <pc:docMk/>
            <pc:sldMk cId="1359649033" sldId="2808"/>
            <ac:spMk id="24" creationId="{6A71F137-2C2B-41B9-BCF3-A940A34E3801}"/>
          </ac:spMkLst>
        </pc:spChg>
        <pc:spChg chg="mod">
          <ac:chgData name="Gravey Guillaume" userId="93871549-e43a-47b7-9673-0d1225e861d4" providerId="ADAL" clId="{9B243C26-B418-4A28-A9A0-A4FE75AF6D82}" dt="2020-10-16T19:30:55.475" v="3067" actId="1036"/>
          <ac:spMkLst>
            <pc:docMk/>
            <pc:sldMk cId="1359649033" sldId="2808"/>
            <ac:spMk id="26" creationId="{D3A4C39D-E5FD-4FCF-944F-DA40E44CB908}"/>
          </ac:spMkLst>
        </pc:spChg>
        <pc:spChg chg="add del mod">
          <ac:chgData name="Gravey Guillaume" userId="93871549-e43a-47b7-9673-0d1225e861d4" providerId="ADAL" clId="{9B243C26-B418-4A28-A9A0-A4FE75AF6D82}" dt="2020-10-22T13:57:42.106" v="12391" actId="6264"/>
          <ac:spMkLst>
            <pc:docMk/>
            <pc:sldMk cId="1359649033" sldId="2808"/>
            <ac:spMk id="27" creationId="{FBB7D4CD-764C-4F2B-B659-245D918B5BFA}"/>
          </ac:spMkLst>
        </pc:spChg>
        <pc:spChg chg="add mod ord">
          <ac:chgData name="Gravey Guillaume" userId="93871549-e43a-47b7-9673-0d1225e861d4" providerId="ADAL" clId="{9B243C26-B418-4A28-A9A0-A4FE75AF6D82}" dt="2020-10-22T13:58:22.411" v="12403" actId="14100"/>
          <ac:spMkLst>
            <pc:docMk/>
            <pc:sldMk cId="1359649033" sldId="2808"/>
            <ac:spMk id="28" creationId="{A96EF9C9-7E2A-4604-B002-D738188CAF9C}"/>
          </ac:spMkLst>
        </pc:spChg>
        <pc:spChg chg="mod">
          <ac:chgData name="Gravey Guillaume" userId="93871549-e43a-47b7-9673-0d1225e861d4" providerId="ADAL" clId="{9B243C26-B418-4A28-A9A0-A4FE75AF6D82}" dt="2020-10-16T19:30:55.475" v="3067" actId="1036"/>
          <ac:spMkLst>
            <pc:docMk/>
            <pc:sldMk cId="1359649033" sldId="2808"/>
            <ac:spMk id="30" creationId="{1BB23F46-6098-4F41-8474-A2F9A46CC4D0}"/>
          </ac:spMkLst>
        </pc:spChg>
        <pc:spChg chg="mod">
          <ac:chgData name="Gravey Guillaume" userId="93871549-e43a-47b7-9673-0d1225e861d4" providerId="ADAL" clId="{9B243C26-B418-4A28-A9A0-A4FE75AF6D82}" dt="2020-10-16T19:30:55.475" v="3067" actId="1036"/>
          <ac:spMkLst>
            <pc:docMk/>
            <pc:sldMk cId="1359649033" sldId="2808"/>
            <ac:spMk id="36" creationId="{AC7AFBF5-C813-4FEB-BC34-5F41D44A0106}"/>
          </ac:spMkLst>
        </pc:spChg>
        <pc:spChg chg="mod">
          <ac:chgData name="Gravey Guillaume" userId="93871549-e43a-47b7-9673-0d1225e861d4" providerId="ADAL" clId="{9B243C26-B418-4A28-A9A0-A4FE75AF6D82}" dt="2020-10-16T19:30:55.475" v="3067" actId="1036"/>
          <ac:spMkLst>
            <pc:docMk/>
            <pc:sldMk cId="1359649033" sldId="2808"/>
            <ac:spMk id="38" creationId="{21894CDD-9C8C-43CC-B512-E5AC9B5597E1}"/>
          </ac:spMkLst>
        </pc:spChg>
        <pc:spChg chg="del">
          <ac:chgData name="Gravey Guillaume" userId="93871549-e43a-47b7-9673-0d1225e861d4" providerId="ADAL" clId="{9B243C26-B418-4A28-A9A0-A4FE75AF6D82}" dt="2020-10-16T19:30:58.631" v="3068" actId="478"/>
          <ac:spMkLst>
            <pc:docMk/>
            <pc:sldMk cId="1359649033" sldId="2808"/>
            <ac:spMk id="41" creationId="{163FA37F-08A0-443E-A0C3-45B36F5C16AA}"/>
          </ac:spMkLst>
        </pc:spChg>
        <pc:spChg chg="mod">
          <ac:chgData name="Gravey Guillaume" userId="93871549-e43a-47b7-9673-0d1225e861d4" providerId="ADAL" clId="{9B243C26-B418-4A28-A9A0-A4FE75AF6D82}" dt="2020-10-16T19:30:55.475" v="3067" actId="1036"/>
          <ac:spMkLst>
            <pc:docMk/>
            <pc:sldMk cId="1359649033" sldId="2808"/>
            <ac:spMk id="42" creationId="{593F6C36-1E7F-4B5D-BF62-873EECA12A3B}"/>
          </ac:spMkLst>
        </pc:spChg>
        <pc:spChg chg="mod">
          <ac:chgData name="Gravey Guillaume" userId="93871549-e43a-47b7-9673-0d1225e861d4" providerId="ADAL" clId="{9B243C26-B418-4A28-A9A0-A4FE75AF6D82}" dt="2020-10-16T19:30:55.475" v="3067" actId="1036"/>
          <ac:spMkLst>
            <pc:docMk/>
            <pc:sldMk cId="1359649033" sldId="2808"/>
            <ac:spMk id="46" creationId="{0EF32EC2-2693-42EB-857E-D6C101B738C7}"/>
          </ac:spMkLst>
        </pc:spChg>
        <pc:grpChg chg="mod">
          <ac:chgData name="Gravey Guillaume" userId="93871549-e43a-47b7-9673-0d1225e861d4" providerId="ADAL" clId="{9B243C26-B418-4A28-A9A0-A4FE75AF6D82}" dt="2020-10-16T19:30:55.475" v="3067" actId="1036"/>
          <ac:grpSpMkLst>
            <pc:docMk/>
            <pc:sldMk cId="1359649033" sldId="2808"/>
            <ac:grpSpMk id="25" creationId="{B041C418-777B-43A3-9F90-D901756A3791}"/>
          </ac:grpSpMkLst>
        </pc:grpChg>
        <pc:picChg chg="mod">
          <ac:chgData name="Gravey Guillaume" userId="93871549-e43a-47b7-9673-0d1225e861d4" providerId="ADAL" clId="{9B243C26-B418-4A28-A9A0-A4FE75AF6D82}" dt="2020-10-16T19:30:55.475" v="3067" actId="1036"/>
          <ac:picMkLst>
            <pc:docMk/>
            <pc:sldMk cId="1359649033" sldId="2808"/>
            <ac:picMk id="1026" creationId="{C46C3CD3-13B5-4409-8089-DCAAB5F671E5}"/>
          </ac:picMkLst>
        </pc:picChg>
      </pc:sldChg>
      <pc:sldChg chg="modSp mod">
        <pc:chgData name="Gravey Guillaume" userId="93871549-e43a-47b7-9673-0d1225e861d4" providerId="ADAL" clId="{9B243C26-B418-4A28-A9A0-A4FE75AF6D82}" dt="2020-10-22T13:46:54.932" v="12211" actId="27636"/>
        <pc:sldMkLst>
          <pc:docMk/>
          <pc:sldMk cId="3057013901" sldId="2809"/>
        </pc:sldMkLst>
        <pc:spChg chg="mod">
          <ac:chgData name="Gravey Guillaume" userId="93871549-e43a-47b7-9673-0d1225e861d4" providerId="ADAL" clId="{9B243C26-B418-4A28-A9A0-A4FE75AF6D82}" dt="2020-10-22T13:46:54.932" v="12211" actId="27636"/>
          <ac:spMkLst>
            <pc:docMk/>
            <pc:sldMk cId="3057013901" sldId="2809"/>
            <ac:spMk id="5" creationId="{FA24D964-9420-45C4-A4E1-E2A6778E9523}"/>
          </ac:spMkLst>
        </pc:spChg>
      </pc:sldChg>
      <pc:sldChg chg="addSp delSp modSp mod chgLayout">
        <pc:chgData name="Gravey Guillaume" userId="93871549-e43a-47b7-9673-0d1225e861d4" providerId="ADAL" clId="{9B243C26-B418-4A28-A9A0-A4FE75AF6D82}" dt="2020-10-22T13:59:49.058" v="12420" actId="478"/>
        <pc:sldMkLst>
          <pc:docMk/>
          <pc:sldMk cId="1393003712" sldId="2810"/>
        </pc:sldMkLst>
        <pc:spChg chg="mod ord">
          <ac:chgData name="Gravey Guillaume" userId="93871549-e43a-47b7-9673-0d1225e861d4" providerId="ADAL" clId="{9B243C26-B418-4A28-A9A0-A4FE75AF6D82}" dt="2020-10-22T13:59:41.620" v="12416" actId="6264"/>
          <ac:spMkLst>
            <pc:docMk/>
            <pc:sldMk cId="1393003712" sldId="2810"/>
            <ac:spMk id="2" creationId="{80DC36F0-DEA8-4865-9012-26ECBAE074F1}"/>
          </ac:spMkLst>
        </pc:spChg>
        <pc:spChg chg="mod ord">
          <ac:chgData name="Gravey Guillaume" userId="93871549-e43a-47b7-9673-0d1225e861d4" providerId="ADAL" clId="{9B243C26-B418-4A28-A9A0-A4FE75AF6D82}" dt="2020-10-22T13:59:41.620" v="12416" actId="6264"/>
          <ac:spMkLst>
            <pc:docMk/>
            <pc:sldMk cId="1393003712" sldId="2810"/>
            <ac:spMk id="3" creationId="{4A41DDE1-BC62-4753-BE5C-5743DE0F3C29}"/>
          </ac:spMkLst>
        </pc:spChg>
        <pc:spChg chg="add del mod">
          <ac:chgData name="Gravey Guillaume" userId="93871549-e43a-47b7-9673-0d1225e861d4" providerId="ADAL" clId="{9B243C26-B418-4A28-A9A0-A4FE75AF6D82}" dt="2020-10-22T13:59:41.620" v="12416" actId="6264"/>
          <ac:spMkLst>
            <pc:docMk/>
            <pc:sldMk cId="1393003712" sldId="2810"/>
            <ac:spMk id="4" creationId="{0A3094E8-F416-4AD7-81B4-36C0C1050252}"/>
          </ac:spMkLst>
        </pc:spChg>
        <pc:spChg chg="del mod">
          <ac:chgData name="Gravey Guillaume" userId="93871549-e43a-47b7-9673-0d1225e861d4" providerId="ADAL" clId="{9B243C26-B418-4A28-A9A0-A4FE75AF6D82}" dt="2020-10-22T13:59:40.200" v="12415" actId="478"/>
          <ac:spMkLst>
            <pc:docMk/>
            <pc:sldMk cId="1393003712" sldId="2810"/>
            <ac:spMk id="7" creationId="{4AB3C82F-DBE6-485C-9D62-C7F074CA5C6D}"/>
          </ac:spMkLst>
        </pc:spChg>
        <pc:spChg chg="add del mod">
          <ac:chgData name="Gravey Guillaume" userId="93871549-e43a-47b7-9673-0d1225e861d4" providerId="ADAL" clId="{9B243C26-B418-4A28-A9A0-A4FE75AF6D82}" dt="2020-10-22T13:59:41.620" v="12416" actId="6264"/>
          <ac:spMkLst>
            <pc:docMk/>
            <pc:sldMk cId="1393003712" sldId="2810"/>
            <ac:spMk id="8" creationId="{C4EA15DF-EDDA-4211-AF3F-0D514E15A82C}"/>
          </ac:spMkLst>
        </pc:spChg>
        <pc:spChg chg="add mod ord">
          <ac:chgData name="Gravey Guillaume" userId="93871549-e43a-47b7-9673-0d1225e861d4" providerId="ADAL" clId="{9B243C26-B418-4A28-A9A0-A4FE75AF6D82}" dt="2020-10-22T13:59:44.542" v="12418" actId="20577"/>
          <ac:spMkLst>
            <pc:docMk/>
            <pc:sldMk cId="1393003712" sldId="2810"/>
            <ac:spMk id="10" creationId="{03BF60D3-1C57-42DE-AF35-4A8C916E3952}"/>
          </ac:spMkLst>
        </pc:spChg>
        <pc:spChg chg="add del mod ord">
          <ac:chgData name="Gravey Guillaume" userId="93871549-e43a-47b7-9673-0d1225e861d4" providerId="ADAL" clId="{9B243C26-B418-4A28-A9A0-A4FE75AF6D82}" dt="2020-10-22T13:59:49.058" v="12420" actId="478"/>
          <ac:spMkLst>
            <pc:docMk/>
            <pc:sldMk cId="1393003712" sldId="2810"/>
            <ac:spMk id="11" creationId="{8A1B8CBA-9489-4D22-B148-23321CB50013}"/>
          </ac:spMkLst>
        </pc:spChg>
        <pc:spChg chg="add del mod ord">
          <ac:chgData name="Gravey Guillaume" userId="93871549-e43a-47b7-9673-0d1225e861d4" providerId="ADAL" clId="{9B243C26-B418-4A28-A9A0-A4FE75AF6D82}" dt="2020-10-22T13:59:47.025" v="12419" actId="478"/>
          <ac:spMkLst>
            <pc:docMk/>
            <pc:sldMk cId="1393003712" sldId="2810"/>
            <ac:spMk id="12" creationId="{220925DE-A530-46C5-9A6A-F3CA2DE004BE}"/>
          </ac:spMkLst>
        </pc:spChg>
      </pc:sldChg>
      <pc:sldChg chg="modSp mod">
        <pc:chgData name="Gravey Guillaume" userId="93871549-e43a-47b7-9673-0d1225e861d4" providerId="ADAL" clId="{9B243C26-B418-4A28-A9A0-A4FE75AF6D82}" dt="2020-10-18T11:03:04.216" v="6686" actId="20577"/>
        <pc:sldMkLst>
          <pc:docMk/>
          <pc:sldMk cId="3130529062" sldId="2811"/>
        </pc:sldMkLst>
        <pc:spChg chg="mod">
          <ac:chgData name="Gravey Guillaume" userId="93871549-e43a-47b7-9673-0d1225e861d4" providerId="ADAL" clId="{9B243C26-B418-4A28-A9A0-A4FE75AF6D82}" dt="2020-10-18T11:03:04.216" v="6686" actId="20577"/>
          <ac:spMkLst>
            <pc:docMk/>
            <pc:sldMk cId="3130529062" sldId="2811"/>
            <ac:spMk id="5" creationId="{7E29561D-EE10-4A7E-85FD-B736939A4E3F}"/>
          </ac:spMkLst>
        </pc:spChg>
      </pc:sldChg>
      <pc:sldChg chg="addSp delSp modSp mod chgLayout">
        <pc:chgData name="Gravey Guillaume" userId="93871549-e43a-47b7-9673-0d1225e861d4" providerId="ADAL" clId="{9B243C26-B418-4A28-A9A0-A4FE75AF6D82}" dt="2020-10-22T14:04:57.365" v="12442" actId="14100"/>
        <pc:sldMkLst>
          <pc:docMk/>
          <pc:sldMk cId="2411180937" sldId="2812"/>
        </pc:sldMkLst>
        <pc:spChg chg="mod ord">
          <ac:chgData name="Gravey Guillaume" userId="93871549-e43a-47b7-9673-0d1225e861d4" providerId="ADAL" clId="{9B243C26-B418-4A28-A9A0-A4FE75AF6D82}" dt="2020-10-22T14:04:36.812" v="12430" actId="6264"/>
          <ac:spMkLst>
            <pc:docMk/>
            <pc:sldMk cId="2411180937" sldId="2812"/>
            <ac:spMk id="2" creationId="{0A3C1FC7-712D-4DE9-9067-34ABE4D89734}"/>
          </ac:spMkLst>
        </pc:spChg>
        <pc:spChg chg="mod ord">
          <ac:chgData name="Gravey Guillaume" userId="93871549-e43a-47b7-9673-0d1225e861d4" providerId="ADAL" clId="{9B243C26-B418-4A28-A9A0-A4FE75AF6D82}" dt="2020-10-22T14:04:36.812" v="12430" actId="6264"/>
          <ac:spMkLst>
            <pc:docMk/>
            <pc:sldMk cId="2411180937" sldId="2812"/>
            <ac:spMk id="3" creationId="{1DB66083-8D3E-428D-BEA6-B4BB8EE239B6}"/>
          </ac:spMkLst>
        </pc:spChg>
        <pc:spChg chg="del mod ord">
          <ac:chgData name="Gravey Guillaume" userId="93871549-e43a-47b7-9673-0d1225e861d4" providerId="ADAL" clId="{9B243C26-B418-4A28-A9A0-A4FE75AF6D82}" dt="2020-10-22T14:04:50.509" v="12441" actId="478"/>
          <ac:spMkLst>
            <pc:docMk/>
            <pc:sldMk cId="2411180937" sldId="2812"/>
            <ac:spMk id="4" creationId="{350CEBD4-3886-4931-B0FF-2A679A4379CA}"/>
          </ac:spMkLst>
        </pc:spChg>
        <pc:spChg chg="mod ord">
          <ac:chgData name="Gravey Guillaume" userId="93871549-e43a-47b7-9673-0d1225e861d4" providerId="ADAL" clId="{9B243C26-B418-4A28-A9A0-A4FE75AF6D82}" dt="2020-10-22T14:04:57.365" v="12442" actId="14100"/>
          <ac:spMkLst>
            <pc:docMk/>
            <pc:sldMk cId="2411180937" sldId="2812"/>
            <ac:spMk id="5" creationId="{0F1597FC-0D7A-4EEB-B85B-A006BB2B5E57}"/>
          </ac:spMkLst>
        </pc:spChg>
        <pc:spChg chg="add del mod">
          <ac:chgData name="Gravey Guillaume" userId="93871549-e43a-47b7-9673-0d1225e861d4" providerId="ADAL" clId="{9B243C26-B418-4A28-A9A0-A4FE75AF6D82}" dt="2020-10-22T14:04:36.812" v="12430" actId="6264"/>
          <ac:spMkLst>
            <pc:docMk/>
            <pc:sldMk cId="2411180937" sldId="2812"/>
            <ac:spMk id="6" creationId="{65DA7413-7D86-412C-9173-10192B66EBEC}"/>
          </ac:spMkLst>
        </pc:spChg>
        <pc:spChg chg="add del mod">
          <ac:chgData name="Gravey Guillaume" userId="93871549-e43a-47b7-9673-0d1225e861d4" providerId="ADAL" clId="{9B243C26-B418-4A28-A9A0-A4FE75AF6D82}" dt="2020-10-22T14:04:36.812" v="12430" actId="6264"/>
          <ac:spMkLst>
            <pc:docMk/>
            <pc:sldMk cId="2411180937" sldId="2812"/>
            <ac:spMk id="8" creationId="{BBB14F63-70E1-42E6-A190-585F873A4337}"/>
          </ac:spMkLst>
        </pc:spChg>
        <pc:spChg chg="add del mod">
          <ac:chgData name="Gravey Guillaume" userId="93871549-e43a-47b7-9673-0d1225e861d4" providerId="ADAL" clId="{9B243C26-B418-4A28-A9A0-A4FE75AF6D82}" dt="2020-10-22T14:04:36.812" v="12430" actId="6264"/>
          <ac:spMkLst>
            <pc:docMk/>
            <pc:sldMk cId="2411180937" sldId="2812"/>
            <ac:spMk id="9" creationId="{0D391E5C-4F87-4E3A-AE52-034E7D901BC9}"/>
          </ac:spMkLst>
        </pc:spChg>
        <pc:spChg chg="add mod ord">
          <ac:chgData name="Gravey Guillaume" userId="93871549-e43a-47b7-9673-0d1225e861d4" providerId="ADAL" clId="{9B243C26-B418-4A28-A9A0-A4FE75AF6D82}" dt="2020-10-22T14:04:46.615" v="12440" actId="20577"/>
          <ac:spMkLst>
            <pc:docMk/>
            <pc:sldMk cId="2411180937" sldId="2812"/>
            <ac:spMk id="10" creationId="{7786868E-8C0A-4E7A-BE3D-9C1D57A94D1F}"/>
          </ac:spMkLst>
        </pc:spChg>
      </pc:sldChg>
      <pc:sldChg chg="addSp delSp modSp mod ord chgLayout">
        <pc:chgData name="Gravey Guillaume" userId="93871549-e43a-47b7-9673-0d1225e861d4" providerId="ADAL" clId="{9B243C26-B418-4A28-A9A0-A4FE75AF6D82}" dt="2020-10-23T11:06:32.774" v="12706"/>
        <pc:sldMkLst>
          <pc:docMk/>
          <pc:sldMk cId="3593593314" sldId="2814"/>
        </pc:sldMkLst>
        <pc:spChg chg="mod ord">
          <ac:chgData name="Gravey Guillaume" userId="93871549-e43a-47b7-9673-0d1225e861d4" providerId="ADAL" clId="{9B243C26-B418-4A28-A9A0-A4FE75AF6D82}" dt="2020-10-22T14:05:40.445" v="12444" actId="6264"/>
          <ac:spMkLst>
            <pc:docMk/>
            <pc:sldMk cId="3593593314" sldId="2814"/>
            <ac:spMk id="2" creationId="{D02F190C-A63C-4E3D-8C21-8C2BD1C16403}"/>
          </ac:spMkLst>
        </pc:spChg>
        <pc:spChg chg="mod ord">
          <ac:chgData name="Gravey Guillaume" userId="93871549-e43a-47b7-9673-0d1225e861d4" providerId="ADAL" clId="{9B243C26-B418-4A28-A9A0-A4FE75AF6D82}" dt="2020-10-22T14:05:40.445" v="12444" actId="6264"/>
          <ac:spMkLst>
            <pc:docMk/>
            <pc:sldMk cId="3593593314" sldId="2814"/>
            <ac:spMk id="3" creationId="{0B542F96-6C1B-4C7F-AE23-40DE4E15526D}"/>
          </ac:spMkLst>
        </pc:spChg>
        <pc:spChg chg="del mod ord">
          <ac:chgData name="Gravey Guillaume" userId="93871549-e43a-47b7-9673-0d1225e861d4" providerId="ADAL" clId="{9B243C26-B418-4A28-A9A0-A4FE75AF6D82}" dt="2020-10-22T14:05:51.399" v="12448" actId="478"/>
          <ac:spMkLst>
            <pc:docMk/>
            <pc:sldMk cId="3593593314" sldId="2814"/>
            <ac:spMk id="4" creationId="{363D7874-4A98-4929-9662-9331626A3BE4}"/>
          </ac:spMkLst>
        </pc:spChg>
        <pc:spChg chg="del">
          <ac:chgData name="Gravey Guillaume" userId="93871549-e43a-47b7-9673-0d1225e861d4" providerId="ADAL" clId="{9B243C26-B418-4A28-A9A0-A4FE75AF6D82}" dt="2020-10-16T18:48:19.542" v="2445" actId="478"/>
          <ac:spMkLst>
            <pc:docMk/>
            <pc:sldMk cId="3593593314" sldId="2814"/>
            <ac:spMk id="5" creationId="{FCB8547A-9537-4553-AA45-43AB35D04ECE}"/>
          </ac:spMkLst>
        </pc:spChg>
        <pc:spChg chg="add del mod">
          <ac:chgData name="Gravey Guillaume" userId="93871549-e43a-47b7-9673-0d1225e861d4" providerId="ADAL" clId="{9B243C26-B418-4A28-A9A0-A4FE75AF6D82}" dt="2020-10-16T18:50:34.085" v="2467" actId="6264"/>
          <ac:spMkLst>
            <pc:docMk/>
            <pc:sldMk cId="3593593314" sldId="2814"/>
            <ac:spMk id="8" creationId="{4EA7D0A8-683F-47A5-9AFB-9ADAD165CDC8}"/>
          </ac:spMkLst>
        </pc:spChg>
        <pc:spChg chg="add del mod">
          <ac:chgData name="Gravey Guillaume" userId="93871549-e43a-47b7-9673-0d1225e861d4" providerId="ADAL" clId="{9B243C26-B418-4A28-A9A0-A4FE75AF6D82}" dt="2020-10-16T18:50:34.085" v="2467" actId="6264"/>
          <ac:spMkLst>
            <pc:docMk/>
            <pc:sldMk cId="3593593314" sldId="2814"/>
            <ac:spMk id="9" creationId="{9C810A9A-4E43-45F5-85A6-96A584DF3466}"/>
          </ac:spMkLst>
        </pc:spChg>
        <pc:spChg chg="add del mod">
          <ac:chgData name="Gravey Guillaume" userId="93871549-e43a-47b7-9673-0d1225e861d4" providerId="ADAL" clId="{9B243C26-B418-4A28-A9A0-A4FE75AF6D82}" dt="2020-10-16T18:50:34.085" v="2467" actId="6264"/>
          <ac:spMkLst>
            <pc:docMk/>
            <pc:sldMk cId="3593593314" sldId="2814"/>
            <ac:spMk id="10" creationId="{E99A1870-AD5A-4539-8454-18FBC3357BDF}"/>
          </ac:spMkLst>
        </pc:spChg>
        <pc:spChg chg="add mod ord">
          <ac:chgData name="Gravey Guillaume" userId="93871549-e43a-47b7-9673-0d1225e861d4" providerId="ADAL" clId="{9B243C26-B418-4A28-A9A0-A4FE75AF6D82}" dt="2020-10-22T14:06:14.447" v="12453" actId="14100"/>
          <ac:spMkLst>
            <pc:docMk/>
            <pc:sldMk cId="3593593314" sldId="2814"/>
            <ac:spMk id="11" creationId="{6BD5004B-8638-428B-88C7-04C862A97D93}"/>
          </ac:spMkLst>
        </pc:spChg>
        <pc:spChg chg="add del mod">
          <ac:chgData name="Gravey Guillaume" userId="93871549-e43a-47b7-9673-0d1225e861d4" providerId="ADAL" clId="{9B243C26-B418-4A28-A9A0-A4FE75AF6D82}" dt="2020-10-16T19:00:50.301" v="2646" actId="6264"/>
          <ac:spMkLst>
            <pc:docMk/>
            <pc:sldMk cId="3593593314" sldId="2814"/>
            <ac:spMk id="12" creationId="{9D98FC01-8D15-407D-B0A1-2C46345D12B0}"/>
          </ac:spMkLst>
        </pc:spChg>
        <pc:spChg chg="add del mod">
          <ac:chgData name="Gravey Guillaume" userId="93871549-e43a-47b7-9673-0d1225e861d4" providerId="ADAL" clId="{9B243C26-B418-4A28-A9A0-A4FE75AF6D82}" dt="2020-10-16T19:00:50.301" v="2646" actId="6264"/>
          <ac:spMkLst>
            <pc:docMk/>
            <pc:sldMk cId="3593593314" sldId="2814"/>
            <ac:spMk id="13" creationId="{D8C53D66-9E14-4921-9D8E-5E68AD5AC804}"/>
          </ac:spMkLst>
        </pc:spChg>
        <pc:spChg chg="add del mod">
          <ac:chgData name="Gravey Guillaume" userId="93871549-e43a-47b7-9673-0d1225e861d4" providerId="ADAL" clId="{9B243C26-B418-4A28-A9A0-A4FE75AF6D82}" dt="2020-10-16T19:00:50.301" v="2646" actId="6264"/>
          <ac:spMkLst>
            <pc:docMk/>
            <pc:sldMk cId="3593593314" sldId="2814"/>
            <ac:spMk id="14" creationId="{2F5090D3-349D-4C8F-BD2C-59AC0BB1F7EF}"/>
          </ac:spMkLst>
        </pc:spChg>
        <pc:spChg chg="add del mod">
          <ac:chgData name="Gravey Guillaume" userId="93871549-e43a-47b7-9673-0d1225e861d4" providerId="ADAL" clId="{9B243C26-B418-4A28-A9A0-A4FE75AF6D82}" dt="2020-10-16T19:00:50.301" v="2646" actId="6264"/>
          <ac:spMkLst>
            <pc:docMk/>
            <pc:sldMk cId="3593593314" sldId="2814"/>
            <ac:spMk id="15" creationId="{A1C15240-559D-4C1A-84E7-002C2EC50E11}"/>
          </ac:spMkLst>
        </pc:spChg>
        <pc:spChg chg="add del mod">
          <ac:chgData name="Gravey Guillaume" userId="93871549-e43a-47b7-9673-0d1225e861d4" providerId="ADAL" clId="{9B243C26-B418-4A28-A9A0-A4FE75AF6D82}" dt="2020-10-17T09:51:53.706" v="5173" actId="478"/>
          <ac:spMkLst>
            <pc:docMk/>
            <pc:sldMk cId="3593593314" sldId="2814"/>
            <ac:spMk id="18" creationId="{9A090BCB-73B3-4C3B-B6FC-5B39B3A23298}"/>
          </ac:spMkLst>
        </pc:spChg>
        <pc:spChg chg="add mod ord">
          <ac:chgData name="Gravey Guillaume" userId="93871549-e43a-47b7-9673-0d1225e861d4" providerId="ADAL" clId="{9B243C26-B418-4A28-A9A0-A4FE75AF6D82}" dt="2020-10-17T10:01:33.313" v="5250" actId="20577"/>
          <ac:spMkLst>
            <pc:docMk/>
            <pc:sldMk cId="3593593314" sldId="2814"/>
            <ac:spMk id="28" creationId="{6B7545E7-11B4-4D37-921E-AC82A93012BD}"/>
          </ac:spMkLst>
        </pc:spChg>
        <pc:spChg chg="add del mod">
          <ac:chgData name="Gravey Guillaume" userId="93871549-e43a-47b7-9673-0d1225e861d4" providerId="ADAL" clId="{9B243C26-B418-4A28-A9A0-A4FE75AF6D82}" dt="2020-10-22T13:22:04.418" v="12176" actId="6264"/>
          <ac:spMkLst>
            <pc:docMk/>
            <pc:sldMk cId="3593593314" sldId="2814"/>
            <ac:spMk id="35" creationId="{359B2AA7-8A48-45DA-B86C-A596A155B0C2}"/>
          </ac:spMkLst>
        </pc:spChg>
        <pc:spChg chg="add del mod">
          <ac:chgData name="Gravey Guillaume" userId="93871549-e43a-47b7-9673-0d1225e861d4" providerId="ADAL" clId="{9B243C26-B418-4A28-A9A0-A4FE75AF6D82}" dt="2020-10-22T13:22:04.418" v="12176" actId="6264"/>
          <ac:spMkLst>
            <pc:docMk/>
            <pc:sldMk cId="3593593314" sldId="2814"/>
            <ac:spMk id="36" creationId="{40709134-590E-4B07-A02A-4EDD49010096}"/>
          </ac:spMkLst>
        </pc:spChg>
        <pc:spChg chg="add del mod">
          <ac:chgData name="Gravey Guillaume" userId="93871549-e43a-47b7-9673-0d1225e861d4" providerId="ADAL" clId="{9B243C26-B418-4A28-A9A0-A4FE75AF6D82}" dt="2020-10-22T13:22:04.418" v="12176" actId="6264"/>
          <ac:spMkLst>
            <pc:docMk/>
            <pc:sldMk cId="3593593314" sldId="2814"/>
            <ac:spMk id="37" creationId="{AF9FC685-F425-463B-8930-9CCAFB15207F}"/>
          </ac:spMkLst>
        </pc:spChg>
        <pc:spChg chg="add del mod">
          <ac:chgData name="Gravey Guillaume" userId="93871549-e43a-47b7-9673-0d1225e861d4" providerId="ADAL" clId="{9B243C26-B418-4A28-A9A0-A4FE75AF6D82}" dt="2020-10-22T13:22:04.418" v="12176" actId="6264"/>
          <ac:spMkLst>
            <pc:docMk/>
            <pc:sldMk cId="3593593314" sldId="2814"/>
            <ac:spMk id="38" creationId="{79068EA4-95B8-45F9-948A-C4120A1CAEFD}"/>
          </ac:spMkLst>
        </pc:spChg>
        <pc:spChg chg="add del mod">
          <ac:chgData name="Gravey Guillaume" userId="93871549-e43a-47b7-9673-0d1225e861d4" providerId="ADAL" clId="{9B243C26-B418-4A28-A9A0-A4FE75AF6D82}" dt="2020-10-22T14:05:40.445" v="12444" actId="6264"/>
          <ac:spMkLst>
            <pc:docMk/>
            <pc:sldMk cId="3593593314" sldId="2814"/>
            <ac:spMk id="39" creationId="{31D56CE6-4328-4854-808C-2A1BB044E4E0}"/>
          </ac:spMkLst>
        </pc:spChg>
        <pc:spChg chg="add del mod">
          <ac:chgData name="Gravey Guillaume" userId="93871549-e43a-47b7-9673-0d1225e861d4" providerId="ADAL" clId="{9B243C26-B418-4A28-A9A0-A4FE75AF6D82}" dt="2020-10-22T14:05:40.445" v="12444" actId="6264"/>
          <ac:spMkLst>
            <pc:docMk/>
            <pc:sldMk cId="3593593314" sldId="2814"/>
            <ac:spMk id="40" creationId="{605903B3-37F6-4178-9688-7E3FDEA1D2F7}"/>
          </ac:spMkLst>
        </pc:spChg>
        <pc:spChg chg="add del mod">
          <ac:chgData name="Gravey Guillaume" userId="93871549-e43a-47b7-9673-0d1225e861d4" providerId="ADAL" clId="{9B243C26-B418-4A28-A9A0-A4FE75AF6D82}" dt="2020-10-22T14:05:40.445" v="12444" actId="6264"/>
          <ac:spMkLst>
            <pc:docMk/>
            <pc:sldMk cId="3593593314" sldId="2814"/>
            <ac:spMk id="41" creationId="{27AD39A9-E3E7-4FC2-822C-C696D5BF9FC8}"/>
          </ac:spMkLst>
        </pc:spChg>
        <pc:spChg chg="add mod ord">
          <ac:chgData name="Gravey Guillaume" userId="93871549-e43a-47b7-9673-0d1225e861d4" providerId="ADAL" clId="{9B243C26-B418-4A28-A9A0-A4FE75AF6D82}" dt="2020-10-22T14:05:48.564" v="12447" actId="20577"/>
          <ac:spMkLst>
            <pc:docMk/>
            <pc:sldMk cId="3593593314" sldId="2814"/>
            <ac:spMk id="42" creationId="{00CCCFAD-C097-40DF-BFA4-E0EA055C9F8E}"/>
          </ac:spMkLst>
        </pc:spChg>
        <pc:picChg chg="add del mod">
          <ac:chgData name="Gravey Guillaume" userId="93871549-e43a-47b7-9673-0d1225e861d4" providerId="ADAL" clId="{9B243C26-B418-4A28-A9A0-A4FE75AF6D82}" dt="2020-10-16T19:25:03.725" v="2803" actId="478"/>
          <ac:picMkLst>
            <pc:docMk/>
            <pc:sldMk cId="3593593314" sldId="2814"/>
            <ac:picMk id="7" creationId="{82BB643C-7025-4555-AE19-E3FA8F8613D0}"/>
          </ac:picMkLst>
        </pc:picChg>
        <pc:picChg chg="add del mod">
          <ac:chgData name="Gravey Guillaume" userId="93871549-e43a-47b7-9673-0d1225e861d4" providerId="ADAL" clId="{9B243C26-B418-4A28-A9A0-A4FE75AF6D82}" dt="2020-10-17T09:56:02.840" v="5174" actId="478"/>
          <ac:picMkLst>
            <pc:docMk/>
            <pc:sldMk cId="3593593314" sldId="2814"/>
            <ac:picMk id="17" creationId="{6A6C9DB0-3D2B-460F-A603-7205EA8C1828}"/>
          </ac:picMkLst>
        </pc:picChg>
        <pc:picChg chg="add mod ord">
          <ac:chgData name="Gravey Guillaume" userId="93871549-e43a-47b7-9673-0d1225e861d4" providerId="ADAL" clId="{9B243C26-B418-4A28-A9A0-A4FE75AF6D82}" dt="2020-10-17T10:02:36.695" v="5265" actId="1038"/>
          <ac:picMkLst>
            <pc:docMk/>
            <pc:sldMk cId="3593593314" sldId="2814"/>
            <ac:picMk id="20" creationId="{353E88C4-6007-4494-9475-31D2E6A918E5}"/>
          </ac:picMkLst>
        </pc:picChg>
        <pc:picChg chg="add del mod">
          <ac:chgData name="Gravey Guillaume" userId="93871549-e43a-47b7-9673-0d1225e861d4" providerId="ADAL" clId="{9B243C26-B418-4A28-A9A0-A4FE75AF6D82}" dt="2020-10-17T09:59:06.899" v="5193" actId="478"/>
          <ac:picMkLst>
            <pc:docMk/>
            <pc:sldMk cId="3593593314" sldId="2814"/>
            <ac:picMk id="25" creationId="{D72AB199-6B44-40C7-844F-4AE54984A3D2}"/>
          </ac:picMkLst>
        </pc:picChg>
        <pc:picChg chg="add mod">
          <ac:chgData name="Gravey Guillaume" userId="93871549-e43a-47b7-9673-0d1225e861d4" providerId="ADAL" clId="{9B243C26-B418-4A28-A9A0-A4FE75AF6D82}" dt="2020-10-17T10:00:04.415" v="5202" actId="14100"/>
          <ac:picMkLst>
            <pc:docMk/>
            <pc:sldMk cId="3593593314" sldId="2814"/>
            <ac:picMk id="27" creationId="{2B27BE55-6112-46E6-864B-7860E0A95E2D}"/>
          </ac:picMkLst>
        </pc:picChg>
        <pc:cxnChg chg="add mod">
          <ac:chgData name="Gravey Guillaume" userId="93871549-e43a-47b7-9673-0d1225e861d4" providerId="ADAL" clId="{9B243C26-B418-4A28-A9A0-A4FE75AF6D82}" dt="2020-10-17T09:57:37.500" v="5184" actId="14100"/>
          <ac:cxnSpMkLst>
            <pc:docMk/>
            <pc:sldMk cId="3593593314" sldId="2814"/>
            <ac:cxnSpMk id="22" creationId="{3C0BBD0F-33FE-4E10-A38B-F039763228CB}"/>
          </ac:cxnSpMkLst>
        </pc:cxnChg>
        <pc:cxnChg chg="add mod">
          <ac:chgData name="Gravey Guillaume" userId="93871549-e43a-47b7-9673-0d1225e861d4" providerId="ADAL" clId="{9B243C26-B418-4A28-A9A0-A4FE75AF6D82}" dt="2020-10-17T10:02:24.707" v="5258" actId="692"/>
          <ac:cxnSpMkLst>
            <pc:docMk/>
            <pc:sldMk cId="3593593314" sldId="2814"/>
            <ac:cxnSpMk id="30" creationId="{015E97FE-D4C1-4AB2-955A-ED2CAE04795A}"/>
          </ac:cxnSpMkLst>
        </pc:cxnChg>
        <pc:cxnChg chg="add mod">
          <ac:chgData name="Gravey Guillaume" userId="93871549-e43a-47b7-9673-0d1225e861d4" providerId="ADAL" clId="{9B243C26-B418-4A28-A9A0-A4FE75AF6D82}" dt="2020-10-17T10:02:24.707" v="5258" actId="692"/>
          <ac:cxnSpMkLst>
            <pc:docMk/>
            <pc:sldMk cId="3593593314" sldId="2814"/>
            <ac:cxnSpMk id="32" creationId="{9DD98411-CBF6-4261-BFC6-D0D5D5B01D48}"/>
          </ac:cxnSpMkLst>
        </pc:cxnChg>
        <pc:cxnChg chg="add mod">
          <ac:chgData name="Gravey Guillaume" userId="93871549-e43a-47b7-9673-0d1225e861d4" providerId="ADAL" clId="{9B243C26-B418-4A28-A9A0-A4FE75AF6D82}" dt="2020-10-17T10:02:24.707" v="5258" actId="692"/>
          <ac:cxnSpMkLst>
            <pc:docMk/>
            <pc:sldMk cId="3593593314" sldId="2814"/>
            <ac:cxnSpMk id="34" creationId="{0133C6E0-1A5D-4AA3-876F-9C30CF685355}"/>
          </ac:cxnSpMkLst>
        </pc:cxnChg>
      </pc:sldChg>
      <pc:sldChg chg="addSp">
        <pc:chgData name="Gravey Guillaume" userId="93871549-e43a-47b7-9673-0d1225e861d4" providerId="ADAL" clId="{9B243C26-B418-4A28-A9A0-A4FE75AF6D82}" dt="2020-10-18T11:12:08.623" v="6747"/>
        <pc:sldMkLst>
          <pc:docMk/>
          <pc:sldMk cId="828941832" sldId="2815"/>
        </pc:sldMkLst>
        <pc:picChg chg="add">
          <ac:chgData name="Gravey Guillaume" userId="93871549-e43a-47b7-9673-0d1225e861d4" providerId="ADAL" clId="{9B243C26-B418-4A28-A9A0-A4FE75AF6D82}" dt="2020-10-18T11:12:08.623" v="6747"/>
          <ac:picMkLst>
            <pc:docMk/>
            <pc:sldMk cId="828941832" sldId="2815"/>
            <ac:picMk id="13314" creationId="{B7B72D55-CAB7-4747-9C6B-358C6F14805A}"/>
          </ac:picMkLst>
        </pc:picChg>
      </pc:sldChg>
      <pc:sldChg chg="addSp delSp modSp add del mod chgLayout">
        <pc:chgData name="Gravey Guillaume" userId="93871549-e43a-47b7-9673-0d1225e861d4" providerId="ADAL" clId="{9B243C26-B418-4A28-A9A0-A4FE75AF6D82}" dt="2020-10-22T13:56:25.534" v="12368" actId="790"/>
        <pc:sldMkLst>
          <pc:docMk/>
          <pc:sldMk cId="1170015350" sldId="2815"/>
        </pc:sldMkLst>
        <pc:spChg chg="mod ord">
          <ac:chgData name="Gravey Guillaume" userId="93871549-e43a-47b7-9673-0d1225e861d4" providerId="ADAL" clId="{9B243C26-B418-4A28-A9A0-A4FE75AF6D82}" dt="2020-10-22T13:56:25.534" v="12368" actId="790"/>
          <ac:spMkLst>
            <pc:docMk/>
            <pc:sldMk cId="1170015350" sldId="2815"/>
            <ac:spMk id="2" creationId="{D02F190C-A63C-4E3D-8C21-8C2BD1C16403}"/>
          </ac:spMkLst>
        </pc:spChg>
        <pc:spChg chg="mod ord">
          <ac:chgData name="Gravey Guillaume" userId="93871549-e43a-47b7-9673-0d1225e861d4" providerId="ADAL" clId="{9B243C26-B418-4A28-A9A0-A4FE75AF6D82}" dt="2020-10-22T13:56:25.534" v="12368" actId="790"/>
          <ac:spMkLst>
            <pc:docMk/>
            <pc:sldMk cId="1170015350" sldId="2815"/>
            <ac:spMk id="3" creationId="{0B542F96-6C1B-4C7F-AE23-40DE4E15526D}"/>
          </ac:spMkLst>
        </pc:spChg>
        <pc:spChg chg="del mod ord">
          <ac:chgData name="Gravey Guillaume" userId="93871549-e43a-47b7-9673-0d1225e861d4" providerId="ADAL" clId="{9B243C26-B418-4A28-A9A0-A4FE75AF6D82}" dt="2020-10-22T13:55:38.253" v="12359" actId="478"/>
          <ac:spMkLst>
            <pc:docMk/>
            <pc:sldMk cId="1170015350" sldId="2815"/>
            <ac:spMk id="4" creationId="{363D7874-4A98-4929-9662-9331626A3BE4}"/>
          </ac:spMkLst>
        </pc:spChg>
        <pc:spChg chg="del mod">
          <ac:chgData name="Gravey Guillaume" userId="93871549-e43a-47b7-9673-0d1225e861d4" providerId="ADAL" clId="{9B243C26-B418-4A28-A9A0-A4FE75AF6D82}" dt="2020-10-19T09:54:52.082" v="7132" actId="478"/>
          <ac:spMkLst>
            <pc:docMk/>
            <pc:sldMk cId="1170015350" sldId="2815"/>
            <ac:spMk id="5" creationId="{FCB8547A-9537-4553-AA45-43AB35D04ECE}"/>
          </ac:spMkLst>
        </pc:spChg>
        <pc:spChg chg="add del">
          <ac:chgData name="Gravey Guillaume" userId="93871549-e43a-47b7-9673-0d1225e861d4" providerId="ADAL" clId="{9B243C26-B418-4A28-A9A0-A4FE75AF6D82}" dt="2020-10-19T09:54:42.123" v="7129" actId="22"/>
          <ac:spMkLst>
            <pc:docMk/>
            <pc:sldMk cId="1170015350" sldId="2815"/>
            <ac:spMk id="8" creationId="{23C3AD87-6963-45D3-91B2-1916A05B2C36}"/>
          </ac:spMkLst>
        </pc:spChg>
        <pc:spChg chg="add del mod">
          <ac:chgData name="Gravey Guillaume" userId="93871549-e43a-47b7-9673-0d1225e861d4" providerId="ADAL" clId="{9B243C26-B418-4A28-A9A0-A4FE75AF6D82}" dt="2020-10-19T14:13:59.347" v="7692" actId="6264"/>
          <ac:spMkLst>
            <pc:docMk/>
            <pc:sldMk cId="1170015350" sldId="2815"/>
            <ac:spMk id="10" creationId="{2703D6CA-1131-4658-B3DA-9D79E3CDDC74}"/>
          </ac:spMkLst>
        </pc:spChg>
        <pc:spChg chg="add del mod">
          <ac:chgData name="Gravey Guillaume" userId="93871549-e43a-47b7-9673-0d1225e861d4" providerId="ADAL" clId="{9B243C26-B418-4A28-A9A0-A4FE75AF6D82}" dt="2020-10-19T14:13:59.347" v="7692" actId="6264"/>
          <ac:spMkLst>
            <pc:docMk/>
            <pc:sldMk cId="1170015350" sldId="2815"/>
            <ac:spMk id="11" creationId="{94772698-C3D0-49E6-A16B-B932FA7C69B6}"/>
          </ac:spMkLst>
        </pc:spChg>
        <pc:spChg chg="add del mod">
          <ac:chgData name="Gravey Guillaume" userId="93871549-e43a-47b7-9673-0d1225e861d4" providerId="ADAL" clId="{9B243C26-B418-4A28-A9A0-A4FE75AF6D82}" dt="2020-10-19T14:13:59.347" v="7692" actId="6264"/>
          <ac:spMkLst>
            <pc:docMk/>
            <pc:sldMk cId="1170015350" sldId="2815"/>
            <ac:spMk id="12" creationId="{81485097-F237-45ED-A817-27F8E9F1F276}"/>
          </ac:spMkLst>
        </pc:spChg>
        <pc:spChg chg="add mod ord">
          <ac:chgData name="Gravey Guillaume" userId="93871549-e43a-47b7-9673-0d1225e861d4" providerId="ADAL" clId="{9B243C26-B418-4A28-A9A0-A4FE75AF6D82}" dt="2020-10-22T13:56:25.534" v="12368" actId="790"/>
          <ac:spMkLst>
            <pc:docMk/>
            <pc:sldMk cId="1170015350" sldId="2815"/>
            <ac:spMk id="13" creationId="{158A6A80-F6D5-4B3C-B8F9-6C4FCD91AD94}"/>
          </ac:spMkLst>
        </pc:spChg>
        <pc:spChg chg="add del mod">
          <ac:chgData name="Gravey Guillaume" userId="93871549-e43a-47b7-9673-0d1225e861d4" providerId="ADAL" clId="{9B243C26-B418-4A28-A9A0-A4FE75AF6D82}" dt="2020-10-22T13:55:42.031" v="12360" actId="6264"/>
          <ac:spMkLst>
            <pc:docMk/>
            <pc:sldMk cId="1170015350" sldId="2815"/>
            <ac:spMk id="14" creationId="{947FBC9F-493C-43B9-B450-97C0D8E6C63A}"/>
          </ac:spMkLst>
        </pc:spChg>
        <pc:spChg chg="add del mod">
          <ac:chgData name="Gravey Guillaume" userId="93871549-e43a-47b7-9673-0d1225e861d4" providerId="ADAL" clId="{9B243C26-B418-4A28-A9A0-A4FE75AF6D82}" dt="2020-10-22T13:55:42.031" v="12360" actId="6264"/>
          <ac:spMkLst>
            <pc:docMk/>
            <pc:sldMk cId="1170015350" sldId="2815"/>
            <ac:spMk id="15" creationId="{6D7AFB73-EA3A-4832-9C16-8BDC5074E77C}"/>
          </ac:spMkLst>
        </pc:spChg>
        <pc:spChg chg="add del mod">
          <ac:chgData name="Gravey Guillaume" userId="93871549-e43a-47b7-9673-0d1225e861d4" providerId="ADAL" clId="{9B243C26-B418-4A28-A9A0-A4FE75AF6D82}" dt="2020-10-22T13:55:42.031" v="12360" actId="6264"/>
          <ac:spMkLst>
            <pc:docMk/>
            <pc:sldMk cId="1170015350" sldId="2815"/>
            <ac:spMk id="16" creationId="{1F8F31CB-5F96-40CE-B337-FE1477A060FC}"/>
          </ac:spMkLst>
        </pc:spChg>
        <pc:spChg chg="add mod ord">
          <ac:chgData name="Gravey Guillaume" userId="93871549-e43a-47b7-9673-0d1225e861d4" providerId="ADAL" clId="{9B243C26-B418-4A28-A9A0-A4FE75AF6D82}" dt="2020-10-22T13:56:25.534" v="12368" actId="790"/>
          <ac:spMkLst>
            <pc:docMk/>
            <pc:sldMk cId="1170015350" sldId="2815"/>
            <ac:spMk id="17" creationId="{7ABF77EC-3457-47FA-A5D8-54E98809794B}"/>
          </ac:spMkLst>
        </pc:spChg>
        <pc:graphicFrameChg chg="add mod modGraphic">
          <ac:chgData name="Gravey Guillaume" userId="93871549-e43a-47b7-9673-0d1225e861d4" providerId="ADAL" clId="{9B243C26-B418-4A28-A9A0-A4FE75AF6D82}" dt="2020-10-22T13:56:05.917" v="12367" actId="33524"/>
          <ac:graphicFrameMkLst>
            <pc:docMk/>
            <pc:sldMk cId="1170015350" sldId="2815"/>
            <ac:graphicFrameMk id="7" creationId="{6B84A3FB-1F9E-4C79-9110-5B3EFE4E2D68}"/>
          </ac:graphicFrameMkLst>
        </pc:graphicFrameChg>
        <pc:picChg chg="del mod">
          <ac:chgData name="Gravey Guillaume" userId="93871549-e43a-47b7-9673-0d1225e861d4" providerId="ADAL" clId="{9B243C26-B418-4A28-A9A0-A4FE75AF6D82}" dt="2020-10-19T09:50:15.964" v="7116" actId="478"/>
          <ac:picMkLst>
            <pc:docMk/>
            <pc:sldMk cId="1170015350" sldId="2815"/>
            <ac:picMk id="13314" creationId="{B7B72D55-CAB7-4747-9C6B-358C6F14805A}"/>
          </ac:picMkLst>
        </pc:picChg>
      </pc:sldChg>
      <pc:sldChg chg="addSp delSp modSp add del mod chgLayout">
        <pc:chgData name="Gravey Guillaume" userId="93871549-e43a-47b7-9673-0d1225e861d4" providerId="ADAL" clId="{9B243C26-B418-4A28-A9A0-A4FE75AF6D82}" dt="2020-10-23T11:44:45.878" v="13213" actId="1076"/>
        <pc:sldMkLst>
          <pc:docMk/>
          <pc:sldMk cId="37551526" sldId="2817"/>
        </pc:sldMkLst>
        <pc:spChg chg="mod ord">
          <ac:chgData name="Gravey Guillaume" userId="93871549-e43a-47b7-9673-0d1225e861d4" providerId="ADAL" clId="{9B243C26-B418-4A28-A9A0-A4FE75AF6D82}" dt="2020-10-22T14:06:27.459" v="12455" actId="6264"/>
          <ac:spMkLst>
            <pc:docMk/>
            <pc:sldMk cId="37551526" sldId="2817"/>
            <ac:spMk id="2" creationId="{D02F190C-A63C-4E3D-8C21-8C2BD1C16403}"/>
          </ac:spMkLst>
        </pc:spChg>
        <pc:spChg chg="mod ord">
          <ac:chgData name="Gravey Guillaume" userId="93871549-e43a-47b7-9673-0d1225e861d4" providerId="ADAL" clId="{9B243C26-B418-4A28-A9A0-A4FE75AF6D82}" dt="2020-10-22T14:06:27.459" v="12455" actId="6264"/>
          <ac:spMkLst>
            <pc:docMk/>
            <pc:sldMk cId="37551526" sldId="2817"/>
            <ac:spMk id="3" creationId="{0B542F96-6C1B-4C7F-AE23-40DE4E15526D}"/>
          </ac:spMkLst>
        </pc:spChg>
        <pc:spChg chg="del mod ord">
          <ac:chgData name="Gravey Guillaume" userId="93871549-e43a-47b7-9673-0d1225e861d4" providerId="ADAL" clId="{9B243C26-B418-4A28-A9A0-A4FE75AF6D82}" dt="2020-10-22T14:06:39.353" v="12460" actId="478"/>
          <ac:spMkLst>
            <pc:docMk/>
            <pc:sldMk cId="37551526" sldId="2817"/>
            <ac:spMk id="4" creationId="{363D7874-4A98-4929-9662-9331626A3BE4}"/>
          </ac:spMkLst>
        </pc:spChg>
        <pc:spChg chg="add mod ord">
          <ac:chgData name="Gravey Guillaume" userId="93871549-e43a-47b7-9673-0d1225e861d4" providerId="ADAL" clId="{9B243C26-B418-4A28-A9A0-A4FE75AF6D82}" dt="2020-10-17T09:06:30.332" v="3517" actId="1037"/>
          <ac:spMkLst>
            <pc:docMk/>
            <pc:sldMk cId="37551526" sldId="2817"/>
            <ac:spMk id="5" creationId="{A6EAF79F-CFF2-4C87-A20D-FA5E5CD34E00}"/>
          </ac:spMkLst>
        </pc:spChg>
        <pc:spChg chg="del">
          <ac:chgData name="Gravey Guillaume" userId="93871549-e43a-47b7-9673-0d1225e861d4" providerId="ADAL" clId="{9B243C26-B418-4A28-A9A0-A4FE75AF6D82}" dt="2020-10-16T19:28:45.405" v="2995" actId="478"/>
          <ac:spMkLst>
            <pc:docMk/>
            <pc:sldMk cId="37551526" sldId="2817"/>
            <ac:spMk id="5" creationId="{FCB8547A-9537-4553-AA45-43AB35D04ECE}"/>
          </ac:spMkLst>
        </pc:spChg>
        <pc:spChg chg="del">
          <ac:chgData name="Gravey Guillaume" userId="93871549-e43a-47b7-9673-0d1225e861d4" providerId="ADAL" clId="{9B243C26-B418-4A28-A9A0-A4FE75AF6D82}" dt="2020-10-16T20:02:54.709" v="3246" actId="478"/>
          <ac:spMkLst>
            <pc:docMk/>
            <pc:sldMk cId="37551526" sldId="2817"/>
            <ac:spMk id="6" creationId="{1B459E51-70D6-4E1A-86C2-06B9423F1E32}"/>
          </ac:spMkLst>
        </pc:spChg>
        <pc:spChg chg="add mod">
          <ac:chgData name="Gravey Guillaume" userId="93871549-e43a-47b7-9673-0d1225e861d4" providerId="ADAL" clId="{9B243C26-B418-4A28-A9A0-A4FE75AF6D82}" dt="2020-10-17T09:07:55.468" v="3555" actId="14100"/>
          <ac:spMkLst>
            <pc:docMk/>
            <pc:sldMk cId="37551526" sldId="2817"/>
            <ac:spMk id="6" creationId="{FE6AF4E1-DD2C-428A-93E3-B0B434FE409D}"/>
          </ac:spMkLst>
        </pc:spChg>
        <pc:spChg chg="add mod">
          <ac:chgData name="Gravey Guillaume" userId="93871549-e43a-47b7-9673-0d1225e861d4" providerId="ADAL" clId="{9B243C26-B418-4A28-A9A0-A4FE75AF6D82}" dt="2020-10-17T09:08:02.778" v="3556" actId="14100"/>
          <ac:spMkLst>
            <pc:docMk/>
            <pc:sldMk cId="37551526" sldId="2817"/>
            <ac:spMk id="11" creationId="{187941F3-9BA1-4CA1-B17A-EDDAE57FB105}"/>
          </ac:spMkLst>
        </pc:spChg>
        <pc:spChg chg="add mod">
          <ac:chgData name="Gravey Guillaume" userId="93871549-e43a-47b7-9673-0d1225e861d4" providerId="ADAL" clId="{9B243C26-B418-4A28-A9A0-A4FE75AF6D82}" dt="2020-10-17T09:08:19.021" v="3562" actId="14100"/>
          <ac:spMkLst>
            <pc:docMk/>
            <pc:sldMk cId="37551526" sldId="2817"/>
            <ac:spMk id="13" creationId="{F5EF7DF0-1D1F-4F8B-939E-01BE39FF4634}"/>
          </ac:spMkLst>
        </pc:spChg>
        <pc:spChg chg="add mod">
          <ac:chgData name="Gravey Guillaume" userId="93871549-e43a-47b7-9673-0d1225e861d4" providerId="ADAL" clId="{9B243C26-B418-4A28-A9A0-A4FE75AF6D82}" dt="2020-10-17T09:06:30.332" v="3517" actId="1037"/>
          <ac:spMkLst>
            <pc:docMk/>
            <pc:sldMk cId="37551526" sldId="2817"/>
            <ac:spMk id="14" creationId="{C65C90F5-93B7-4F8C-9722-7D81E76383DA}"/>
          </ac:spMkLst>
        </pc:spChg>
        <pc:spChg chg="add mod ord">
          <ac:chgData name="Gravey Guillaume" userId="93871549-e43a-47b7-9673-0d1225e861d4" providerId="ADAL" clId="{9B243C26-B418-4A28-A9A0-A4FE75AF6D82}" dt="2020-10-17T09:07:43.879" v="3552" actId="12788"/>
          <ac:spMkLst>
            <pc:docMk/>
            <pc:sldMk cId="37551526" sldId="2817"/>
            <ac:spMk id="15" creationId="{E9430ADB-E874-4B8F-A4AC-267C849F87E9}"/>
          </ac:spMkLst>
        </pc:spChg>
        <pc:spChg chg="add mod">
          <ac:chgData name="Gravey Guillaume" userId="93871549-e43a-47b7-9673-0d1225e861d4" providerId="ADAL" clId="{9B243C26-B418-4A28-A9A0-A4FE75AF6D82}" dt="2020-10-17T09:06:30.332" v="3517" actId="1037"/>
          <ac:spMkLst>
            <pc:docMk/>
            <pc:sldMk cId="37551526" sldId="2817"/>
            <ac:spMk id="16" creationId="{422A1B99-BAF8-4C30-AACF-CFD5090C6540}"/>
          </ac:spMkLst>
        </pc:spChg>
        <pc:spChg chg="add mod">
          <ac:chgData name="Gravey Guillaume" userId="93871549-e43a-47b7-9673-0d1225e861d4" providerId="ADAL" clId="{9B243C26-B418-4A28-A9A0-A4FE75AF6D82}" dt="2020-10-17T09:06:30.332" v="3517" actId="1037"/>
          <ac:spMkLst>
            <pc:docMk/>
            <pc:sldMk cId="37551526" sldId="2817"/>
            <ac:spMk id="19" creationId="{5B74299B-9306-45B7-981B-147F4628BB20}"/>
          </ac:spMkLst>
        </pc:spChg>
        <pc:spChg chg="add mod">
          <ac:chgData name="Gravey Guillaume" userId="93871549-e43a-47b7-9673-0d1225e861d4" providerId="ADAL" clId="{9B243C26-B418-4A28-A9A0-A4FE75AF6D82}" dt="2020-10-19T09:30:14.878" v="6884" actId="404"/>
          <ac:spMkLst>
            <pc:docMk/>
            <pc:sldMk cId="37551526" sldId="2817"/>
            <ac:spMk id="24" creationId="{5EBFCF6D-7B31-4930-9358-BBE04DD3DEC2}"/>
          </ac:spMkLst>
        </pc:spChg>
        <pc:spChg chg="add del mod">
          <ac:chgData name="Gravey Guillaume" userId="93871549-e43a-47b7-9673-0d1225e861d4" providerId="ADAL" clId="{9B243C26-B418-4A28-A9A0-A4FE75AF6D82}" dt="2020-10-19T08:17:04.187" v="6783"/>
          <ac:spMkLst>
            <pc:docMk/>
            <pc:sldMk cId="37551526" sldId="2817"/>
            <ac:spMk id="25" creationId="{F83C763A-C38F-420F-B64B-B0571ECB2140}"/>
          </ac:spMkLst>
        </pc:spChg>
        <pc:spChg chg="add mod">
          <ac:chgData name="Gravey Guillaume" userId="93871549-e43a-47b7-9673-0d1225e861d4" providerId="ADAL" clId="{9B243C26-B418-4A28-A9A0-A4FE75AF6D82}" dt="2020-10-17T09:07:26.469" v="3550" actId="1076"/>
          <ac:spMkLst>
            <pc:docMk/>
            <pc:sldMk cId="37551526" sldId="2817"/>
            <ac:spMk id="32" creationId="{CE3356F6-2B0B-4F60-8ED8-3672ECE252C3}"/>
          </ac:spMkLst>
        </pc:spChg>
        <pc:spChg chg="add mod ord">
          <ac:chgData name="Gravey Guillaume" userId="93871549-e43a-47b7-9673-0d1225e861d4" providerId="ADAL" clId="{9B243C26-B418-4A28-A9A0-A4FE75AF6D82}" dt="2020-10-17T09:07:11.558" v="3548" actId="1037"/>
          <ac:spMkLst>
            <pc:docMk/>
            <pc:sldMk cId="37551526" sldId="2817"/>
            <ac:spMk id="36" creationId="{47710EF4-2565-47F9-A6F5-3FEE08342D61}"/>
          </ac:spMkLst>
        </pc:spChg>
        <pc:spChg chg="add mod ord">
          <ac:chgData name="Gravey Guillaume" userId="93871549-e43a-47b7-9673-0d1225e861d4" providerId="ADAL" clId="{9B243C26-B418-4A28-A9A0-A4FE75AF6D82}" dt="2020-10-17T09:07:11.558" v="3548" actId="1037"/>
          <ac:spMkLst>
            <pc:docMk/>
            <pc:sldMk cId="37551526" sldId="2817"/>
            <ac:spMk id="37" creationId="{6846D43F-81E4-4A56-A6FA-41E98379A0C0}"/>
          </ac:spMkLst>
        </pc:spChg>
        <pc:spChg chg="add mod">
          <ac:chgData name="Gravey Guillaume" userId="93871549-e43a-47b7-9673-0d1225e861d4" providerId="ADAL" clId="{9B243C26-B418-4A28-A9A0-A4FE75AF6D82}" dt="2020-10-17T09:14:21.354" v="3763" actId="1076"/>
          <ac:spMkLst>
            <pc:docMk/>
            <pc:sldMk cId="37551526" sldId="2817"/>
            <ac:spMk id="38" creationId="{BD1066AB-60DA-4BCE-9D46-C92C668C1223}"/>
          </ac:spMkLst>
        </pc:spChg>
        <pc:spChg chg="add mod">
          <ac:chgData name="Gravey Guillaume" userId="93871549-e43a-47b7-9673-0d1225e861d4" providerId="ADAL" clId="{9B243C26-B418-4A28-A9A0-A4FE75AF6D82}" dt="2020-10-17T09:08:49.019" v="3581" actId="1038"/>
          <ac:spMkLst>
            <pc:docMk/>
            <pc:sldMk cId="37551526" sldId="2817"/>
            <ac:spMk id="41" creationId="{9CF33DBE-52E5-4A00-B868-E831F7517973}"/>
          </ac:spMkLst>
        </pc:spChg>
        <pc:spChg chg="add mod">
          <ac:chgData name="Gravey Guillaume" userId="93871549-e43a-47b7-9673-0d1225e861d4" providerId="ADAL" clId="{9B243C26-B418-4A28-A9A0-A4FE75AF6D82}" dt="2020-10-17T09:11:08.219" v="3598" actId="207"/>
          <ac:spMkLst>
            <pc:docMk/>
            <pc:sldMk cId="37551526" sldId="2817"/>
            <ac:spMk id="44" creationId="{E0E70D17-1ED2-408E-9474-DFB0AB9AA69C}"/>
          </ac:spMkLst>
        </pc:spChg>
        <pc:spChg chg="add mod">
          <ac:chgData name="Gravey Guillaume" userId="93871549-e43a-47b7-9673-0d1225e861d4" providerId="ADAL" clId="{9B243C26-B418-4A28-A9A0-A4FE75AF6D82}" dt="2020-10-17T09:08:49.019" v="3581" actId="1038"/>
          <ac:spMkLst>
            <pc:docMk/>
            <pc:sldMk cId="37551526" sldId="2817"/>
            <ac:spMk id="51" creationId="{C1E603AF-626A-40A9-97A0-FF7BDD5DA0EB}"/>
          </ac:spMkLst>
        </pc:spChg>
        <pc:spChg chg="del mod">
          <ac:chgData name="Gravey Guillaume" userId="93871549-e43a-47b7-9673-0d1225e861d4" providerId="ADAL" clId="{9B243C26-B418-4A28-A9A0-A4FE75AF6D82}" dt="2020-10-17T09:13:36.095" v="3712" actId="478"/>
          <ac:spMkLst>
            <pc:docMk/>
            <pc:sldMk cId="37551526" sldId="2817"/>
            <ac:spMk id="56" creationId="{B1FE9314-BD87-410C-BC1D-6271B9FAFB19}"/>
          </ac:spMkLst>
        </pc:spChg>
        <pc:spChg chg="add del mod">
          <ac:chgData name="Gravey Guillaume" userId="93871549-e43a-47b7-9673-0d1225e861d4" providerId="ADAL" clId="{9B243C26-B418-4A28-A9A0-A4FE75AF6D82}" dt="2020-10-22T14:06:27.459" v="12455" actId="6264"/>
          <ac:spMkLst>
            <pc:docMk/>
            <pc:sldMk cId="37551526" sldId="2817"/>
            <ac:spMk id="60" creationId="{42DEB2D8-3DA3-4432-A304-01467152E8BD}"/>
          </ac:spMkLst>
        </pc:spChg>
        <pc:spChg chg="add del mod">
          <ac:chgData name="Gravey Guillaume" userId="93871549-e43a-47b7-9673-0d1225e861d4" providerId="ADAL" clId="{9B243C26-B418-4A28-A9A0-A4FE75AF6D82}" dt="2020-10-22T14:06:27.459" v="12455" actId="6264"/>
          <ac:spMkLst>
            <pc:docMk/>
            <pc:sldMk cId="37551526" sldId="2817"/>
            <ac:spMk id="61" creationId="{72F28B7F-A27A-49BC-B853-F16CE302A5E1}"/>
          </ac:spMkLst>
        </pc:spChg>
        <pc:spChg chg="add del mod">
          <ac:chgData name="Gravey Guillaume" userId="93871549-e43a-47b7-9673-0d1225e861d4" providerId="ADAL" clId="{9B243C26-B418-4A28-A9A0-A4FE75AF6D82}" dt="2020-10-22T14:06:27.459" v="12455" actId="6264"/>
          <ac:spMkLst>
            <pc:docMk/>
            <pc:sldMk cId="37551526" sldId="2817"/>
            <ac:spMk id="63" creationId="{EA0EF4BF-6917-417C-8A07-80E49FCB02C6}"/>
          </ac:spMkLst>
        </pc:spChg>
        <pc:spChg chg="mod">
          <ac:chgData name="Gravey Guillaume" userId="93871549-e43a-47b7-9673-0d1225e861d4" providerId="ADAL" clId="{9B243C26-B418-4A28-A9A0-A4FE75AF6D82}" dt="2020-10-23T11:43:39.147" v="13210" actId="20577"/>
          <ac:spMkLst>
            <pc:docMk/>
            <pc:sldMk cId="37551526" sldId="2817"/>
            <ac:spMk id="78" creationId="{047B205D-EBDE-4CE6-B6CB-727873945DE5}"/>
          </ac:spMkLst>
        </pc:spChg>
        <pc:spChg chg="add mod ord">
          <ac:chgData name="Gravey Guillaume" userId="93871549-e43a-47b7-9673-0d1225e861d4" providerId="ADAL" clId="{9B243C26-B418-4A28-A9A0-A4FE75AF6D82}" dt="2020-10-22T14:06:36.012" v="12459" actId="20577"/>
          <ac:spMkLst>
            <pc:docMk/>
            <pc:sldMk cId="37551526" sldId="2817"/>
            <ac:spMk id="4096" creationId="{53A84966-90D2-4685-A1B2-198DC41D3A5B}"/>
          </ac:spMkLst>
        </pc:spChg>
        <pc:spChg chg="add mod">
          <ac:chgData name="Gravey Guillaume" userId="93871549-e43a-47b7-9673-0d1225e861d4" providerId="ADAL" clId="{9B243C26-B418-4A28-A9A0-A4FE75AF6D82}" dt="2020-10-17T09:09:52.694" v="3583" actId="1076"/>
          <ac:spMkLst>
            <pc:docMk/>
            <pc:sldMk cId="37551526" sldId="2817"/>
            <ac:spMk id="4110" creationId="{918E200E-237C-450B-9B1A-DB6541144B4F}"/>
          </ac:spMkLst>
        </pc:spChg>
        <pc:grpChg chg="add mod">
          <ac:chgData name="Gravey Guillaume" userId="93871549-e43a-47b7-9673-0d1225e861d4" providerId="ADAL" clId="{9B243C26-B418-4A28-A9A0-A4FE75AF6D82}" dt="2020-10-17T09:08:23.822" v="3563" actId="1076"/>
          <ac:grpSpMkLst>
            <pc:docMk/>
            <pc:sldMk cId="37551526" sldId="2817"/>
            <ac:grpSpMk id="35" creationId="{430D805A-230F-4066-A62B-A8203151A29D}"/>
          </ac:grpSpMkLst>
        </pc:grpChg>
        <pc:grpChg chg="add mod">
          <ac:chgData name="Gravey Guillaume" userId="93871549-e43a-47b7-9673-0d1225e861d4" providerId="ADAL" clId="{9B243C26-B418-4A28-A9A0-A4FE75AF6D82}" dt="2020-10-17T09:16:35.414" v="3784" actId="1038"/>
          <ac:grpSpMkLst>
            <pc:docMk/>
            <pc:sldMk cId="37551526" sldId="2817"/>
            <ac:grpSpMk id="39" creationId="{4AC0C2BA-44E6-401F-A16F-842598FF4356}"/>
          </ac:grpSpMkLst>
        </pc:grpChg>
        <pc:grpChg chg="add del mod">
          <ac:chgData name="Gravey Guillaume" userId="93871549-e43a-47b7-9673-0d1225e861d4" providerId="ADAL" clId="{9B243C26-B418-4A28-A9A0-A4FE75AF6D82}" dt="2020-10-17T09:13:32.319" v="3709" actId="21"/>
          <ac:grpSpMkLst>
            <pc:docMk/>
            <pc:sldMk cId="37551526" sldId="2817"/>
            <ac:grpSpMk id="55" creationId="{5C367EF4-9B7D-4D4F-B0D0-DA491C1DC9F4}"/>
          </ac:grpSpMkLst>
        </pc:grpChg>
        <pc:grpChg chg="add mod">
          <ac:chgData name="Gravey Guillaume" userId="93871549-e43a-47b7-9673-0d1225e861d4" providerId="ADAL" clId="{9B243C26-B418-4A28-A9A0-A4FE75AF6D82}" dt="2020-10-23T11:44:45.878" v="13213" actId="1076"/>
          <ac:grpSpMkLst>
            <pc:docMk/>
            <pc:sldMk cId="37551526" sldId="2817"/>
            <ac:grpSpMk id="76" creationId="{01D70509-A639-4750-8C98-2E00479E0167}"/>
          </ac:grpSpMkLst>
        </pc:grpChg>
        <pc:picChg chg="add mod">
          <ac:chgData name="Gravey Guillaume" userId="93871549-e43a-47b7-9673-0d1225e861d4" providerId="ADAL" clId="{9B243C26-B418-4A28-A9A0-A4FE75AF6D82}" dt="2020-10-17T09:07:00.171" v="3526" actId="1076"/>
          <ac:picMkLst>
            <pc:docMk/>
            <pc:sldMk cId="37551526" sldId="2817"/>
            <ac:picMk id="7" creationId="{AA9FD7EA-C46C-4008-8FB8-3B733B4A18D3}"/>
          </ac:picMkLst>
        </pc:picChg>
        <pc:picChg chg="add mod">
          <ac:chgData name="Gravey Guillaume" userId="93871549-e43a-47b7-9673-0d1225e861d4" providerId="ADAL" clId="{9B243C26-B418-4A28-A9A0-A4FE75AF6D82}" dt="2020-10-17T09:08:16.584" v="3561" actId="1076"/>
          <ac:picMkLst>
            <pc:docMk/>
            <pc:sldMk cId="37551526" sldId="2817"/>
            <ac:picMk id="12" creationId="{26718B9F-752B-4F8D-8AD9-9D5B83C31D5A}"/>
          </ac:picMkLst>
        </pc:picChg>
        <pc:picChg chg="add mod">
          <ac:chgData name="Gravey Guillaume" userId="93871549-e43a-47b7-9673-0d1225e861d4" providerId="ADAL" clId="{9B243C26-B418-4A28-A9A0-A4FE75AF6D82}" dt="2020-10-17T09:06:30.332" v="3517" actId="1037"/>
          <ac:picMkLst>
            <pc:docMk/>
            <pc:sldMk cId="37551526" sldId="2817"/>
            <ac:picMk id="21" creationId="{08A68DC6-1E65-46C6-A160-755859D24759}"/>
          </ac:picMkLst>
        </pc:picChg>
        <pc:picChg chg="add mod">
          <ac:chgData name="Gravey Guillaume" userId="93871549-e43a-47b7-9673-0d1225e861d4" providerId="ADAL" clId="{9B243C26-B418-4A28-A9A0-A4FE75AF6D82}" dt="2020-10-17T09:13:41.698" v="3713" actId="1076"/>
          <ac:picMkLst>
            <pc:docMk/>
            <pc:sldMk cId="37551526" sldId="2817"/>
            <ac:picMk id="28" creationId="{1890B6E0-038F-4562-A9C2-1EFCAA6E3CFF}"/>
          </ac:picMkLst>
        </pc:picChg>
        <pc:picChg chg="add mod">
          <ac:chgData name="Gravey Guillaume" userId="93871549-e43a-47b7-9673-0d1225e861d4" providerId="ADAL" clId="{9B243C26-B418-4A28-A9A0-A4FE75AF6D82}" dt="2020-10-17T09:07:23.099" v="3549" actId="1076"/>
          <ac:picMkLst>
            <pc:docMk/>
            <pc:sldMk cId="37551526" sldId="2817"/>
            <ac:picMk id="31" creationId="{73769B70-D102-4E64-8F21-A69C1DD1794E}"/>
          </ac:picMkLst>
        </pc:picChg>
        <pc:picChg chg="add mod">
          <ac:chgData name="Gravey Guillaume" userId="93871549-e43a-47b7-9673-0d1225e861d4" providerId="ADAL" clId="{9B243C26-B418-4A28-A9A0-A4FE75AF6D82}" dt="2020-10-17T09:14:24.174" v="3764" actId="1076"/>
          <ac:picMkLst>
            <pc:docMk/>
            <pc:sldMk cId="37551526" sldId="2817"/>
            <ac:picMk id="33" creationId="{4810AF09-19C0-4D21-830D-28715F171036}"/>
          </ac:picMkLst>
        </pc:picChg>
        <pc:picChg chg="add mod">
          <ac:chgData name="Gravey Guillaume" userId="93871549-e43a-47b7-9673-0d1225e861d4" providerId="ADAL" clId="{9B243C26-B418-4A28-A9A0-A4FE75AF6D82}" dt="2020-10-17T09:10:58.962" v="3596" actId="1076"/>
          <ac:picMkLst>
            <pc:docMk/>
            <pc:sldMk cId="37551526" sldId="2817"/>
            <ac:picMk id="43" creationId="{E327ADF3-6F91-427F-9213-D3439F3A69AE}"/>
          </ac:picMkLst>
        </pc:picChg>
        <pc:picChg chg="add mod">
          <ac:chgData name="Gravey Guillaume" userId="93871549-e43a-47b7-9673-0d1225e861d4" providerId="ADAL" clId="{9B243C26-B418-4A28-A9A0-A4FE75AF6D82}" dt="2020-10-17T09:10:54.654" v="3594" actId="1076"/>
          <ac:picMkLst>
            <pc:docMk/>
            <pc:sldMk cId="37551526" sldId="2817"/>
            <ac:picMk id="54" creationId="{0BA41CED-C6EB-494E-A24C-0A2BDAD05861}"/>
          </ac:picMkLst>
        </pc:picChg>
        <pc:picChg chg="add del mod">
          <ac:chgData name="Gravey Guillaume" userId="93871549-e43a-47b7-9673-0d1225e861d4" providerId="ADAL" clId="{9B243C26-B418-4A28-A9A0-A4FE75AF6D82}" dt="2020-10-17T09:13:32.319" v="3709" actId="21"/>
          <ac:picMkLst>
            <pc:docMk/>
            <pc:sldMk cId="37551526" sldId="2817"/>
            <ac:picMk id="58" creationId="{0FD7032B-4B7B-45E4-BCCB-439AA100B68F}"/>
          </ac:picMkLst>
        </pc:picChg>
        <pc:picChg chg="mod">
          <ac:chgData name="Gravey Guillaume" userId="93871549-e43a-47b7-9673-0d1225e861d4" providerId="ADAL" clId="{9B243C26-B418-4A28-A9A0-A4FE75AF6D82}" dt="2020-10-23T11:43:29.884" v="13195"/>
          <ac:picMkLst>
            <pc:docMk/>
            <pc:sldMk cId="37551526" sldId="2817"/>
            <ac:picMk id="77" creationId="{052CD7CC-F213-471C-82D6-6509BB4D6E81}"/>
          </ac:picMkLst>
        </pc:picChg>
        <pc:picChg chg="del mod">
          <ac:chgData name="Gravey Guillaume" userId="93871549-e43a-47b7-9673-0d1225e861d4" providerId="ADAL" clId="{9B243C26-B418-4A28-A9A0-A4FE75AF6D82}" dt="2020-10-16T19:48:30.188" v="3086" actId="478"/>
          <ac:picMkLst>
            <pc:docMk/>
            <pc:sldMk cId="37551526" sldId="2817"/>
            <ac:picMk id="1026" creationId="{287318D4-71B9-432D-B317-FF09A4004703}"/>
          </ac:picMkLst>
        </pc:picChg>
        <pc:picChg chg="del mod">
          <ac:chgData name="Gravey Guillaume" userId="93871549-e43a-47b7-9673-0d1225e861d4" providerId="ADAL" clId="{9B243C26-B418-4A28-A9A0-A4FE75AF6D82}" dt="2020-10-16T19:47:34.752" v="3083" actId="478"/>
          <ac:picMkLst>
            <pc:docMk/>
            <pc:sldMk cId="37551526" sldId="2817"/>
            <ac:picMk id="2050" creationId="{BA4029FE-CC1E-4A59-A299-17368D580D1B}"/>
          </ac:picMkLst>
        </pc:picChg>
        <pc:picChg chg="del mod">
          <ac:chgData name="Gravey Guillaume" userId="93871549-e43a-47b7-9673-0d1225e861d4" providerId="ADAL" clId="{9B243C26-B418-4A28-A9A0-A4FE75AF6D82}" dt="2020-10-17T09:00:08.040" v="3409" actId="478"/>
          <ac:picMkLst>
            <pc:docMk/>
            <pc:sldMk cId="37551526" sldId="2817"/>
            <ac:picMk id="3074" creationId="{5EC45208-EFD1-42FB-8A2B-7EBC501F3AE3}"/>
          </ac:picMkLst>
        </pc:picChg>
        <pc:picChg chg="mod">
          <ac:chgData name="Gravey Guillaume" userId="93871549-e43a-47b7-9673-0d1225e861d4" providerId="ADAL" clId="{9B243C26-B418-4A28-A9A0-A4FE75AF6D82}" dt="2020-10-17T09:06:30.332" v="3517" actId="1037"/>
          <ac:picMkLst>
            <pc:docMk/>
            <pc:sldMk cId="37551526" sldId="2817"/>
            <ac:picMk id="4098" creationId="{FB1F2476-5D85-47F3-BE53-D9D192F03194}"/>
          </ac:picMkLst>
        </pc:picChg>
        <pc:picChg chg="add mod">
          <ac:chgData name="Gravey Guillaume" userId="93871549-e43a-47b7-9673-0d1225e861d4" providerId="ADAL" clId="{9B243C26-B418-4A28-A9A0-A4FE75AF6D82}" dt="2020-10-17T09:09:59.948" v="3585" actId="1076"/>
          <ac:picMkLst>
            <pc:docMk/>
            <pc:sldMk cId="37551526" sldId="2817"/>
            <ac:picMk id="4111" creationId="{D2D4473C-1467-4E4C-B2BE-1FF4542D4F48}"/>
          </ac:picMkLst>
        </pc:picChg>
        <pc:picChg chg="mod">
          <ac:chgData name="Gravey Guillaume" userId="93871549-e43a-47b7-9673-0d1225e861d4" providerId="ADAL" clId="{9B243C26-B418-4A28-A9A0-A4FE75AF6D82}" dt="2020-10-17T09:06:30.332" v="3517" actId="1037"/>
          <ac:picMkLst>
            <pc:docMk/>
            <pc:sldMk cId="37551526" sldId="2817"/>
            <ac:picMk id="5122" creationId="{384D73DE-09B2-4D9B-AA90-1E9E2379F5B9}"/>
          </ac:picMkLst>
        </pc:picChg>
        <pc:picChg chg="mod">
          <ac:chgData name="Gravey Guillaume" userId="93871549-e43a-47b7-9673-0d1225e861d4" providerId="ADAL" clId="{9B243C26-B418-4A28-A9A0-A4FE75AF6D82}" dt="2020-10-17T09:08:11.186" v="3559" actId="1076"/>
          <ac:picMkLst>
            <pc:docMk/>
            <pc:sldMk cId="37551526" sldId="2817"/>
            <ac:picMk id="6146" creationId="{D11F87E1-F136-49DB-9BDA-D2EADB6CACC4}"/>
          </ac:picMkLst>
        </pc:picChg>
        <pc:picChg chg="mod">
          <ac:chgData name="Gravey Guillaume" userId="93871549-e43a-47b7-9673-0d1225e861d4" providerId="ADAL" clId="{9B243C26-B418-4A28-A9A0-A4FE75AF6D82}" dt="2020-10-17T09:07:50.836" v="3553" actId="1076"/>
          <ac:picMkLst>
            <pc:docMk/>
            <pc:sldMk cId="37551526" sldId="2817"/>
            <ac:picMk id="8194" creationId="{587FB8A2-482A-4F08-AE83-99C5A7D8A704}"/>
          </ac:picMkLst>
        </pc:picChg>
        <pc:picChg chg="mod">
          <ac:chgData name="Gravey Guillaume" userId="93871549-e43a-47b7-9673-0d1225e861d4" providerId="ADAL" clId="{9B243C26-B418-4A28-A9A0-A4FE75AF6D82}" dt="2020-10-17T09:06:30.332" v="3517" actId="1037"/>
          <ac:picMkLst>
            <pc:docMk/>
            <pc:sldMk cId="37551526" sldId="2817"/>
            <ac:picMk id="10242" creationId="{7683C27B-885F-4664-B85E-E5FABA02E663}"/>
          </ac:picMkLst>
        </pc:picChg>
        <pc:picChg chg="mod">
          <ac:chgData name="Gravey Guillaume" userId="93871549-e43a-47b7-9673-0d1225e861d4" providerId="ADAL" clId="{9B243C26-B418-4A28-A9A0-A4FE75AF6D82}" dt="2020-10-17T09:06:30.332" v="3517" actId="1037"/>
          <ac:picMkLst>
            <pc:docMk/>
            <pc:sldMk cId="37551526" sldId="2817"/>
            <ac:picMk id="11266" creationId="{5A5DEDC6-99D0-4F18-ADA2-0DDFCFBCEEAB}"/>
          </ac:picMkLst>
        </pc:picChg>
        <pc:picChg chg="mod">
          <ac:chgData name="Gravey Guillaume" userId="93871549-e43a-47b7-9673-0d1225e861d4" providerId="ADAL" clId="{9B243C26-B418-4A28-A9A0-A4FE75AF6D82}" dt="2020-10-17T09:10:32.227" v="3591" actId="1076"/>
          <ac:picMkLst>
            <pc:docMk/>
            <pc:sldMk cId="37551526" sldId="2817"/>
            <ac:picMk id="12290" creationId="{803B1E30-1884-455B-9F85-E75CC0875757}"/>
          </ac:picMkLst>
        </pc:picChg>
        <pc:cxnChg chg="add mod">
          <ac:chgData name="Gravey Guillaume" userId="93871549-e43a-47b7-9673-0d1225e861d4" providerId="ADAL" clId="{9B243C26-B418-4A28-A9A0-A4FE75AF6D82}" dt="2020-10-17T09:07:43.879" v="3552" actId="12788"/>
          <ac:cxnSpMkLst>
            <pc:docMk/>
            <pc:sldMk cId="37551526" sldId="2817"/>
            <ac:cxnSpMk id="8" creationId="{4664B7DE-85E8-4145-B899-5C2BF12231C5}"/>
          </ac:cxnSpMkLst>
        </pc:cxnChg>
        <pc:cxnChg chg="add mod">
          <ac:chgData name="Gravey Guillaume" userId="93871549-e43a-47b7-9673-0d1225e861d4" providerId="ADAL" clId="{9B243C26-B418-4A28-A9A0-A4FE75AF6D82}" dt="2020-10-17T09:07:00.171" v="3526" actId="1076"/>
          <ac:cxnSpMkLst>
            <pc:docMk/>
            <pc:sldMk cId="37551526" sldId="2817"/>
            <ac:cxnSpMk id="9" creationId="{B05FB567-71D8-4D3B-8CA9-3B2C8D101DE6}"/>
          </ac:cxnSpMkLst>
        </pc:cxnChg>
        <pc:cxnChg chg="add mod">
          <ac:chgData name="Gravey Guillaume" userId="93871549-e43a-47b7-9673-0d1225e861d4" providerId="ADAL" clId="{9B243C26-B418-4A28-A9A0-A4FE75AF6D82}" dt="2020-10-17T09:16:40.661" v="3785" actId="14100"/>
          <ac:cxnSpMkLst>
            <pc:docMk/>
            <pc:sldMk cId="37551526" sldId="2817"/>
            <ac:cxnSpMk id="10" creationId="{FBBD8C50-042C-47F5-9192-948674479F7F}"/>
          </ac:cxnSpMkLst>
        </pc:cxnChg>
        <pc:cxnChg chg="add mod">
          <ac:chgData name="Gravey Guillaume" userId="93871549-e43a-47b7-9673-0d1225e861d4" providerId="ADAL" clId="{9B243C26-B418-4A28-A9A0-A4FE75AF6D82}" dt="2020-10-17T09:07:43.879" v="3552" actId="12788"/>
          <ac:cxnSpMkLst>
            <pc:docMk/>
            <pc:sldMk cId="37551526" sldId="2817"/>
            <ac:cxnSpMk id="18" creationId="{540249EC-F781-4CA2-AC1F-72DF3C75B70D}"/>
          </ac:cxnSpMkLst>
        </pc:cxnChg>
        <pc:cxnChg chg="add mod">
          <ac:chgData name="Gravey Guillaume" userId="93871549-e43a-47b7-9673-0d1225e861d4" providerId="ADAL" clId="{9B243C26-B418-4A28-A9A0-A4FE75AF6D82}" dt="2020-10-17T09:07:11.558" v="3548" actId="1037"/>
          <ac:cxnSpMkLst>
            <pc:docMk/>
            <pc:sldMk cId="37551526" sldId="2817"/>
            <ac:cxnSpMk id="20" creationId="{17806585-2AA1-4718-A9AA-DC71A822200E}"/>
          </ac:cxnSpMkLst>
        </pc:cxnChg>
        <pc:cxnChg chg="add">
          <ac:chgData name="Gravey Guillaume" userId="93871549-e43a-47b7-9673-0d1225e861d4" providerId="ADAL" clId="{9B243C26-B418-4A28-A9A0-A4FE75AF6D82}" dt="2020-10-17T09:10:38.470" v="3592" actId="11529"/>
          <ac:cxnSpMkLst>
            <pc:docMk/>
            <pc:sldMk cId="37551526" sldId="2817"/>
            <ac:cxnSpMk id="22" creationId="{C81B00EA-AE22-479C-8FFC-AC8ED48ED19F}"/>
          </ac:cxnSpMkLst>
        </pc:cxnChg>
        <pc:cxnChg chg="add mod">
          <ac:chgData name="Gravey Guillaume" userId="93871549-e43a-47b7-9673-0d1225e861d4" providerId="ADAL" clId="{9B243C26-B418-4A28-A9A0-A4FE75AF6D82}" dt="2020-10-17T09:06:30.332" v="3517" actId="1037"/>
          <ac:cxnSpMkLst>
            <pc:docMk/>
            <pc:sldMk cId="37551526" sldId="2817"/>
            <ac:cxnSpMk id="23" creationId="{CFC9C40C-F665-49C1-8792-6786FEBB5D28}"/>
          </ac:cxnSpMkLst>
        </pc:cxnChg>
        <pc:cxnChg chg="add mod">
          <ac:chgData name="Gravey Guillaume" userId="93871549-e43a-47b7-9673-0d1225e861d4" providerId="ADAL" clId="{9B243C26-B418-4A28-A9A0-A4FE75AF6D82}" dt="2020-10-17T09:06:30.332" v="3517" actId="1037"/>
          <ac:cxnSpMkLst>
            <pc:docMk/>
            <pc:sldMk cId="37551526" sldId="2817"/>
            <ac:cxnSpMk id="26" creationId="{EB572E08-359A-4AD1-AAE4-9F57D2447D4D}"/>
          </ac:cxnSpMkLst>
        </pc:cxnChg>
        <pc:cxnChg chg="add mod">
          <ac:chgData name="Gravey Guillaume" userId="93871549-e43a-47b7-9673-0d1225e861d4" providerId="ADAL" clId="{9B243C26-B418-4A28-A9A0-A4FE75AF6D82}" dt="2020-10-17T09:14:40.521" v="3765" actId="108"/>
          <ac:cxnSpMkLst>
            <pc:docMk/>
            <pc:sldMk cId="37551526" sldId="2817"/>
            <ac:cxnSpMk id="30" creationId="{58CCEBF4-5CB0-40F2-8708-1CAF60EE6C46}"/>
          </ac:cxnSpMkLst>
        </pc:cxnChg>
        <pc:cxnChg chg="add mod">
          <ac:chgData name="Gravey Guillaume" userId="93871549-e43a-47b7-9673-0d1225e861d4" providerId="ADAL" clId="{9B243C26-B418-4A28-A9A0-A4FE75AF6D82}" dt="2020-10-19T08:19:02.425" v="6787" actId="14100"/>
          <ac:cxnSpMkLst>
            <pc:docMk/>
            <pc:sldMk cId="37551526" sldId="2817"/>
            <ac:cxnSpMk id="42" creationId="{19F67889-6286-4617-B295-F105A24C0D23}"/>
          </ac:cxnSpMkLst>
        </pc:cxnChg>
        <pc:cxnChg chg="add mod">
          <ac:chgData name="Gravey Guillaume" userId="93871549-e43a-47b7-9673-0d1225e861d4" providerId="ADAL" clId="{9B243C26-B418-4A28-A9A0-A4FE75AF6D82}" dt="2020-10-17T09:08:49.019" v="3581" actId="1038"/>
          <ac:cxnSpMkLst>
            <pc:docMk/>
            <pc:sldMk cId="37551526" sldId="2817"/>
            <ac:cxnSpMk id="46" creationId="{646DDD6A-CA8E-4832-B707-AC7A37CE9442}"/>
          </ac:cxnSpMkLst>
        </pc:cxnChg>
        <pc:cxnChg chg="add del mod">
          <ac:chgData name="Gravey Guillaume" userId="93871549-e43a-47b7-9673-0d1225e861d4" providerId="ADAL" clId="{9B243C26-B418-4A28-A9A0-A4FE75AF6D82}" dt="2020-10-19T09:29:55.139" v="6869" actId="478"/>
          <ac:cxnSpMkLst>
            <pc:docMk/>
            <pc:sldMk cId="37551526" sldId="2817"/>
            <ac:cxnSpMk id="50" creationId="{E813992E-EF46-4783-A6CA-01DB24DD73B9}"/>
          </ac:cxnSpMkLst>
        </pc:cxnChg>
        <pc:cxnChg chg="add del mod">
          <ac:chgData name="Gravey Guillaume" userId="93871549-e43a-47b7-9673-0d1225e861d4" providerId="ADAL" clId="{9B243C26-B418-4A28-A9A0-A4FE75AF6D82}" dt="2020-10-19T08:18:53.319" v="6784" actId="478"/>
          <ac:cxnSpMkLst>
            <pc:docMk/>
            <pc:sldMk cId="37551526" sldId="2817"/>
            <ac:cxnSpMk id="57" creationId="{04B8CD08-FBBE-48A8-B40A-755E589C17D2}"/>
          </ac:cxnSpMkLst>
        </pc:cxnChg>
        <pc:cxnChg chg="add mod">
          <ac:chgData name="Gravey Guillaume" userId="93871549-e43a-47b7-9673-0d1225e861d4" providerId="ADAL" clId="{9B243C26-B418-4A28-A9A0-A4FE75AF6D82}" dt="2020-10-17T09:08:49.019" v="3581" actId="1038"/>
          <ac:cxnSpMkLst>
            <pc:docMk/>
            <pc:sldMk cId="37551526" sldId="2817"/>
            <ac:cxnSpMk id="62" creationId="{5C8A078A-0088-40A4-9807-13F1F8127DD8}"/>
          </ac:cxnSpMkLst>
        </pc:cxnChg>
      </pc:sldChg>
      <pc:sldChg chg="addSp">
        <pc:chgData name="Gravey Guillaume" userId="93871549-e43a-47b7-9673-0d1225e861d4" providerId="ADAL" clId="{9B243C26-B418-4A28-A9A0-A4FE75AF6D82}" dt="2020-10-16T20:02:51.630" v="3244"/>
        <pc:sldMkLst>
          <pc:docMk/>
          <pc:sldMk cId="172464421" sldId="2817"/>
        </pc:sldMkLst>
        <pc:spChg chg="add">
          <ac:chgData name="Gravey Guillaume" userId="93871549-e43a-47b7-9673-0d1225e861d4" providerId="ADAL" clId="{9B243C26-B418-4A28-A9A0-A4FE75AF6D82}" dt="2020-10-16T20:02:51.630" v="3244"/>
          <ac:spMkLst>
            <pc:docMk/>
            <pc:sldMk cId="172464421" sldId="2817"/>
            <ac:spMk id="6" creationId="{1B459E51-70D6-4E1A-86C2-06B9423F1E32}"/>
          </ac:spMkLst>
        </pc:spChg>
      </pc:sldChg>
      <pc:sldChg chg="addSp">
        <pc:chgData name="Gravey Guillaume" userId="93871549-e43a-47b7-9673-0d1225e861d4" providerId="ADAL" clId="{9B243C26-B418-4A28-A9A0-A4FE75AF6D82}" dt="2020-10-16T19:47:32.543" v="3080"/>
        <pc:sldMkLst>
          <pc:docMk/>
          <pc:sldMk cId="867058757" sldId="2817"/>
        </pc:sldMkLst>
        <pc:picChg chg="add">
          <ac:chgData name="Gravey Guillaume" userId="93871549-e43a-47b7-9673-0d1225e861d4" providerId="ADAL" clId="{9B243C26-B418-4A28-A9A0-A4FE75AF6D82}" dt="2020-10-16T19:47:32.543" v="3080"/>
          <ac:picMkLst>
            <pc:docMk/>
            <pc:sldMk cId="867058757" sldId="2817"/>
            <ac:picMk id="2050" creationId="{BA4029FE-CC1E-4A59-A299-17368D580D1B}"/>
          </ac:picMkLst>
        </pc:picChg>
      </pc:sldChg>
      <pc:sldChg chg="addSp">
        <pc:chgData name="Gravey Guillaume" userId="93871549-e43a-47b7-9673-0d1225e861d4" providerId="ADAL" clId="{9B243C26-B418-4A28-A9A0-A4FE75AF6D82}" dt="2020-10-16T19:52:34.327" v="3125"/>
        <pc:sldMkLst>
          <pc:docMk/>
          <pc:sldMk cId="1724885515" sldId="2817"/>
        </pc:sldMkLst>
        <pc:picChg chg="add">
          <ac:chgData name="Gravey Guillaume" userId="93871549-e43a-47b7-9673-0d1225e861d4" providerId="ADAL" clId="{9B243C26-B418-4A28-A9A0-A4FE75AF6D82}" dt="2020-10-16T19:52:34.327" v="3125"/>
          <ac:picMkLst>
            <pc:docMk/>
            <pc:sldMk cId="1724885515" sldId="2817"/>
            <ac:picMk id="4098" creationId="{FB1F2476-5D85-47F3-BE53-D9D192F03194}"/>
          </ac:picMkLst>
        </pc:picChg>
      </pc:sldChg>
      <pc:sldChg chg="addSp">
        <pc:chgData name="Gravey Guillaume" userId="93871549-e43a-47b7-9673-0d1225e861d4" providerId="ADAL" clId="{9B243C26-B418-4A28-A9A0-A4FE75AF6D82}" dt="2020-10-16T19:54:57.528" v="3149"/>
        <pc:sldMkLst>
          <pc:docMk/>
          <pc:sldMk cId="2191622811" sldId="2817"/>
        </pc:sldMkLst>
        <pc:picChg chg="add">
          <ac:chgData name="Gravey Guillaume" userId="93871549-e43a-47b7-9673-0d1225e861d4" providerId="ADAL" clId="{9B243C26-B418-4A28-A9A0-A4FE75AF6D82}" dt="2020-10-16T19:54:57.528" v="3149"/>
          <ac:picMkLst>
            <pc:docMk/>
            <pc:sldMk cId="2191622811" sldId="2817"/>
            <ac:picMk id="5122" creationId="{384D73DE-09B2-4D9B-AA90-1E9E2379F5B9}"/>
          </ac:picMkLst>
        </pc:picChg>
      </pc:sldChg>
      <pc:sldChg chg="addSp">
        <pc:chgData name="Gravey Guillaume" userId="93871549-e43a-47b7-9673-0d1225e861d4" providerId="ADAL" clId="{9B243C26-B418-4A28-A9A0-A4FE75AF6D82}" dt="2020-10-16T20:07:43.045" v="3305"/>
        <pc:sldMkLst>
          <pc:docMk/>
          <pc:sldMk cId="2238778271" sldId="2817"/>
        </pc:sldMkLst>
        <pc:picChg chg="add">
          <ac:chgData name="Gravey Guillaume" userId="93871549-e43a-47b7-9673-0d1225e861d4" providerId="ADAL" clId="{9B243C26-B418-4A28-A9A0-A4FE75AF6D82}" dt="2020-10-16T20:07:43.045" v="3305"/>
          <ac:picMkLst>
            <pc:docMk/>
            <pc:sldMk cId="2238778271" sldId="2817"/>
            <ac:picMk id="10242" creationId="{7683C27B-885F-4664-B85E-E5FABA02E663}"/>
          </ac:picMkLst>
        </pc:picChg>
      </pc:sldChg>
      <pc:sldChg chg="addSp">
        <pc:chgData name="Gravey Guillaume" userId="93871549-e43a-47b7-9673-0d1225e861d4" providerId="ADAL" clId="{9B243C26-B418-4A28-A9A0-A4FE75AF6D82}" dt="2020-10-16T20:03:27.344" v="3247"/>
        <pc:sldMkLst>
          <pc:docMk/>
          <pc:sldMk cId="2372327062" sldId="2817"/>
        </pc:sldMkLst>
        <pc:picChg chg="add">
          <ac:chgData name="Gravey Guillaume" userId="93871549-e43a-47b7-9673-0d1225e861d4" providerId="ADAL" clId="{9B243C26-B418-4A28-A9A0-A4FE75AF6D82}" dt="2020-10-16T20:03:27.344" v="3247"/>
          <ac:picMkLst>
            <pc:docMk/>
            <pc:sldMk cId="2372327062" sldId="2817"/>
            <ac:picMk id="8194" creationId="{587FB8A2-482A-4F08-AE83-99C5A7D8A704}"/>
          </ac:picMkLst>
        </pc:picChg>
      </pc:sldChg>
      <pc:sldChg chg="addSp">
        <pc:chgData name="Gravey Guillaume" userId="93871549-e43a-47b7-9673-0d1225e861d4" providerId="ADAL" clId="{9B243C26-B418-4A28-A9A0-A4FE75AF6D82}" dt="2020-10-16T19:46:04.616" v="3071"/>
        <pc:sldMkLst>
          <pc:docMk/>
          <pc:sldMk cId="2426141401" sldId="2817"/>
        </pc:sldMkLst>
        <pc:picChg chg="add">
          <ac:chgData name="Gravey Guillaume" userId="93871549-e43a-47b7-9673-0d1225e861d4" providerId="ADAL" clId="{9B243C26-B418-4A28-A9A0-A4FE75AF6D82}" dt="2020-10-16T19:46:04.616" v="3071"/>
          <ac:picMkLst>
            <pc:docMk/>
            <pc:sldMk cId="2426141401" sldId="2817"/>
            <ac:picMk id="1026" creationId="{287318D4-71B9-432D-B317-FF09A4004703}"/>
          </ac:picMkLst>
        </pc:picChg>
      </pc:sldChg>
      <pc:sldChg chg="addSp">
        <pc:chgData name="Gravey Guillaume" userId="93871549-e43a-47b7-9673-0d1225e861d4" providerId="ADAL" clId="{9B243C26-B418-4A28-A9A0-A4FE75AF6D82}" dt="2020-10-16T19:51:42.957" v="3117"/>
        <pc:sldMkLst>
          <pc:docMk/>
          <pc:sldMk cId="3102077600" sldId="2817"/>
        </pc:sldMkLst>
        <pc:picChg chg="add">
          <ac:chgData name="Gravey Guillaume" userId="93871549-e43a-47b7-9673-0d1225e861d4" providerId="ADAL" clId="{9B243C26-B418-4A28-A9A0-A4FE75AF6D82}" dt="2020-10-16T19:51:42.957" v="3117"/>
          <ac:picMkLst>
            <pc:docMk/>
            <pc:sldMk cId="3102077600" sldId="2817"/>
            <ac:picMk id="3074" creationId="{5EC45208-EFD1-42FB-8A2B-7EBC501F3AE3}"/>
          </ac:picMkLst>
        </pc:picChg>
      </pc:sldChg>
      <pc:sldChg chg="addSp">
        <pc:chgData name="Gravey Guillaume" userId="93871549-e43a-47b7-9673-0d1225e861d4" providerId="ADAL" clId="{9B243C26-B418-4A28-A9A0-A4FE75AF6D82}" dt="2020-10-16T20:05:53.003" v="3293"/>
        <pc:sldMkLst>
          <pc:docMk/>
          <pc:sldMk cId="3513637805" sldId="2817"/>
        </pc:sldMkLst>
        <pc:picChg chg="add">
          <ac:chgData name="Gravey Guillaume" userId="93871549-e43a-47b7-9673-0d1225e861d4" providerId="ADAL" clId="{9B243C26-B418-4A28-A9A0-A4FE75AF6D82}" dt="2020-10-16T20:05:53.003" v="3293"/>
          <ac:picMkLst>
            <pc:docMk/>
            <pc:sldMk cId="3513637805" sldId="2817"/>
            <ac:picMk id="9218" creationId="{7E03C2A3-FD71-4C8F-BC13-CE762A7F1ACB}"/>
          </ac:picMkLst>
        </pc:picChg>
      </pc:sldChg>
      <pc:sldChg chg="addSp">
        <pc:chgData name="Gravey Guillaume" userId="93871549-e43a-47b7-9673-0d1225e861d4" providerId="ADAL" clId="{9B243C26-B418-4A28-A9A0-A4FE75AF6D82}" dt="2020-10-16T19:55:39.860" v="3155"/>
        <pc:sldMkLst>
          <pc:docMk/>
          <pc:sldMk cId="3586699812" sldId="2817"/>
        </pc:sldMkLst>
        <pc:picChg chg="add">
          <ac:chgData name="Gravey Guillaume" userId="93871549-e43a-47b7-9673-0d1225e861d4" providerId="ADAL" clId="{9B243C26-B418-4A28-A9A0-A4FE75AF6D82}" dt="2020-10-16T19:55:39.860" v="3155"/>
          <ac:picMkLst>
            <pc:docMk/>
            <pc:sldMk cId="3586699812" sldId="2817"/>
            <ac:picMk id="6146" creationId="{D11F87E1-F136-49DB-9BDA-D2EADB6CACC4}"/>
          </ac:picMkLst>
        </pc:picChg>
      </pc:sldChg>
      <pc:sldChg chg="addSp">
        <pc:chgData name="Gravey Guillaume" userId="93871549-e43a-47b7-9673-0d1225e861d4" providerId="ADAL" clId="{9B243C26-B418-4A28-A9A0-A4FE75AF6D82}" dt="2020-10-16T20:09:25.807" v="3316"/>
        <pc:sldMkLst>
          <pc:docMk/>
          <pc:sldMk cId="3967402101" sldId="2817"/>
        </pc:sldMkLst>
        <pc:picChg chg="add">
          <ac:chgData name="Gravey Guillaume" userId="93871549-e43a-47b7-9673-0d1225e861d4" providerId="ADAL" clId="{9B243C26-B418-4A28-A9A0-A4FE75AF6D82}" dt="2020-10-16T20:09:25.807" v="3316"/>
          <ac:picMkLst>
            <pc:docMk/>
            <pc:sldMk cId="3967402101" sldId="2817"/>
            <ac:picMk id="11266" creationId="{5A5DEDC6-99D0-4F18-ADA2-0DDFCFBCEEAB}"/>
          </ac:picMkLst>
        </pc:picChg>
      </pc:sldChg>
      <pc:sldChg chg="addSp">
        <pc:chgData name="Gravey Guillaume" userId="93871549-e43a-47b7-9673-0d1225e861d4" providerId="ADAL" clId="{9B243C26-B418-4A28-A9A0-A4FE75AF6D82}" dt="2020-10-17T09:10:19.068" v="3586"/>
        <pc:sldMkLst>
          <pc:docMk/>
          <pc:sldMk cId="4072976543" sldId="2817"/>
        </pc:sldMkLst>
        <pc:picChg chg="add">
          <ac:chgData name="Gravey Guillaume" userId="93871549-e43a-47b7-9673-0d1225e861d4" providerId="ADAL" clId="{9B243C26-B418-4A28-A9A0-A4FE75AF6D82}" dt="2020-10-17T09:10:19.068" v="3586"/>
          <ac:picMkLst>
            <pc:docMk/>
            <pc:sldMk cId="4072976543" sldId="2817"/>
            <ac:picMk id="12290" creationId="{803B1E30-1884-455B-9F85-E75CC0875757}"/>
          </ac:picMkLst>
        </pc:picChg>
      </pc:sldChg>
      <pc:sldChg chg="addSp delSp modSp add mod chgLayout">
        <pc:chgData name="Gravey Guillaume" userId="93871549-e43a-47b7-9673-0d1225e861d4" providerId="ADAL" clId="{9B243C26-B418-4A28-A9A0-A4FE75AF6D82}" dt="2020-10-22T14:08:14.583" v="12491" actId="478"/>
        <pc:sldMkLst>
          <pc:docMk/>
          <pc:sldMk cId="2195154675" sldId="2818"/>
        </pc:sldMkLst>
        <pc:spChg chg="mod ord">
          <ac:chgData name="Gravey Guillaume" userId="93871549-e43a-47b7-9673-0d1225e861d4" providerId="ADAL" clId="{9B243C26-B418-4A28-A9A0-A4FE75AF6D82}" dt="2020-10-22T14:07:52.107" v="12486" actId="6264"/>
          <ac:spMkLst>
            <pc:docMk/>
            <pc:sldMk cId="2195154675" sldId="2818"/>
            <ac:spMk id="2" creationId="{75F20058-BE9C-49BD-BBA3-7D36C4AD82BD}"/>
          </ac:spMkLst>
        </pc:spChg>
        <pc:spChg chg="mod ord">
          <ac:chgData name="Gravey Guillaume" userId="93871549-e43a-47b7-9673-0d1225e861d4" providerId="ADAL" clId="{9B243C26-B418-4A28-A9A0-A4FE75AF6D82}" dt="2020-10-22T14:07:52.107" v="12486" actId="6264"/>
          <ac:spMkLst>
            <pc:docMk/>
            <pc:sldMk cId="2195154675" sldId="2818"/>
            <ac:spMk id="3" creationId="{061A2B4C-D577-4AD2-91B0-CE98B12EE4D4}"/>
          </ac:spMkLst>
        </pc:spChg>
        <pc:spChg chg="add del mod">
          <ac:chgData name="Gravey Guillaume" userId="93871549-e43a-47b7-9673-0d1225e861d4" providerId="ADAL" clId="{9B243C26-B418-4A28-A9A0-A4FE75AF6D82}" dt="2020-10-22T14:07:52.107" v="12486" actId="6264"/>
          <ac:spMkLst>
            <pc:docMk/>
            <pc:sldMk cId="2195154675" sldId="2818"/>
            <ac:spMk id="4" creationId="{92F32041-AE88-4BD7-9431-7C4EE76A7A13}"/>
          </ac:spMkLst>
        </pc:spChg>
        <pc:spChg chg="del mod">
          <ac:chgData name="Gravey Guillaume" userId="93871549-e43a-47b7-9673-0d1225e861d4" providerId="ADAL" clId="{9B243C26-B418-4A28-A9A0-A4FE75AF6D82}" dt="2020-10-22T14:07:50.567" v="12485" actId="478"/>
          <ac:spMkLst>
            <pc:docMk/>
            <pc:sldMk cId="2195154675" sldId="2818"/>
            <ac:spMk id="5" creationId="{A13AD03F-BCAE-44CB-B9BB-07C1B4F14A7E}"/>
          </ac:spMkLst>
        </pc:spChg>
        <pc:spChg chg="add del mod">
          <ac:chgData name="Gravey Guillaume" userId="93871549-e43a-47b7-9673-0d1225e861d4" providerId="ADAL" clId="{9B243C26-B418-4A28-A9A0-A4FE75AF6D82}" dt="2020-10-22T14:07:52.107" v="12486" actId="6264"/>
          <ac:spMkLst>
            <pc:docMk/>
            <pc:sldMk cId="2195154675" sldId="2818"/>
            <ac:spMk id="7" creationId="{6BB57626-B9C0-42E2-83BF-E2C6BF543325}"/>
          </ac:spMkLst>
        </pc:spChg>
        <pc:spChg chg="add mod ord">
          <ac:chgData name="Gravey Guillaume" userId="93871549-e43a-47b7-9673-0d1225e861d4" providerId="ADAL" clId="{9B243C26-B418-4A28-A9A0-A4FE75AF6D82}" dt="2020-10-22T14:07:54.749" v="12488" actId="20577"/>
          <ac:spMkLst>
            <pc:docMk/>
            <pc:sldMk cId="2195154675" sldId="2818"/>
            <ac:spMk id="8" creationId="{880AA960-0EDD-4D91-91AB-79A12F11BEFF}"/>
          </ac:spMkLst>
        </pc:spChg>
        <pc:spChg chg="add del mod ord">
          <ac:chgData name="Gravey Guillaume" userId="93871549-e43a-47b7-9673-0d1225e861d4" providerId="ADAL" clId="{9B243C26-B418-4A28-A9A0-A4FE75AF6D82}" dt="2020-10-22T14:08:14.583" v="12491" actId="478"/>
          <ac:spMkLst>
            <pc:docMk/>
            <pc:sldMk cId="2195154675" sldId="2818"/>
            <ac:spMk id="9" creationId="{54392154-B371-45BA-8BA1-039DAA9BCA4B}"/>
          </ac:spMkLst>
        </pc:spChg>
        <pc:spChg chg="del">
          <ac:chgData name="Gravey Guillaume" userId="93871549-e43a-47b7-9673-0d1225e861d4" providerId="ADAL" clId="{9B243C26-B418-4A28-A9A0-A4FE75AF6D82}" dt="2020-10-16T09:56:18.844" v="1452" actId="478"/>
          <ac:spMkLst>
            <pc:docMk/>
            <pc:sldMk cId="2195154675" sldId="2818"/>
            <ac:spMk id="10" creationId="{69179DEB-7768-4823-B386-123505F658C9}"/>
          </ac:spMkLst>
        </pc:spChg>
        <pc:graphicFrameChg chg="ord">
          <ac:chgData name="Gravey Guillaume" userId="93871549-e43a-47b7-9673-0d1225e861d4" providerId="ADAL" clId="{9B243C26-B418-4A28-A9A0-A4FE75AF6D82}" dt="2020-10-22T14:08:09.925" v="12489" actId="167"/>
          <ac:graphicFrameMkLst>
            <pc:docMk/>
            <pc:sldMk cId="2195154675" sldId="2818"/>
            <ac:graphicFrameMk id="6" creationId="{301B4D99-4108-4A24-88AC-0501BE7E4B43}"/>
          </ac:graphicFrameMkLst>
        </pc:graphicFrameChg>
      </pc:sldChg>
      <pc:sldChg chg="addSp delSp modSp new mod chgLayout">
        <pc:chgData name="Gravey Guillaume" userId="93871549-e43a-47b7-9673-0d1225e861d4" providerId="ADAL" clId="{9B243C26-B418-4A28-A9A0-A4FE75AF6D82}" dt="2020-10-22T14:06:51.090" v="12466" actId="478"/>
        <pc:sldMkLst>
          <pc:docMk/>
          <pc:sldMk cId="3590630635" sldId="2819"/>
        </pc:sldMkLst>
        <pc:spChg chg="mod ord">
          <ac:chgData name="Gravey Guillaume" userId="93871549-e43a-47b7-9673-0d1225e861d4" providerId="ADAL" clId="{9B243C26-B418-4A28-A9A0-A4FE75AF6D82}" dt="2020-10-22T14:06:44.589" v="12462" actId="6264"/>
          <ac:spMkLst>
            <pc:docMk/>
            <pc:sldMk cId="3590630635" sldId="2819"/>
            <ac:spMk id="2" creationId="{F1CB56FB-A03D-4BDE-917C-BCC1170F27B0}"/>
          </ac:spMkLst>
        </pc:spChg>
        <pc:spChg chg="mod ord">
          <ac:chgData name="Gravey Guillaume" userId="93871549-e43a-47b7-9673-0d1225e861d4" providerId="ADAL" clId="{9B243C26-B418-4A28-A9A0-A4FE75AF6D82}" dt="2020-10-22T14:06:44.589" v="12462" actId="6264"/>
          <ac:spMkLst>
            <pc:docMk/>
            <pc:sldMk cId="3590630635" sldId="2819"/>
            <ac:spMk id="3" creationId="{7C213DCB-91C2-45CC-8F86-C1EDFFC58A8B}"/>
          </ac:spMkLst>
        </pc:spChg>
        <pc:spChg chg="del mod">
          <ac:chgData name="Gravey Guillaume" userId="93871549-e43a-47b7-9673-0d1225e861d4" providerId="ADAL" clId="{9B243C26-B418-4A28-A9A0-A4FE75AF6D82}" dt="2020-10-17T10:05:23.850" v="5544" actId="478"/>
          <ac:spMkLst>
            <pc:docMk/>
            <pc:sldMk cId="3590630635" sldId="2819"/>
            <ac:spMk id="4" creationId="{4089918B-2DD9-4F1E-B48D-D5C6034BABB2}"/>
          </ac:spMkLst>
        </pc:spChg>
        <pc:spChg chg="del mod ord">
          <ac:chgData name="Gravey Guillaume" userId="93871549-e43a-47b7-9673-0d1225e861d4" providerId="ADAL" clId="{9B243C26-B418-4A28-A9A0-A4FE75AF6D82}" dt="2020-10-22T14:06:51.090" v="12466" actId="478"/>
          <ac:spMkLst>
            <pc:docMk/>
            <pc:sldMk cId="3590630635" sldId="2819"/>
            <ac:spMk id="5" creationId="{D2EEB5EB-195E-409D-9871-88B7331F3CFF}"/>
          </ac:spMkLst>
        </pc:spChg>
        <pc:spChg chg="add mod topLvl">
          <ac:chgData name="Gravey Guillaume" userId="93871549-e43a-47b7-9673-0d1225e861d4" providerId="ADAL" clId="{9B243C26-B418-4A28-A9A0-A4FE75AF6D82}" dt="2020-10-17T10:07:38.150" v="5676" actId="1035"/>
          <ac:spMkLst>
            <pc:docMk/>
            <pc:sldMk cId="3590630635" sldId="2819"/>
            <ac:spMk id="7" creationId="{00EF0A77-CE16-4910-AB8F-B59C9F1FEDEC}"/>
          </ac:spMkLst>
        </pc:spChg>
        <pc:spChg chg="add mod">
          <ac:chgData name="Gravey Guillaume" userId="93871549-e43a-47b7-9673-0d1225e861d4" providerId="ADAL" clId="{9B243C26-B418-4A28-A9A0-A4FE75AF6D82}" dt="2020-10-17T10:07:38.150" v="5676" actId="1035"/>
          <ac:spMkLst>
            <pc:docMk/>
            <pc:sldMk cId="3590630635" sldId="2819"/>
            <ac:spMk id="17" creationId="{973ED6F2-075E-4544-95C1-FF340487E92D}"/>
          </ac:spMkLst>
        </pc:spChg>
        <pc:spChg chg="add mod">
          <ac:chgData name="Gravey Guillaume" userId="93871549-e43a-47b7-9673-0d1225e861d4" providerId="ADAL" clId="{9B243C26-B418-4A28-A9A0-A4FE75AF6D82}" dt="2020-10-17T10:07:38.150" v="5676" actId="1035"/>
          <ac:spMkLst>
            <pc:docMk/>
            <pc:sldMk cId="3590630635" sldId="2819"/>
            <ac:spMk id="21" creationId="{0EA07F34-A730-4EF3-9E8C-6853124A7D9C}"/>
          </ac:spMkLst>
        </pc:spChg>
        <pc:spChg chg="add mod">
          <ac:chgData name="Gravey Guillaume" userId="93871549-e43a-47b7-9673-0d1225e861d4" providerId="ADAL" clId="{9B243C26-B418-4A28-A9A0-A4FE75AF6D82}" dt="2020-10-17T10:07:38.150" v="5676" actId="1035"/>
          <ac:spMkLst>
            <pc:docMk/>
            <pc:sldMk cId="3590630635" sldId="2819"/>
            <ac:spMk id="25" creationId="{FAF6035A-8E30-485D-9D90-E8324490D3C8}"/>
          </ac:spMkLst>
        </pc:spChg>
        <pc:spChg chg="add mod">
          <ac:chgData name="Gravey Guillaume" userId="93871549-e43a-47b7-9673-0d1225e861d4" providerId="ADAL" clId="{9B243C26-B418-4A28-A9A0-A4FE75AF6D82}" dt="2020-10-17T10:07:38.150" v="5676" actId="1035"/>
          <ac:spMkLst>
            <pc:docMk/>
            <pc:sldMk cId="3590630635" sldId="2819"/>
            <ac:spMk id="29" creationId="{F6EFAB88-2403-470B-96CC-AFDF5B8743A7}"/>
          </ac:spMkLst>
        </pc:spChg>
        <pc:spChg chg="add mod topLvl">
          <ac:chgData name="Gravey Guillaume" userId="93871549-e43a-47b7-9673-0d1225e861d4" providerId="ADAL" clId="{9B243C26-B418-4A28-A9A0-A4FE75AF6D82}" dt="2020-10-17T10:07:38.150" v="5676" actId="1035"/>
          <ac:spMkLst>
            <pc:docMk/>
            <pc:sldMk cId="3590630635" sldId="2819"/>
            <ac:spMk id="36" creationId="{F334316F-59B5-4E08-8161-54E016BB5F70}"/>
          </ac:spMkLst>
        </pc:spChg>
        <pc:spChg chg="mod">
          <ac:chgData name="Gravey Guillaume" userId="93871549-e43a-47b7-9673-0d1225e861d4" providerId="ADAL" clId="{9B243C26-B418-4A28-A9A0-A4FE75AF6D82}" dt="2020-10-17T10:07:38.150" v="5676" actId="1035"/>
          <ac:spMkLst>
            <pc:docMk/>
            <pc:sldMk cId="3590630635" sldId="2819"/>
            <ac:spMk id="39" creationId="{E875F828-AC69-45C3-9775-1D870D8BFBEA}"/>
          </ac:spMkLst>
        </pc:spChg>
        <pc:spChg chg="add mod topLvl">
          <ac:chgData name="Gravey Guillaume" userId="93871549-e43a-47b7-9673-0d1225e861d4" providerId="ADAL" clId="{9B243C26-B418-4A28-A9A0-A4FE75AF6D82}" dt="2020-10-17T10:07:38.150" v="5676" actId="1035"/>
          <ac:spMkLst>
            <pc:docMk/>
            <pc:sldMk cId="3590630635" sldId="2819"/>
            <ac:spMk id="41" creationId="{A037FC9F-9473-493A-B7E6-328419380ED5}"/>
          </ac:spMkLst>
        </pc:spChg>
        <pc:spChg chg="del mod">
          <ac:chgData name="Gravey Guillaume" userId="93871549-e43a-47b7-9673-0d1225e861d4" providerId="ADAL" clId="{9B243C26-B418-4A28-A9A0-A4FE75AF6D82}" dt="2020-10-19T08:16:23.659" v="6774" actId="478"/>
          <ac:spMkLst>
            <pc:docMk/>
            <pc:sldMk cId="3590630635" sldId="2819"/>
            <ac:spMk id="44" creationId="{E0C86E0B-0C35-464B-AD7D-219FD077D1D7}"/>
          </ac:spMkLst>
        </pc:spChg>
        <pc:spChg chg="mod">
          <ac:chgData name="Gravey Guillaume" userId="93871549-e43a-47b7-9673-0d1225e861d4" providerId="ADAL" clId="{9B243C26-B418-4A28-A9A0-A4FE75AF6D82}" dt="2020-10-19T08:16:45.845" v="6779" actId="1076"/>
          <ac:spMkLst>
            <pc:docMk/>
            <pc:sldMk cId="3590630635" sldId="2819"/>
            <ac:spMk id="47" creationId="{485AC628-90AE-4483-B6AF-5BE88AA07A32}"/>
          </ac:spMkLst>
        </pc:spChg>
        <pc:spChg chg="mod">
          <ac:chgData name="Gravey Guillaume" userId="93871549-e43a-47b7-9673-0d1225e861d4" providerId="ADAL" clId="{9B243C26-B418-4A28-A9A0-A4FE75AF6D82}" dt="2020-10-19T08:16:50.293" v="6780" actId="1076"/>
          <ac:spMkLst>
            <pc:docMk/>
            <pc:sldMk cId="3590630635" sldId="2819"/>
            <ac:spMk id="50" creationId="{ADEB447B-F4DC-4C78-97BB-776C38607FD9}"/>
          </ac:spMkLst>
        </pc:spChg>
        <pc:spChg chg="add mod">
          <ac:chgData name="Gravey Guillaume" userId="93871549-e43a-47b7-9673-0d1225e861d4" providerId="ADAL" clId="{9B243C26-B418-4A28-A9A0-A4FE75AF6D82}" dt="2020-10-17T10:07:38.150" v="5676" actId="1035"/>
          <ac:spMkLst>
            <pc:docMk/>
            <pc:sldMk cId="3590630635" sldId="2819"/>
            <ac:spMk id="55" creationId="{94F4BF25-0F99-4DE2-8886-DB6F897E5D2A}"/>
          </ac:spMkLst>
        </pc:spChg>
        <pc:spChg chg="add mod">
          <ac:chgData name="Gravey Guillaume" userId="93871549-e43a-47b7-9673-0d1225e861d4" providerId="ADAL" clId="{9B243C26-B418-4A28-A9A0-A4FE75AF6D82}" dt="2020-10-17T10:07:38.150" v="5676" actId="1035"/>
          <ac:spMkLst>
            <pc:docMk/>
            <pc:sldMk cId="3590630635" sldId="2819"/>
            <ac:spMk id="57" creationId="{A468F3F0-E795-463B-ACD4-48B1AA25C00C}"/>
          </ac:spMkLst>
        </pc:spChg>
        <pc:spChg chg="add del mod">
          <ac:chgData name="Gravey Guillaume" userId="93871549-e43a-47b7-9673-0d1225e861d4" providerId="ADAL" clId="{9B243C26-B418-4A28-A9A0-A4FE75AF6D82}" dt="2020-10-22T14:06:44.589" v="12462" actId="6264"/>
          <ac:spMkLst>
            <pc:docMk/>
            <pc:sldMk cId="3590630635" sldId="2819"/>
            <ac:spMk id="59" creationId="{0761179B-D966-4A15-B3DA-0F55E805E105}"/>
          </ac:spMkLst>
        </pc:spChg>
        <pc:spChg chg="add del mod">
          <ac:chgData name="Gravey Guillaume" userId="93871549-e43a-47b7-9673-0d1225e861d4" providerId="ADAL" clId="{9B243C26-B418-4A28-A9A0-A4FE75AF6D82}" dt="2020-10-22T14:06:44.589" v="12462" actId="6264"/>
          <ac:spMkLst>
            <pc:docMk/>
            <pc:sldMk cId="3590630635" sldId="2819"/>
            <ac:spMk id="60" creationId="{D2DA2C7C-4E29-4EE7-9937-477C47ACDE00}"/>
          </ac:spMkLst>
        </pc:spChg>
        <pc:spChg chg="add del mod">
          <ac:chgData name="Gravey Guillaume" userId="93871549-e43a-47b7-9673-0d1225e861d4" providerId="ADAL" clId="{9B243C26-B418-4A28-A9A0-A4FE75AF6D82}" dt="2020-10-22T14:06:44.589" v="12462" actId="6264"/>
          <ac:spMkLst>
            <pc:docMk/>
            <pc:sldMk cId="3590630635" sldId="2819"/>
            <ac:spMk id="61" creationId="{40361A59-3F42-48C6-8CCD-A18368C61C55}"/>
          </ac:spMkLst>
        </pc:spChg>
        <pc:spChg chg="add mod ord">
          <ac:chgData name="Gravey Guillaume" userId="93871549-e43a-47b7-9673-0d1225e861d4" providerId="ADAL" clId="{9B243C26-B418-4A28-A9A0-A4FE75AF6D82}" dt="2020-10-22T14:06:49.127" v="12465" actId="20577"/>
          <ac:spMkLst>
            <pc:docMk/>
            <pc:sldMk cId="3590630635" sldId="2819"/>
            <ac:spMk id="62" creationId="{62B4F1DA-5873-4262-9D3E-484DF982750C}"/>
          </ac:spMkLst>
        </pc:spChg>
        <pc:grpChg chg="add mod topLvl">
          <ac:chgData name="Gravey Guillaume" userId="93871549-e43a-47b7-9673-0d1225e861d4" providerId="ADAL" clId="{9B243C26-B418-4A28-A9A0-A4FE75AF6D82}" dt="2020-10-17T10:07:38.150" v="5676" actId="1035"/>
          <ac:grpSpMkLst>
            <pc:docMk/>
            <pc:sldMk cId="3590630635" sldId="2819"/>
            <ac:grpSpMk id="30" creationId="{EB91924D-35E4-407A-B6F0-E6C34EAF1900}"/>
          </ac:grpSpMkLst>
        </pc:grpChg>
        <pc:grpChg chg="add mod topLvl">
          <ac:chgData name="Gravey Guillaume" userId="93871549-e43a-47b7-9673-0d1225e861d4" providerId="ADAL" clId="{9B243C26-B418-4A28-A9A0-A4FE75AF6D82}" dt="2020-10-17T10:07:38.150" v="5676" actId="1035"/>
          <ac:grpSpMkLst>
            <pc:docMk/>
            <pc:sldMk cId="3590630635" sldId="2819"/>
            <ac:grpSpMk id="31" creationId="{4379C703-63D3-44C0-A8A1-0B378D91B6F1}"/>
          </ac:grpSpMkLst>
        </pc:grpChg>
        <pc:grpChg chg="add mod topLvl">
          <ac:chgData name="Gravey Guillaume" userId="93871549-e43a-47b7-9673-0d1225e861d4" providerId="ADAL" clId="{9B243C26-B418-4A28-A9A0-A4FE75AF6D82}" dt="2020-10-17T10:07:38.150" v="5676" actId="1035"/>
          <ac:grpSpMkLst>
            <pc:docMk/>
            <pc:sldMk cId="3590630635" sldId="2819"/>
            <ac:grpSpMk id="32" creationId="{1D6C0124-7F2C-4990-A806-CA3FA487B73B}"/>
          </ac:grpSpMkLst>
        </pc:grpChg>
        <pc:grpChg chg="add mod topLvl">
          <ac:chgData name="Gravey Guillaume" userId="93871549-e43a-47b7-9673-0d1225e861d4" providerId="ADAL" clId="{9B243C26-B418-4A28-A9A0-A4FE75AF6D82}" dt="2020-10-17T10:07:38.150" v="5676" actId="1035"/>
          <ac:grpSpMkLst>
            <pc:docMk/>
            <pc:sldMk cId="3590630635" sldId="2819"/>
            <ac:grpSpMk id="33" creationId="{5E52108D-9C9C-411B-BB64-064E9ED5BD66}"/>
          </ac:grpSpMkLst>
        </pc:grpChg>
        <pc:grpChg chg="add mod topLvl">
          <ac:chgData name="Gravey Guillaume" userId="93871549-e43a-47b7-9673-0d1225e861d4" providerId="ADAL" clId="{9B243C26-B418-4A28-A9A0-A4FE75AF6D82}" dt="2020-10-17T10:07:38.150" v="5676" actId="1035"/>
          <ac:grpSpMkLst>
            <pc:docMk/>
            <pc:sldMk cId="3590630635" sldId="2819"/>
            <ac:grpSpMk id="37" creationId="{3887015C-33DB-4B1F-B18D-44F34E6CAC62}"/>
          </ac:grpSpMkLst>
        </pc:grpChg>
        <pc:grpChg chg="add del mod topLvl">
          <ac:chgData name="Gravey Guillaume" userId="93871549-e43a-47b7-9673-0d1225e861d4" providerId="ADAL" clId="{9B243C26-B418-4A28-A9A0-A4FE75AF6D82}" dt="2020-10-19T08:16:23.659" v="6774" actId="478"/>
          <ac:grpSpMkLst>
            <pc:docMk/>
            <pc:sldMk cId="3590630635" sldId="2819"/>
            <ac:grpSpMk id="42" creationId="{29F335BF-1AF1-4210-8B18-757011C13F90}"/>
          </ac:grpSpMkLst>
        </pc:grpChg>
        <pc:grpChg chg="add mod topLvl">
          <ac:chgData name="Gravey Guillaume" userId="93871549-e43a-47b7-9673-0d1225e861d4" providerId="ADAL" clId="{9B243C26-B418-4A28-A9A0-A4FE75AF6D82}" dt="2020-10-17T10:07:38.150" v="5676" actId="1035"/>
          <ac:grpSpMkLst>
            <pc:docMk/>
            <pc:sldMk cId="3590630635" sldId="2819"/>
            <ac:grpSpMk id="45" creationId="{BB4F31C3-7C46-4869-B9EF-C121D8620B4C}"/>
          </ac:grpSpMkLst>
        </pc:grpChg>
        <pc:grpChg chg="add mod topLvl">
          <ac:chgData name="Gravey Guillaume" userId="93871549-e43a-47b7-9673-0d1225e861d4" providerId="ADAL" clId="{9B243C26-B418-4A28-A9A0-A4FE75AF6D82}" dt="2020-10-17T10:07:38.150" v="5676" actId="1035"/>
          <ac:grpSpMkLst>
            <pc:docMk/>
            <pc:sldMk cId="3590630635" sldId="2819"/>
            <ac:grpSpMk id="48" creationId="{454A847A-7695-439C-9766-ED7CD4179232}"/>
          </ac:grpSpMkLst>
        </pc:grpChg>
        <pc:grpChg chg="add del mod">
          <ac:chgData name="Gravey Guillaume" userId="93871549-e43a-47b7-9673-0d1225e861d4" providerId="ADAL" clId="{9B243C26-B418-4A28-A9A0-A4FE75AF6D82}" dt="2020-10-17T10:05:52.329" v="5547" actId="165"/>
          <ac:grpSpMkLst>
            <pc:docMk/>
            <pc:sldMk cId="3590630635" sldId="2819"/>
            <ac:grpSpMk id="52" creationId="{20821060-89C6-40E3-8AE8-5149EA97C07D}"/>
          </ac:grpSpMkLst>
        </pc:grpChg>
        <pc:grpChg chg="add del mod">
          <ac:chgData name="Gravey Guillaume" userId="93871549-e43a-47b7-9673-0d1225e861d4" providerId="ADAL" clId="{9B243C26-B418-4A28-A9A0-A4FE75AF6D82}" dt="2020-10-19T08:16:26.490" v="6776" actId="478"/>
          <ac:grpSpMkLst>
            <pc:docMk/>
            <pc:sldMk cId="3590630635" sldId="2819"/>
            <ac:grpSpMk id="58" creationId="{EE1A0E87-BFA5-4A6B-A228-42C59500FA10}"/>
          </ac:grpSpMkLst>
        </pc:grpChg>
        <pc:picChg chg="add mod topLvl">
          <ac:chgData name="Gravey Guillaume" userId="93871549-e43a-47b7-9673-0d1225e861d4" providerId="ADAL" clId="{9B243C26-B418-4A28-A9A0-A4FE75AF6D82}" dt="2020-10-17T10:07:38.150" v="5676" actId="1035"/>
          <ac:picMkLst>
            <pc:docMk/>
            <pc:sldMk cId="3590630635" sldId="2819"/>
            <ac:picMk id="9" creationId="{E149C8D3-E305-429F-B50D-1099F4DA998C}"/>
          </ac:picMkLst>
        </pc:picChg>
        <pc:picChg chg="add mod">
          <ac:chgData name="Gravey Guillaume" userId="93871549-e43a-47b7-9673-0d1225e861d4" providerId="ADAL" clId="{9B243C26-B418-4A28-A9A0-A4FE75AF6D82}" dt="2020-10-17T10:07:38.150" v="5676" actId="1035"/>
          <ac:picMkLst>
            <pc:docMk/>
            <pc:sldMk cId="3590630635" sldId="2819"/>
            <ac:picMk id="11" creationId="{F52F5E85-1B4F-495D-9147-568ED8AEA453}"/>
          </ac:picMkLst>
        </pc:picChg>
        <pc:picChg chg="add del mod">
          <ac:chgData name="Gravey Guillaume" userId="93871549-e43a-47b7-9673-0d1225e861d4" providerId="ADAL" clId="{9B243C26-B418-4A28-A9A0-A4FE75AF6D82}" dt="2020-10-17T09:25:09.722" v="3883" actId="478"/>
          <ac:picMkLst>
            <pc:docMk/>
            <pc:sldMk cId="3590630635" sldId="2819"/>
            <ac:picMk id="13" creationId="{460AD102-D292-4821-8CA8-BD9325A7A8FA}"/>
          </ac:picMkLst>
        </pc:picChg>
        <pc:picChg chg="add del mod">
          <ac:chgData name="Gravey Guillaume" userId="93871549-e43a-47b7-9673-0d1225e861d4" providerId="ADAL" clId="{9B243C26-B418-4A28-A9A0-A4FE75AF6D82}" dt="2020-10-17T09:25:09.722" v="3883" actId="478"/>
          <ac:picMkLst>
            <pc:docMk/>
            <pc:sldMk cId="3590630635" sldId="2819"/>
            <ac:picMk id="15" creationId="{FE97EDEB-6217-45D2-86D3-8FFA6CB090A2}"/>
          </ac:picMkLst>
        </pc:picChg>
        <pc:picChg chg="add mod">
          <ac:chgData name="Gravey Guillaume" userId="93871549-e43a-47b7-9673-0d1225e861d4" providerId="ADAL" clId="{9B243C26-B418-4A28-A9A0-A4FE75AF6D82}" dt="2020-10-17T10:07:38.150" v="5676" actId="1035"/>
          <ac:picMkLst>
            <pc:docMk/>
            <pc:sldMk cId="3590630635" sldId="2819"/>
            <ac:picMk id="19" creationId="{5296EDFD-A0B2-44E2-A871-B25AF5C42C87}"/>
          </ac:picMkLst>
        </pc:picChg>
        <pc:picChg chg="add mod">
          <ac:chgData name="Gravey Guillaume" userId="93871549-e43a-47b7-9673-0d1225e861d4" providerId="ADAL" clId="{9B243C26-B418-4A28-A9A0-A4FE75AF6D82}" dt="2020-10-17T10:07:38.150" v="5676" actId="1035"/>
          <ac:picMkLst>
            <pc:docMk/>
            <pc:sldMk cId="3590630635" sldId="2819"/>
            <ac:picMk id="23" creationId="{4D1EBED1-1EE5-4FB4-A815-AF983868DD4B}"/>
          </ac:picMkLst>
        </pc:picChg>
        <pc:picChg chg="add mod">
          <ac:chgData name="Gravey Guillaume" userId="93871549-e43a-47b7-9673-0d1225e861d4" providerId="ADAL" clId="{9B243C26-B418-4A28-A9A0-A4FE75AF6D82}" dt="2020-10-17T10:07:38.150" v="5676" actId="1035"/>
          <ac:picMkLst>
            <pc:docMk/>
            <pc:sldMk cId="3590630635" sldId="2819"/>
            <ac:picMk id="27" creationId="{13990099-6DE3-472E-8D0A-9AA0E623BC38}"/>
          </ac:picMkLst>
        </pc:picChg>
        <pc:picChg chg="mod">
          <ac:chgData name="Gravey Guillaume" userId="93871549-e43a-47b7-9673-0d1225e861d4" providerId="ADAL" clId="{9B243C26-B418-4A28-A9A0-A4FE75AF6D82}" dt="2020-10-17T10:07:38.150" v="5676" actId="1035"/>
          <ac:picMkLst>
            <pc:docMk/>
            <pc:sldMk cId="3590630635" sldId="2819"/>
            <ac:picMk id="38" creationId="{D54F833E-EDB3-4007-8194-70B57D60F3F8}"/>
          </ac:picMkLst>
        </pc:picChg>
        <pc:picChg chg="del mod">
          <ac:chgData name="Gravey Guillaume" userId="93871549-e43a-47b7-9673-0d1225e861d4" providerId="ADAL" clId="{9B243C26-B418-4A28-A9A0-A4FE75AF6D82}" dt="2020-10-19T08:16:28.633" v="6777" actId="478"/>
          <ac:picMkLst>
            <pc:docMk/>
            <pc:sldMk cId="3590630635" sldId="2819"/>
            <ac:picMk id="43" creationId="{1F4915CA-4103-4D27-BF91-432DF2D60A46}"/>
          </ac:picMkLst>
        </pc:picChg>
        <pc:picChg chg="mod">
          <ac:chgData name="Gravey Guillaume" userId="93871549-e43a-47b7-9673-0d1225e861d4" providerId="ADAL" clId="{9B243C26-B418-4A28-A9A0-A4FE75AF6D82}" dt="2020-10-19T08:16:45.845" v="6779" actId="1076"/>
          <ac:picMkLst>
            <pc:docMk/>
            <pc:sldMk cId="3590630635" sldId="2819"/>
            <ac:picMk id="46" creationId="{A786AF72-F37D-47E8-95A1-A9054665B67A}"/>
          </ac:picMkLst>
        </pc:picChg>
        <pc:picChg chg="mod">
          <ac:chgData name="Gravey Guillaume" userId="93871549-e43a-47b7-9673-0d1225e861d4" providerId="ADAL" clId="{9B243C26-B418-4A28-A9A0-A4FE75AF6D82}" dt="2020-10-19T08:16:50.293" v="6780" actId="1076"/>
          <ac:picMkLst>
            <pc:docMk/>
            <pc:sldMk cId="3590630635" sldId="2819"/>
            <ac:picMk id="49" creationId="{0C20258A-BF11-460E-B8C1-C365697C4400}"/>
          </ac:picMkLst>
        </pc:picChg>
        <pc:cxnChg chg="add mod topLvl">
          <ac:chgData name="Gravey Guillaume" userId="93871549-e43a-47b7-9673-0d1225e861d4" providerId="ADAL" clId="{9B243C26-B418-4A28-A9A0-A4FE75AF6D82}" dt="2020-10-17T10:07:38.150" v="5676" actId="1035"/>
          <ac:cxnSpMkLst>
            <pc:docMk/>
            <pc:sldMk cId="3590630635" sldId="2819"/>
            <ac:cxnSpMk id="35" creationId="{2732F43C-0CA1-41C2-A68A-CD0E4EE493C4}"/>
          </ac:cxnSpMkLst>
        </pc:cxnChg>
      </pc:sldChg>
      <pc:sldChg chg="addSp delSp modSp add mod modClrScheme chgLayout">
        <pc:chgData name="Gravey Guillaume" userId="93871549-e43a-47b7-9673-0d1225e861d4" providerId="ADAL" clId="{9B243C26-B418-4A28-A9A0-A4FE75AF6D82}" dt="2020-10-27T15:59:38.417" v="20033" actId="20577"/>
        <pc:sldMkLst>
          <pc:docMk/>
          <pc:sldMk cId="6150414" sldId="2820"/>
        </pc:sldMkLst>
        <pc:spChg chg="mod ord">
          <ac:chgData name="Gravey Guillaume" userId="93871549-e43a-47b7-9673-0d1225e861d4" providerId="ADAL" clId="{9B243C26-B418-4A28-A9A0-A4FE75AF6D82}" dt="2020-10-22T14:07:02.885" v="12471" actId="6264"/>
          <ac:spMkLst>
            <pc:docMk/>
            <pc:sldMk cId="6150414" sldId="2820"/>
            <ac:spMk id="2" creationId="{F1CB56FB-A03D-4BDE-917C-BCC1170F27B0}"/>
          </ac:spMkLst>
        </pc:spChg>
        <pc:spChg chg="mod ord">
          <ac:chgData name="Gravey Guillaume" userId="93871549-e43a-47b7-9673-0d1225e861d4" providerId="ADAL" clId="{9B243C26-B418-4A28-A9A0-A4FE75AF6D82}" dt="2020-10-22T14:07:02.885" v="12471" actId="6264"/>
          <ac:spMkLst>
            <pc:docMk/>
            <pc:sldMk cId="6150414" sldId="2820"/>
            <ac:spMk id="3" creationId="{7C213DCB-91C2-45CC-8F86-C1EDFFC58A8B}"/>
          </ac:spMkLst>
        </pc:spChg>
        <pc:spChg chg="del">
          <ac:chgData name="Gravey Guillaume" userId="93871549-e43a-47b7-9673-0d1225e861d4" providerId="ADAL" clId="{9B243C26-B418-4A28-A9A0-A4FE75AF6D82}" dt="2020-10-17T09:46:49.997" v="4494" actId="6264"/>
          <ac:spMkLst>
            <pc:docMk/>
            <pc:sldMk cId="6150414" sldId="2820"/>
            <ac:spMk id="4" creationId="{4089918B-2DD9-4F1E-B48D-D5C6034BABB2}"/>
          </ac:spMkLst>
        </pc:spChg>
        <pc:spChg chg="del mod ord">
          <ac:chgData name="Gravey Guillaume" userId="93871549-e43a-47b7-9673-0d1225e861d4" providerId="ADAL" clId="{9B243C26-B418-4A28-A9A0-A4FE75AF6D82}" dt="2020-10-22T14:07:01.723" v="12470" actId="478"/>
          <ac:spMkLst>
            <pc:docMk/>
            <pc:sldMk cId="6150414" sldId="2820"/>
            <ac:spMk id="5" creationId="{D2EEB5EB-195E-409D-9871-88B7331F3CFF}"/>
          </ac:spMkLst>
        </pc:spChg>
        <pc:spChg chg="add del mod">
          <ac:chgData name="Gravey Guillaume" userId="93871549-e43a-47b7-9673-0d1225e861d4" providerId="ADAL" clId="{9B243C26-B418-4A28-A9A0-A4FE75AF6D82}" dt="2020-10-17T09:46:49.997" v="4494" actId="6264"/>
          <ac:spMkLst>
            <pc:docMk/>
            <pc:sldMk cId="6150414" sldId="2820"/>
            <ac:spMk id="6" creationId="{33F4EBA3-4BCD-43DE-BDB4-D240FA997BB4}"/>
          </ac:spMkLst>
        </pc:spChg>
        <pc:spChg chg="add del mod">
          <ac:chgData name="Gravey Guillaume" userId="93871549-e43a-47b7-9673-0d1225e861d4" providerId="ADAL" clId="{9B243C26-B418-4A28-A9A0-A4FE75AF6D82}" dt="2020-10-17T09:46:49.997" v="4494" actId="6264"/>
          <ac:spMkLst>
            <pc:docMk/>
            <pc:sldMk cId="6150414" sldId="2820"/>
            <ac:spMk id="8" creationId="{357C5028-6F51-4BEE-8AA9-FE827D7D78EE}"/>
          </ac:spMkLst>
        </pc:spChg>
        <pc:spChg chg="add del mod">
          <ac:chgData name="Gravey Guillaume" userId="93871549-e43a-47b7-9673-0d1225e861d4" providerId="ADAL" clId="{9B243C26-B418-4A28-A9A0-A4FE75AF6D82}" dt="2020-10-17T09:46:49.997" v="4494" actId="6264"/>
          <ac:spMkLst>
            <pc:docMk/>
            <pc:sldMk cId="6150414" sldId="2820"/>
            <ac:spMk id="10" creationId="{8BA68D5C-08AB-4242-BFF6-D4F1B8855459}"/>
          </ac:spMkLst>
        </pc:spChg>
        <pc:spChg chg="add mod ord">
          <ac:chgData name="Gravey Guillaume" userId="93871549-e43a-47b7-9673-0d1225e861d4" providerId="ADAL" clId="{9B243C26-B418-4A28-A9A0-A4FE75AF6D82}" dt="2020-10-27T15:59:38.417" v="20033" actId="20577"/>
          <ac:spMkLst>
            <pc:docMk/>
            <pc:sldMk cId="6150414" sldId="2820"/>
            <ac:spMk id="12" creationId="{9A1E0D32-29D6-4595-A5DE-09FB299C7FBC}"/>
          </ac:spMkLst>
        </pc:spChg>
        <pc:spChg chg="add mod ord">
          <ac:chgData name="Gravey Guillaume" userId="93871549-e43a-47b7-9673-0d1225e861d4" providerId="ADAL" clId="{9B243C26-B418-4A28-A9A0-A4FE75AF6D82}" dt="2020-10-22T14:07:02.885" v="12471" actId="6264"/>
          <ac:spMkLst>
            <pc:docMk/>
            <pc:sldMk cId="6150414" sldId="2820"/>
            <ac:spMk id="13" creationId="{7B7999AF-C153-4ED6-96BC-D8F93684705C}"/>
          </ac:spMkLst>
        </pc:spChg>
        <pc:spChg chg="add mod">
          <ac:chgData name="Gravey Guillaume" userId="93871549-e43a-47b7-9673-0d1225e861d4" providerId="ADAL" clId="{9B243C26-B418-4A28-A9A0-A4FE75AF6D82}" dt="2020-10-18T10:59:30.156" v="6572" actId="1076"/>
          <ac:spMkLst>
            <pc:docMk/>
            <pc:sldMk cId="6150414" sldId="2820"/>
            <ac:spMk id="14" creationId="{588E3356-2484-4C8C-9A18-539A2258132A}"/>
          </ac:spMkLst>
        </pc:spChg>
        <pc:spChg chg="add del mod">
          <ac:chgData name="Gravey Guillaume" userId="93871549-e43a-47b7-9673-0d1225e861d4" providerId="ADAL" clId="{9B243C26-B418-4A28-A9A0-A4FE75AF6D82}" dt="2020-10-22T14:07:02.885" v="12471" actId="6264"/>
          <ac:spMkLst>
            <pc:docMk/>
            <pc:sldMk cId="6150414" sldId="2820"/>
            <ac:spMk id="16" creationId="{3A160A8C-5D3C-4E60-9633-5983CC5C8FB5}"/>
          </ac:spMkLst>
        </pc:spChg>
        <pc:spChg chg="add del mod">
          <ac:chgData name="Gravey Guillaume" userId="93871549-e43a-47b7-9673-0d1225e861d4" providerId="ADAL" clId="{9B243C26-B418-4A28-A9A0-A4FE75AF6D82}" dt="2020-10-22T14:07:02.885" v="12471" actId="6264"/>
          <ac:spMkLst>
            <pc:docMk/>
            <pc:sldMk cId="6150414" sldId="2820"/>
            <ac:spMk id="18" creationId="{A0D62700-0DAF-40A8-BA80-BBE53BFE2DFF}"/>
          </ac:spMkLst>
        </pc:spChg>
        <pc:spChg chg="add del mod">
          <ac:chgData name="Gravey Guillaume" userId="93871549-e43a-47b7-9673-0d1225e861d4" providerId="ADAL" clId="{9B243C26-B418-4A28-A9A0-A4FE75AF6D82}" dt="2020-10-22T14:07:02.885" v="12471" actId="6264"/>
          <ac:spMkLst>
            <pc:docMk/>
            <pc:sldMk cId="6150414" sldId="2820"/>
            <ac:spMk id="20" creationId="{F5313FB7-752B-4096-8140-1648E76291DC}"/>
          </ac:spMkLst>
        </pc:spChg>
        <pc:spChg chg="add del mod">
          <ac:chgData name="Gravey Guillaume" userId="93871549-e43a-47b7-9673-0d1225e861d4" providerId="ADAL" clId="{9B243C26-B418-4A28-A9A0-A4FE75AF6D82}" dt="2020-10-22T14:07:02.885" v="12471" actId="6264"/>
          <ac:spMkLst>
            <pc:docMk/>
            <pc:sldMk cId="6150414" sldId="2820"/>
            <ac:spMk id="22" creationId="{EB7E663D-8FCC-428A-B63B-770FDFC505EF}"/>
          </ac:spMkLst>
        </pc:spChg>
        <pc:spChg chg="add mod ord">
          <ac:chgData name="Gravey Guillaume" userId="93871549-e43a-47b7-9673-0d1225e861d4" providerId="ADAL" clId="{9B243C26-B418-4A28-A9A0-A4FE75AF6D82}" dt="2020-10-27T14:52:38.557" v="19425" actId="12789"/>
          <ac:spMkLst>
            <pc:docMk/>
            <pc:sldMk cId="6150414" sldId="2820"/>
            <ac:spMk id="24" creationId="{8E66D81E-D67C-46DB-A584-8FFD204D5ABD}"/>
          </ac:spMkLst>
        </pc:spChg>
        <pc:spChg chg="add del">
          <ac:chgData name="Gravey Guillaume" userId="93871549-e43a-47b7-9673-0d1225e861d4" providerId="ADAL" clId="{9B243C26-B418-4A28-A9A0-A4FE75AF6D82}" dt="2020-10-22T14:06:57.011" v="12468" actId="22"/>
          <ac:spMkLst>
            <pc:docMk/>
            <pc:sldMk cId="6150414" sldId="2820"/>
            <ac:spMk id="53" creationId="{60B6D86D-6C78-4EFE-90E6-77CE0CBF03A8}"/>
          </ac:spMkLst>
        </pc:spChg>
        <pc:grpChg chg="del">
          <ac:chgData name="Gravey Guillaume" userId="93871549-e43a-47b7-9673-0d1225e861d4" providerId="ADAL" clId="{9B243C26-B418-4A28-A9A0-A4FE75AF6D82}" dt="2020-10-17T09:46:47.698" v="4493" actId="478"/>
          <ac:grpSpMkLst>
            <pc:docMk/>
            <pc:sldMk cId="6150414" sldId="2820"/>
            <ac:grpSpMk id="52" creationId="{20821060-89C6-40E3-8AE8-5149EA97C07D}"/>
          </ac:grpSpMkLst>
        </pc:grpChg>
        <pc:picChg chg="add mod">
          <ac:chgData name="Gravey Guillaume" userId="93871549-e43a-47b7-9673-0d1225e861d4" providerId="ADAL" clId="{9B243C26-B418-4A28-A9A0-A4FE75AF6D82}" dt="2020-10-27T14:52:38.557" v="19425" actId="12789"/>
          <ac:picMkLst>
            <pc:docMk/>
            <pc:sldMk cId="6150414" sldId="2820"/>
            <ac:picMk id="4" creationId="{D08B8D15-B39F-426F-A8DA-49AFD277A7BD}"/>
          </ac:picMkLst>
        </pc:picChg>
        <pc:picChg chg="add mod">
          <ac:chgData name="Gravey Guillaume" userId="93871549-e43a-47b7-9673-0d1225e861d4" providerId="ADAL" clId="{9B243C26-B418-4A28-A9A0-A4FE75AF6D82}" dt="2020-10-27T14:52:38.557" v="19425" actId="12789"/>
          <ac:picMkLst>
            <pc:docMk/>
            <pc:sldMk cId="6150414" sldId="2820"/>
            <ac:picMk id="5" creationId="{1260CD1B-34E2-4A88-8CFC-8D9242BC088D}"/>
          </ac:picMkLst>
        </pc:picChg>
      </pc:sldChg>
      <pc:sldChg chg="modSp add mod">
        <pc:chgData name="Gravey Guillaume" userId="93871549-e43a-47b7-9673-0d1225e861d4" providerId="ADAL" clId="{9B243C26-B418-4A28-A9A0-A4FE75AF6D82}" dt="2020-10-18T11:02:10.111" v="6625" actId="20577"/>
        <pc:sldMkLst>
          <pc:docMk/>
          <pc:sldMk cId="551052662" sldId="2821"/>
        </pc:sldMkLst>
        <pc:spChg chg="mod">
          <ac:chgData name="Gravey Guillaume" userId="93871549-e43a-47b7-9673-0d1225e861d4" providerId="ADAL" clId="{9B243C26-B418-4A28-A9A0-A4FE75AF6D82}" dt="2020-10-18T11:02:10.111" v="6625" actId="20577"/>
          <ac:spMkLst>
            <pc:docMk/>
            <pc:sldMk cId="551052662" sldId="2821"/>
            <ac:spMk id="5" creationId="{7E29561D-EE10-4A7E-85FD-B736939A4E3F}"/>
          </ac:spMkLst>
        </pc:spChg>
      </pc:sldChg>
      <pc:sldChg chg="addSp delSp modSp add mod ord chgLayout">
        <pc:chgData name="Gravey Guillaume" userId="93871549-e43a-47b7-9673-0d1225e861d4" providerId="ADAL" clId="{9B243C26-B418-4A28-A9A0-A4FE75AF6D82}" dt="2020-10-22T13:55:20.278" v="12357" actId="14100"/>
        <pc:sldMkLst>
          <pc:docMk/>
          <pc:sldMk cId="411837272" sldId="2822"/>
        </pc:sldMkLst>
        <pc:spChg chg="mod ord">
          <ac:chgData name="Gravey Guillaume" userId="93871549-e43a-47b7-9673-0d1225e861d4" providerId="ADAL" clId="{9B243C26-B418-4A28-A9A0-A4FE75AF6D82}" dt="2020-10-22T13:55:02.401" v="12351" actId="6264"/>
          <ac:spMkLst>
            <pc:docMk/>
            <pc:sldMk cId="411837272" sldId="2822"/>
            <ac:spMk id="2" creationId="{D02F190C-A63C-4E3D-8C21-8C2BD1C16403}"/>
          </ac:spMkLst>
        </pc:spChg>
        <pc:spChg chg="mod ord">
          <ac:chgData name="Gravey Guillaume" userId="93871549-e43a-47b7-9673-0d1225e861d4" providerId="ADAL" clId="{9B243C26-B418-4A28-A9A0-A4FE75AF6D82}" dt="2020-10-22T13:55:02.401" v="12351" actId="6264"/>
          <ac:spMkLst>
            <pc:docMk/>
            <pc:sldMk cId="411837272" sldId="2822"/>
            <ac:spMk id="3" creationId="{0B542F96-6C1B-4C7F-AE23-40DE4E15526D}"/>
          </ac:spMkLst>
        </pc:spChg>
        <pc:spChg chg="del mod ord">
          <ac:chgData name="Gravey Guillaume" userId="93871549-e43a-47b7-9673-0d1225e861d4" providerId="ADAL" clId="{9B243C26-B418-4A28-A9A0-A4FE75AF6D82}" dt="2020-10-22T13:55:00.915" v="12350" actId="478"/>
          <ac:spMkLst>
            <pc:docMk/>
            <pc:sldMk cId="411837272" sldId="2822"/>
            <ac:spMk id="4" creationId="{363D7874-4A98-4929-9662-9331626A3BE4}"/>
          </ac:spMkLst>
        </pc:spChg>
        <pc:spChg chg="del">
          <ac:chgData name="Gravey Guillaume" userId="93871549-e43a-47b7-9673-0d1225e861d4" providerId="ADAL" clId="{9B243C26-B418-4A28-A9A0-A4FE75AF6D82}" dt="2020-10-19T09:36:17.650" v="6890" actId="478"/>
          <ac:spMkLst>
            <pc:docMk/>
            <pc:sldMk cId="411837272" sldId="2822"/>
            <ac:spMk id="5" creationId="{FCB8547A-9537-4553-AA45-43AB35D04ECE}"/>
          </ac:spMkLst>
        </pc:spChg>
        <pc:spChg chg="add del mod">
          <ac:chgData name="Gravey Guillaume" userId="93871549-e43a-47b7-9673-0d1225e861d4" providerId="ADAL" clId="{9B243C26-B418-4A28-A9A0-A4FE75AF6D82}" dt="2020-10-19T09:36:33.240" v="6893" actId="6264"/>
          <ac:spMkLst>
            <pc:docMk/>
            <pc:sldMk cId="411837272" sldId="2822"/>
            <ac:spMk id="6" creationId="{06816E97-EF06-47EF-8486-182C5209B9E9}"/>
          </ac:spMkLst>
        </pc:spChg>
        <pc:spChg chg="add del mod">
          <ac:chgData name="Gravey Guillaume" userId="93871549-e43a-47b7-9673-0d1225e861d4" providerId="ADAL" clId="{9B243C26-B418-4A28-A9A0-A4FE75AF6D82}" dt="2020-10-19T09:36:33.240" v="6893" actId="6264"/>
          <ac:spMkLst>
            <pc:docMk/>
            <pc:sldMk cId="411837272" sldId="2822"/>
            <ac:spMk id="7" creationId="{6CB618D0-9633-41E7-B4A3-90A932923381}"/>
          </ac:spMkLst>
        </pc:spChg>
        <pc:spChg chg="add del mod">
          <ac:chgData name="Gravey Guillaume" userId="93871549-e43a-47b7-9673-0d1225e861d4" providerId="ADAL" clId="{9B243C26-B418-4A28-A9A0-A4FE75AF6D82}" dt="2020-10-19T09:36:33.240" v="6893" actId="6264"/>
          <ac:spMkLst>
            <pc:docMk/>
            <pc:sldMk cId="411837272" sldId="2822"/>
            <ac:spMk id="8" creationId="{25436265-F0C1-4D0B-A045-C6F6B92E2674}"/>
          </ac:spMkLst>
        </pc:spChg>
        <pc:spChg chg="add mod ord">
          <ac:chgData name="Gravey Guillaume" userId="93871549-e43a-47b7-9673-0d1225e861d4" providerId="ADAL" clId="{9B243C26-B418-4A28-A9A0-A4FE75AF6D82}" dt="2020-10-22T13:55:20.278" v="12357" actId="14100"/>
          <ac:spMkLst>
            <pc:docMk/>
            <pc:sldMk cId="411837272" sldId="2822"/>
            <ac:spMk id="9" creationId="{E5D5265B-EEFB-47B4-9255-D000E267D0A7}"/>
          </ac:spMkLst>
        </pc:spChg>
        <pc:spChg chg="add del mod">
          <ac:chgData name="Gravey Guillaume" userId="93871549-e43a-47b7-9673-0d1225e861d4" providerId="ADAL" clId="{9B243C26-B418-4A28-A9A0-A4FE75AF6D82}" dt="2020-10-22T13:55:02.401" v="12351" actId="6264"/>
          <ac:spMkLst>
            <pc:docMk/>
            <pc:sldMk cId="411837272" sldId="2822"/>
            <ac:spMk id="11" creationId="{43039AEA-D57A-41BE-9CEE-733BF3821833}"/>
          </ac:spMkLst>
        </pc:spChg>
        <pc:spChg chg="add del mod">
          <ac:chgData name="Gravey Guillaume" userId="93871549-e43a-47b7-9673-0d1225e861d4" providerId="ADAL" clId="{9B243C26-B418-4A28-A9A0-A4FE75AF6D82}" dt="2020-10-22T13:55:02.401" v="12351" actId="6264"/>
          <ac:spMkLst>
            <pc:docMk/>
            <pc:sldMk cId="411837272" sldId="2822"/>
            <ac:spMk id="12" creationId="{7247DA7B-7BB4-42CC-A4EF-BC1DAC5F665D}"/>
          </ac:spMkLst>
        </pc:spChg>
        <pc:spChg chg="add del mod">
          <ac:chgData name="Gravey Guillaume" userId="93871549-e43a-47b7-9673-0d1225e861d4" providerId="ADAL" clId="{9B243C26-B418-4A28-A9A0-A4FE75AF6D82}" dt="2020-10-22T13:55:02.401" v="12351" actId="6264"/>
          <ac:spMkLst>
            <pc:docMk/>
            <pc:sldMk cId="411837272" sldId="2822"/>
            <ac:spMk id="13" creationId="{2CF11A54-51EA-4F71-97E2-948ED1FE35B8}"/>
          </ac:spMkLst>
        </pc:spChg>
        <pc:spChg chg="add mod ord">
          <ac:chgData name="Gravey Guillaume" userId="93871549-e43a-47b7-9673-0d1225e861d4" providerId="ADAL" clId="{9B243C26-B418-4A28-A9A0-A4FE75AF6D82}" dt="2020-10-22T13:55:16.091" v="12356" actId="313"/>
          <ac:spMkLst>
            <pc:docMk/>
            <pc:sldMk cId="411837272" sldId="2822"/>
            <ac:spMk id="14" creationId="{0219DD53-216C-44B8-B9A8-2DF13181CB05}"/>
          </ac:spMkLst>
        </pc:spChg>
        <pc:graphicFrameChg chg="add mod modGraphic">
          <ac:chgData name="Gravey Guillaume" userId="93871549-e43a-47b7-9673-0d1225e861d4" providerId="ADAL" clId="{9B243C26-B418-4A28-A9A0-A4FE75AF6D82}" dt="2020-10-19T15:47:08.137" v="7818" actId="1036"/>
          <ac:graphicFrameMkLst>
            <pc:docMk/>
            <pc:sldMk cId="411837272" sldId="2822"/>
            <ac:graphicFrameMk id="10" creationId="{A350338B-0F36-4F3E-A835-32F79E6525CE}"/>
          </ac:graphicFrameMkLst>
        </pc:graphicFrameChg>
        <pc:picChg chg="mod">
          <ac:chgData name="Gravey Guillaume" userId="93871549-e43a-47b7-9673-0d1225e861d4" providerId="ADAL" clId="{9B243C26-B418-4A28-A9A0-A4FE75AF6D82}" dt="2020-10-19T09:42:06.098" v="7099" actId="1076"/>
          <ac:picMkLst>
            <pc:docMk/>
            <pc:sldMk cId="411837272" sldId="2822"/>
            <ac:picMk id="13314" creationId="{B7B72D55-CAB7-4747-9C6B-358C6F14805A}"/>
          </ac:picMkLst>
        </pc:picChg>
      </pc:sldChg>
      <pc:sldChg chg="addSp delSp modSp new add del mod modClrScheme chgLayout">
        <pc:chgData name="Gravey Guillaume" userId="93871549-e43a-47b7-9673-0d1225e861d4" providerId="ADAL" clId="{9B243C26-B418-4A28-A9A0-A4FE75AF6D82}" dt="2020-10-27T18:00:17.774" v="22019" actId="113"/>
        <pc:sldMkLst>
          <pc:docMk/>
          <pc:sldMk cId="2607788997" sldId="2823"/>
        </pc:sldMkLst>
        <pc:spChg chg="mod ord">
          <ac:chgData name="Gravey Guillaume" userId="93871549-e43a-47b7-9673-0d1225e861d4" providerId="ADAL" clId="{9B243C26-B418-4A28-A9A0-A4FE75AF6D82}" dt="2020-10-22T13:54:30.056" v="12341" actId="6264"/>
          <ac:spMkLst>
            <pc:docMk/>
            <pc:sldMk cId="2607788997" sldId="2823"/>
            <ac:spMk id="2" creationId="{F189B469-2A87-43ED-87F2-0CD8049A9D64}"/>
          </ac:spMkLst>
        </pc:spChg>
        <pc:spChg chg="mod ord">
          <ac:chgData name="Gravey Guillaume" userId="93871549-e43a-47b7-9673-0d1225e861d4" providerId="ADAL" clId="{9B243C26-B418-4A28-A9A0-A4FE75AF6D82}" dt="2020-10-22T13:54:30.056" v="12341" actId="6264"/>
          <ac:spMkLst>
            <pc:docMk/>
            <pc:sldMk cId="2607788997" sldId="2823"/>
            <ac:spMk id="3" creationId="{87569AB7-6FDB-4430-B181-9E8E864A171C}"/>
          </ac:spMkLst>
        </pc:spChg>
        <pc:spChg chg="del mod">
          <ac:chgData name="Gravey Guillaume" userId="93871549-e43a-47b7-9673-0d1225e861d4" providerId="ADAL" clId="{9B243C26-B418-4A28-A9A0-A4FE75AF6D82}" dt="2020-10-20T14:30:28.529" v="9194" actId="6264"/>
          <ac:spMkLst>
            <pc:docMk/>
            <pc:sldMk cId="2607788997" sldId="2823"/>
            <ac:spMk id="4" creationId="{E89E9BD3-7413-4FC4-958A-A1AD6C0C927B}"/>
          </ac:spMkLst>
        </pc:spChg>
        <pc:spChg chg="del mod ord">
          <ac:chgData name="Gravey Guillaume" userId="93871549-e43a-47b7-9673-0d1225e861d4" providerId="ADAL" clId="{9B243C26-B418-4A28-A9A0-A4FE75AF6D82}" dt="2020-10-22T13:54:25.901" v="12340" actId="478"/>
          <ac:spMkLst>
            <pc:docMk/>
            <pc:sldMk cId="2607788997" sldId="2823"/>
            <ac:spMk id="5" creationId="{E7E2B838-B8B8-41D3-8B00-A792F80D9E53}"/>
          </ac:spMkLst>
        </pc:spChg>
        <pc:spChg chg="add del mod">
          <ac:chgData name="Gravey Guillaume" userId="93871549-e43a-47b7-9673-0d1225e861d4" providerId="ADAL" clId="{9B243C26-B418-4A28-A9A0-A4FE75AF6D82}" dt="2020-10-20T14:30:28.529" v="9194" actId="6264"/>
          <ac:spMkLst>
            <pc:docMk/>
            <pc:sldMk cId="2607788997" sldId="2823"/>
            <ac:spMk id="6" creationId="{E9C143DB-1F2D-466F-8490-9D20A6E40666}"/>
          </ac:spMkLst>
        </pc:spChg>
        <pc:spChg chg="add del mod">
          <ac:chgData name="Gravey Guillaume" userId="93871549-e43a-47b7-9673-0d1225e861d4" providerId="ADAL" clId="{9B243C26-B418-4A28-A9A0-A4FE75AF6D82}" dt="2020-10-20T14:30:28.529" v="9194" actId="6264"/>
          <ac:spMkLst>
            <pc:docMk/>
            <pc:sldMk cId="2607788997" sldId="2823"/>
            <ac:spMk id="7" creationId="{9D1C7C93-F0A9-45D9-B892-3C4AF963BCEC}"/>
          </ac:spMkLst>
        </pc:spChg>
        <pc:spChg chg="add del mod">
          <ac:chgData name="Gravey Guillaume" userId="93871549-e43a-47b7-9673-0d1225e861d4" providerId="ADAL" clId="{9B243C26-B418-4A28-A9A0-A4FE75AF6D82}" dt="2020-10-20T14:30:28.529" v="9194" actId="6264"/>
          <ac:spMkLst>
            <pc:docMk/>
            <pc:sldMk cId="2607788997" sldId="2823"/>
            <ac:spMk id="8" creationId="{DD85DED2-0A0E-47EC-84F7-705A77C2CB4E}"/>
          </ac:spMkLst>
        </pc:spChg>
        <pc:spChg chg="add del mod ord">
          <ac:chgData name="Gravey Guillaume" userId="93871549-e43a-47b7-9673-0d1225e861d4" providerId="ADAL" clId="{9B243C26-B418-4A28-A9A0-A4FE75AF6D82}" dt="2020-10-20T14:30:32.803" v="9195" actId="700"/>
          <ac:spMkLst>
            <pc:docMk/>
            <pc:sldMk cId="2607788997" sldId="2823"/>
            <ac:spMk id="9" creationId="{60F12414-265E-4301-89DB-8377B4BE633B}"/>
          </ac:spMkLst>
        </pc:spChg>
        <pc:spChg chg="add mod ord">
          <ac:chgData name="Gravey Guillaume" userId="93871549-e43a-47b7-9673-0d1225e861d4" providerId="ADAL" clId="{9B243C26-B418-4A28-A9A0-A4FE75AF6D82}" dt="2020-10-27T18:00:17.774" v="22019" actId="113"/>
          <ac:spMkLst>
            <pc:docMk/>
            <pc:sldMk cId="2607788997" sldId="2823"/>
            <ac:spMk id="10" creationId="{E74B5F5E-38A2-45C9-8154-31669B1A10B0}"/>
          </ac:spMkLst>
        </pc:spChg>
        <pc:spChg chg="add del mod ord">
          <ac:chgData name="Gravey Guillaume" userId="93871549-e43a-47b7-9673-0d1225e861d4" providerId="ADAL" clId="{9B243C26-B418-4A28-A9A0-A4FE75AF6D82}" dt="2020-10-20T14:33:04.018" v="9269" actId="478"/>
          <ac:spMkLst>
            <pc:docMk/>
            <pc:sldMk cId="2607788997" sldId="2823"/>
            <ac:spMk id="11" creationId="{BEB5841B-9EDF-4C98-8875-5F2D95ADEBB9}"/>
          </ac:spMkLst>
        </pc:spChg>
        <pc:spChg chg="add mod">
          <ac:chgData name="Gravey Guillaume" userId="93871549-e43a-47b7-9673-0d1225e861d4" providerId="ADAL" clId="{9B243C26-B418-4A28-A9A0-A4FE75AF6D82}" dt="2020-10-20T14:32:51.649" v="9267" actId="1037"/>
          <ac:spMkLst>
            <pc:docMk/>
            <pc:sldMk cId="2607788997" sldId="2823"/>
            <ac:spMk id="14" creationId="{DE02EA55-DF53-453D-8031-C619B5844853}"/>
          </ac:spMkLst>
        </pc:spChg>
        <pc:spChg chg="add del mod">
          <ac:chgData name="Gravey Guillaume" userId="93871549-e43a-47b7-9673-0d1225e861d4" providerId="ADAL" clId="{9B243C26-B418-4A28-A9A0-A4FE75AF6D82}" dt="2020-10-20T14:33:06.905" v="9270" actId="478"/>
          <ac:spMkLst>
            <pc:docMk/>
            <pc:sldMk cId="2607788997" sldId="2823"/>
            <ac:spMk id="16" creationId="{73106A45-5B9E-4931-9E0E-59F90175EB62}"/>
          </ac:spMkLst>
        </pc:spChg>
        <pc:spChg chg="add del mod">
          <ac:chgData name="Gravey Guillaume" userId="93871549-e43a-47b7-9673-0d1225e861d4" providerId="ADAL" clId="{9B243C26-B418-4A28-A9A0-A4FE75AF6D82}" dt="2020-10-22T13:54:30.056" v="12341" actId="6264"/>
          <ac:spMkLst>
            <pc:docMk/>
            <pc:sldMk cId="2607788997" sldId="2823"/>
            <ac:spMk id="17" creationId="{B4BE7CAD-03AE-4391-B8A8-570CF78D6C63}"/>
          </ac:spMkLst>
        </pc:spChg>
        <pc:spChg chg="add del mod">
          <ac:chgData name="Gravey Guillaume" userId="93871549-e43a-47b7-9673-0d1225e861d4" providerId="ADAL" clId="{9B243C26-B418-4A28-A9A0-A4FE75AF6D82}" dt="2020-10-22T13:54:30.056" v="12341" actId="6264"/>
          <ac:spMkLst>
            <pc:docMk/>
            <pc:sldMk cId="2607788997" sldId="2823"/>
            <ac:spMk id="18" creationId="{144361DA-8D98-428D-9A31-78608D7425D2}"/>
          </ac:spMkLst>
        </pc:spChg>
        <pc:spChg chg="add del mod">
          <ac:chgData name="Gravey Guillaume" userId="93871549-e43a-47b7-9673-0d1225e861d4" providerId="ADAL" clId="{9B243C26-B418-4A28-A9A0-A4FE75AF6D82}" dt="2020-10-22T13:54:30.056" v="12341" actId="6264"/>
          <ac:spMkLst>
            <pc:docMk/>
            <pc:sldMk cId="2607788997" sldId="2823"/>
            <ac:spMk id="19" creationId="{ED1F5E2A-5B7F-4FB5-AB30-8E9AB5C731FE}"/>
          </ac:spMkLst>
        </pc:spChg>
        <pc:spChg chg="add mod ord">
          <ac:chgData name="Gravey Guillaume" userId="93871549-e43a-47b7-9673-0d1225e861d4" providerId="ADAL" clId="{9B243C26-B418-4A28-A9A0-A4FE75AF6D82}" dt="2020-10-22T13:54:33.942" v="12344" actId="20577"/>
          <ac:spMkLst>
            <pc:docMk/>
            <pc:sldMk cId="2607788997" sldId="2823"/>
            <ac:spMk id="20" creationId="{4177CCD8-F137-44D3-A409-BDCA8248D369}"/>
          </ac:spMkLst>
        </pc:spChg>
        <pc:spChg chg="add del mod ord">
          <ac:chgData name="Gravey Guillaume" userId="93871549-e43a-47b7-9673-0d1225e861d4" providerId="ADAL" clId="{9B243C26-B418-4A28-A9A0-A4FE75AF6D82}" dt="2020-10-22T13:54:52.382" v="12348" actId="478"/>
          <ac:spMkLst>
            <pc:docMk/>
            <pc:sldMk cId="2607788997" sldId="2823"/>
            <ac:spMk id="21" creationId="{7EE62E06-3DFD-4787-89D4-0D2EE20BC642}"/>
          </ac:spMkLst>
        </pc:spChg>
        <pc:grpChg chg="add mod">
          <ac:chgData name="Gravey Guillaume" userId="93871549-e43a-47b7-9673-0d1225e861d4" providerId="ADAL" clId="{9B243C26-B418-4A28-A9A0-A4FE75AF6D82}" dt="2020-10-20T14:32:51.649" v="9267" actId="1037"/>
          <ac:grpSpMkLst>
            <pc:docMk/>
            <pc:sldMk cId="2607788997" sldId="2823"/>
            <ac:grpSpMk id="13" creationId="{FB594363-41F3-49FA-8618-B5CE2153759A}"/>
          </ac:grpSpMkLst>
        </pc:grpChg>
        <pc:picChg chg="mod">
          <ac:chgData name="Gravey Guillaume" userId="93871549-e43a-47b7-9673-0d1225e861d4" providerId="ADAL" clId="{9B243C26-B418-4A28-A9A0-A4FE75AF6D82}" dt="2020-10-20T14:32:51.649" v="9267" actId="1037"/>
          <ac:picMkLst>
            <pc:docMk/>
            <pc:sldMk cId="2607788997" sldId="2823"/>
            <ac:picMk id="15362" creationId="{E353D2CA-1DDA-4FC9-84F2-3CCABE4A529B}"/>
          </ac:picMkLst>
        </pc:picChg>
      </pc:sldChg>
      <pc:sldChg chg="addSp">
        <pc:chgData name="Gravey Guillaume" userId="93871549-e43a-47b7-9673-0d1225e861d4" providerId="ADAL" clId="{9B243C26-B418-4A28-A9A0-A4FE75AF6D82}" dt="2020-10-20T14:29:29.344" v="9183"/>
        <pc:sldMkLst>
          <pc:docMk/>
          <pc:sldMk cId="2698103806" sldId="2823"/>
        </pc:sldMkLst>
        <pc:picChg chg="add">
          <ac:chgData name="Gravey Guillaume" userId="93871549-e43a-47b7-9673-0d1225e861d4" providerId="ADAL" clId="{9B243C26-B418-4A28-A9A0-A4FE75AF6D82}" dt="2020-10-20T14:29:29.344" v="9183"/>
          <ac:picMkLst>
            <pc:docMk/>
            <pc:sldMk cId="2698103806" sldId="2823"/>
            <ac:picMk id="15362" creationId="{E353D2CA-1DDA-4FC9-84F2-3CCABE4A529B}"/>
          </ac:picMkLst>
        </pc:picChg>
      </pc:sldChg>
      <pc:sldChg chg="addSp delSp modSp new mod chgLayout">
        <pc:chgData name="Gravey Guillaume" userId="93871549-e43a-47b7-9673-0d1225e861d4" providerId="ADAL" clId="{9B243C26-B418-4A28-A9A0-A4FE75AF6D82}" dt="2020-10-27T15:17:33.532" v="19838" actId="20577"/>
        <pc:sldMkLst>
          <pc:docMk/>
          <pc:sldMk cId="627504296" sldId="2824"/>
        </pc:sldMkLst>
        <pc:spChg chg="mod ord">
          <ac:chgData name="Gravey Guillaume" userId="93871549-e43a-47b7-9673-0d1225e861d4" providerId="ADAL" clId="{9B243C26-B418-4A28-A9A0-A4FE75AF6D82}" dt="2020-10-22T13:54:00.992" v="12337" actId="790"/>
          <ac:spMkLst>
            <pc:docMk/>
            <pc:sldMk cId="627504296" sldId="2824"/>
            <ac:spMk id="2" creationId="{4E5009B1-D619-4906-B5C5-0AB16CD65BAC}"/>
          </ac:spMkLst>
        </pc:spChg>
        <pc:spChg chg="mod ord">
          <ac:chgData name="Gravey Guillaume" userId="93871549-e43a-47b7-9673-0d1225e861d4" providerId="ADAL" clId="{9B243C26-B418-4A28-A9A0-A4FE75AF6D82}" dt="2020-10-22T13:54:00.992" v="12337" actId="790"/>
          <ac:spMkLst>
            <pc:docMk/>
            <pc:sldMk cId="627504296" sldId="2824"/>
            <ac:spMk id="3" creationId="{66E5BB6C-26D8-4793-8FD3-7A87A93DE347}"/>
          </ac:spMkLst>
        </pc:spChg>
        <pc:spChg chg="del mod">
          <ac:chgData name="Gravey Guillaume" userId="93871549-e43a-47b7-9673-0d1225e861d4" providerId="ADAL" clId="{9B243C26-B418-4A28-A9A0-A4FE75AF6D82}" dt="2020-10-20T09:34:29.450" v="7853" actId="478"/>
          <ac:spMkLst>
            <pc:docMk/>
            <pc:sldMk cId="627504296" sldId="2824"/>
            <ac:spMk id="4" creationId="{B4D682D7-13E9-43EC-AA17-B75D7AD89848}"/>
          </ac:spMkLst>
        </pc:spChg>
        <pc:spChg chg="del mod ord">
          <ac:chgData name="Gravey Guillaume" userId="93871549-e43a-47b7-9673-0d1225e861d4" providerId="ADAL" clId="{9B243C26-B418-4A28-A9A0-A4FE75AF6D82}" dt="2020-10-22T13:53:13.353" v="12327" actId="478"/>
          <ac:spMkLst>
            <pc:docMk/>
            <pc:sldMk cId="627504296" sldId="2824"/>
            <ac:spMk id="5" creationId="{33337B5C-EC81-4A0F-9140-4DE0001658FD}"/>
          </ac:spMkLst>
        </pc:spChg>
        <pc:spChg chg="add mod">
          <ac:chgData name="Gravey Guillaume" userId="93871549-e43a-47b7-9673-0d1225e861d4" providerId="ADAL" clId="{9B243C26-B418-4A28-A9A0-A4FE75AF6D82}" dt="2020-10-22T13:54:00.992" v="12337" actId="790"/>
          <ac:spMkLst>
            <pc:docMk/>
            <pc:sldMk cId="627504296" sldId="2824"/>
            <ac:spMk id="8" creationId="{60AC2A18-4290-43C4-8380-E113E36DACF2}"/>
          </ac:spMkLst>
        </pc:spChg>
        <pc:spChg chg="add del mod">
          <ac:chgData name="Gravey Guillaume" userId="93871549-e43a-47b7-9673-0d1225e861d4" providerId="ADAL" clId="{9B243C26-B418-4A28-A9A0-A4FE75AF6D82}" dt="2020-10-20T09:35:54.185" v="7868" actId="6264"/>
          <ac:spMkLst>
            <pc:docMk/>
            <pc:sldMk cId="627504296" sldId="2824"/>
            <ac:spMk id="9" creationId="{55B53529-EBF9-423C-B491-976DBAEF6C8F}"/>
          </ac:spMkLst>
        </pc:spChg>
        <pc:spChg chg="add del mod">
          <ac:chgData name="Gravey Guillaume" userId="93871549-e43a-47b7-9673-0d1225e861d4" providerId="ADAL" clId="{9B243C26-B418-4A28-A9A0-A4FE75AF6D82}" dt="2020-10-20T09:35:54.185" v="7868" actId="6264"/>
          <ac:spMkLst>
            <pc:docMk/>
            <pc:sldMk cId="627504296" sldId="2824"/>
            <ac:spMk id="10" creationId="{8ED9E7A1-CA4C-4833-BBE1-57F84386CA69}"/>
          </ac:spMkLst>
        </pc:spChg>
        <pc:spChg chg="add del mod">
          <ac:chgData name="Gravey Guillaume" userId="93871549-e43a-47b7-9673-0d1225e861d4" providerId="ADAL" clId="{9B243C26-B418-4A28-A9A0-A4FE75AF6D82}" dt="2020-10-20T09:35:54.185" v="7868" actId="6264"/>
          <ac:spMkLst>
            <pc:docMk/>
            <pc:sldMk cId="627504296" sldId="2824"/>
            <ac:spMk id="11" creationId="{BF950735-A853-44D5-819A-D7C5C1630EC2}"/>
          </ac:spMkLst>
        </pc:spChg>
        <pc:spChg chg="add mod ord">
          <ac:chgData name="Gravey Guillaume" userId="93871549-e43a-47b7-9673-0d1225e861d4" providerId="ADAL" clId="{9B243C26-B418-4A28-A9A0-A4FE75AF6D82}" dt="2020-10-22T13:54:00.992" v="12337" actId="790"/>
          <ac:spMkLst>
            <pc:docMk/>
            <pc:sldMk cId="627504296" sldId="2824"/>
            <ac:spMk id="12" creationId="{AABDB3D9-F0FC-4F45-8BF4-BDD4B7BD7813}"/>
          </ac:spMkLst>
        </pc:spChg>
        <pc:spChg chg="add mod">
          <ac:chgData name="Gravey Guillaume" userId="93871549-e43a-47b7-9673-0d1225e861d4" providerId="ADAL" clId="{9B243C26-B418-4A28-A9A0-A4FE75AF6D82}" dt="2020-10-23T11:47:24.960" v="13309" actId="1076"/>
          <ac:spMkLst>
            <pc:docMk/>
            <pc:sldMk cId="627504296" sldId="2824"/>
            <ac:spMk id="14" creationId="{6F66AA6B-EF18-4794-BC63-B5236E8724C6}"/>
          </ac:spMkLst>
        </pc:spChg>
        <pc:spChg chg="add del mod">
          <ac:chgData name="Gravey Guillaume" userId="93871549-e43a-47b7-9673-0d1225e861d4" providerId="ADAL" clId="{9B243C26-B418-4A28-A9A0-A4FE75AF6D82}" dt="2020-10-22T13:46:08.179" v="12202" actId="6264"/>
          <ac:spMkLst>
            <pc:docMk/>
            <pc:sldMk cId="627504296" sldId="2824"/>
            <ac:spMk id="15" creationId="{D76C2A84-F493-4A45-96E9-74938C85FE97}"/>
          </ac:spMkLst>
        </pc:spChg>
        <pc:spChg chg="add del mod">
          <ac:chgData name="Gravey Guillaume" userId="93871549-e43a-47b7-9673-0d1225e861d4" providerId="ADAL" clId="{9B243C26-B418-4A28-A9A0-A4FE75AF6D82}" dt="2020-10-22T13:46:08.179" v="12202" actId="6264"/>
          <ac:spMkLst>
            <pc:docMk/>
            <pc:sldMk cId="627504296" sldId="2824"/>
            <ac:spMk id="16" creationId="{0F05C360-B364-40E7-9CAB-726F61D8014B}"/>
          </ac:spMkLst>
        </pc:spChg>
        <pc:spChg chg="add del mod">
          <ac:chgData name="Gravey Guillaume" userId="93871549-e43a-47b7-9673-0d1225e861d4" providerId="ADAL" clId="{9B243C26-B418-4A28-A9A0-A4FE75AF6D82}" dt="2020-10-22T13:46:08.179" v="12202" actId="6264"/>
          <ac:spMkLst>
            <pc:docMk/>
            <pc:sldMk cId="627504296" sldId="2824"/>
            <ac:spMk id="17" creationId="{71612C9C-E865-48C4-BF96-52D5A7E20C35}"/>
          </ac:spMkLst>
        </pc:spChg>
        <pc:spChg chg="add del mod">
          <ac:chgData name="Gravey Guillaume" userId="93871549-e43a-47b7-9673-0d1225e861d4" providerId="ADAL" clId="{9B243C26-B418-4A28-A9A0-A4FE75AF6D82}" dt="2020-10-22T13:46:08.179" v="12202" actId="6264"/>
          <ac:spMkLst>
            <pc:docMk/>
            <pc:sldMk cId="627504296" sldId="2824"/>
            <ac:spMk id="18" creationId="{74F9BEF0-0949-4CD2-A35F-878D19FD980C}"/>
          </ac:spMkLst>
        </pc:spChg>
        <pc:spChg chg="add del mod ord">
          <ac:chgData name="Gravey Guillaume" userId="93871549-e43a-47b7-9673-0d1225e861d4" providerId="ADAL" clId="{9B243C26-B418-4A28-A9A0-A4FE75AF6D82}" dt="2020-10-22T13:46:38.097" v="12205" actId="6264"/>
          <ac:spMkLst>
            <pc:docMk/>
            <pc:sldMk cId="627504296" sldId="2824"/>
            <ac:spMk id="19" creationId="{6BBAFAE5-6DDF-4F60-B211-95F458F0C8FF}"/>
          </ac:spMkLst>
        </pc:spChg>
        <pc:spChg chg="add del mod">
          <ac:chgData name="Gravey Guillaume" userId="93871549-e43a-47b7-9673-0d1225e861d4" providerId="ADAL" clId="{9B243C26-B418-4A28-A9A0-A4FE75AF6D82}" dt="2020-10-22T13:46:38.097" v="12205" actId="6264"/>
          <ac:spMkLst>
            <pc:docMk/>
            <pc:sldMk cId="627504296" sldId="2824"/>
            <ac:spMk id="20" creationId="{0CCCABCF-2825-4CB8-9881-0BD6F276A84B}"/>
          </ac:spMkLst>
        </pc:spChg>
        <pc:spChg chg="add del mod">
          <ac:chgData name="Gravey Guillaume" userId="93871549-e43a-47b7-9673-0d1225e861d4" providerId="ADAL" clId="{9B243C26-B418-4A28-A9A0-A4FE75AF6D82}" dt="2020-10-22T13:46:38.097" v="12205" actId="6264"/>
          <ac:spMkLst>
            <pc:docMk/>
            <pc:sldMk cId="627504296" sldId="2824"/>
            <ac:spMk id="21" creationId="{EBA51084-9FE1-4DFE-A899-BD4815C999AC}"/>
          </ac:spMkLst>
        </pc:spChg>
        <pc:spChg chg="add del mod">
          <ac:chgData name="Gravey Guillaume" userId="93871549-e43a-47b7-9673-0d1225e861d4" providerId="ADAL" clId="{9B243C26-B418-4A28-A9A0-A4FE75AF6D82}" dt="2020-10-22T13:46:38.097" v="12205" actId="6264"/>
          <ac:spMkLst>
            <pc:docMk/>
            <pc:sldMk cId="627504296" sldId="2824"/>
            <ac:spMk id="22" creationId="{E9E0CF13-859C-48F2-B17A-3224E4E82100}"/>
          </ac:spMkLst>
        </pc:spChg>
        <pc:spChg chg="add del mod">
          <ac:chgData name="Gravey Guillaume" userId="93871549-e43a-47b7-9673-0d1225e861d4" providerId="ADAL" clId="{9B243C26-B418-4A28-A9A0-A4FE75AF6D82}" dt="2020-10-22T13:46:38.097" v="12205" actId="6264"/>
          <ac:spMkLst>
            <pc:docMk/>
            <pc:sldMk cId="627504296" sldId="2824"/>
            <ac:spMk id="23" creationId="{0ACB25D7-9362-4237-9779-1B94D25CEB96}"/>
          </ac:spMkLst>
        </pc:spChg>
        <pc:spChg chg="add del mod ord">
          <ac:chgData name="Gravey Guillaume" userId="93871549-e43a-47b7-9673-0d1225e861d4" providerId="ADAL" clId="{9B243C26-B418-4A28-A9A0-A4FE75AF6D82}" dt="2020-10-22T13:53:04.025" v="12323" actId="6264"/>
          <ac:spMkLst>
            <pc:docMk/>
            <pc:sldMk cId="627504296" sldId="2824"/>
            <ac:spMk id="24" creationId="{19386BBD-A082-4E5F-8791-5905CFB66A25}"/>
          </ac:spMkLst>
        </pc:spChg>
        <pc:spChg chg="add del mod">
          <ac:chgData name="Gravey Guillaume" userId="93871549-e43a-47b7-9673-0d1225e861d4" providerId="ADAL" clId="{9B243C26-B418-4A28-A9A0-A4FE75AF6D82}" dt="2020-10-22T13:53:04.025" v="12323" actId="6264"/>
          <ac:spMkLst>
            <pc:docMk/>
            <pc:sldMk cId="627504296" sldId="2824"/>
            <ac:spMk id="25" creationId="{B4CB3E36-20C3-4672-AA9F-EB6D8C6EA4FA}"/>
          </ac:spMkLst>
        </pc:spChg>
        <pc:spChg chg="add del mod">
          <ac:chgData name="Gravey Guillaume" userId="93871549-e43a-47b7-9673-0d1225e861d4" providerId="ADAL" clId="{9B243C26-B418-4A28-A9A0-A4FE75AF6D82}" dt="2020-10-22T13:53:04.025" v="12323" actId="6264"/>
          <ac:spMkLst>
            <pc:docMk/>
            <pc:sldMk cId="627504296" sldId="2824"/>
            <ac:spMk id="26" creationId="{862C4D71-FE01-43AB-BB3E-ABA32DD08A6C}"/>
          </ac:spMkLst>
        </pc:spChg>
        <pc:spChg chg="add del mod">
          <ac:chgData name="Gravey Guillaume" userId="93871549-e43a-47b7-9673-0d1225e861d4" providerId="ADAL" clId="{9B243C26-B418-4A28-A9A0-A4FE75AF6D82}" dt="2020-10-22T13:53:04.025" v="12323" actId="6264"/>
          <ac:spMkLst>
            <pc:docMk/>
            <pc:sldMk cId="627504296" sldId="2824"/>
            <ac:spMk id="27" creationId="{957781D8-6265-4EC1-AF15-9D4E8494C2E1}"/>
          </ac:spMkLst>
        </pc:spChg>
        <pc:spChg chg="add mod ord">
          <ac:chgData name="Gravey Guillaume" userId="93871549-e43a-47b7-9673-0d1225e861d4" providerId="ADAL" clId="{9B243C26-B418-4A28-A9A0-A4FE75AF6D82}" dt="2020-10-27T15:17:33.532" v="19838" actId="20577"/>
          <ac:spMkLst>
            <pc:docMk/>
            <pc:sldMk cId="627504296" sldId="2824"/>
            <ac:spMk id="28" creationId="{B75F39C1-6AF0-41C6-9143-63A01B2C517D}"/>
          </ac:spMkLst>
        </pc:spChg>
        <pc:picChg chg="add mod modCrop">
          <ac:chgData name="Gravey Guillaume" userId="93871549-e43a-47b7-9673-0d1225e861d4" providerId="ADAL" clId="{9B243C26-B418-4A28-A9A0-A4FE75AF6D82}" dt="2020-10-20T09:35:10.720" v="7863" actId="1076"/>
          <ac:picMkLst>
            <pc:docMk/>
            <pc:sldMk cId="627504296" sldId="2824"/>
            <ac:picMk id="7" creationId="{694B5C36-0315-4565-BB75-4D7A7497B438}"/>
          </ac:picMkLst>
        </pc:picChg>
      </pc:sldChg>
      <pc:sldChg chg="addSp delSp modSp add del mod chgLayout">
        <pc:chgData name="Gravey Guillaume" userId="93871549-e43a-47b7-9673-0d1225e861d4" providerId="ADAL" clId="{9B243C26-B418-4A28-A9A0-A4FE75AF6D82}" dt="2020-10-23T11:49:05.734" v="13310" actId="14100"/>
        <pc:sldMkLst>
          <pc:docMk/>
          <pc:sldMk cId="580592969" sldId="2825"/>
        </pc:sldMkLst>
        <pc:spChg chg="mod ord">
          <ac:chgData name="Gravey Guillaume" userId="93871549-e43a-47b7-9673-0d1225e861d4" providerId="ADAL" clId="{9B243C26-B418-4A28-A9A0-A4FE75AF6D82}" dt="2020-10-22T13:52:15.931" v="12295" actId="6264"/>
          <ac:spMkLst>
            <pc:docMk/>
            <pc:sldMk cId="580592969" sldId="2825"/>
            <ac:spMk id="2" creationId="{4E5009B1-D619-4906-B5C5-0AB16CD65BAC}"/>
          </ac:spMkLst>
        </pc:spChg>
        <pc:spChg chg="mod ord">
          <ac:chgData name="Gravey Guillaume" userId="93871549-e43a-47b7-9673-0d1225e861d4" providerId="ADAL" clId="{9B243C26-B418-4A28-A9A0-A4FE75AF6D82}" dt="2020-10-22T13:52:15.931" v="12295" actId="6264"/>
          <ac:spMkLst>
            <pc:docMk/>
            <pc:sldMk cId="580592969" sldId="2825"/>
            <ac:spMk id="3" creationId="{66E5BB6C-26D8-4793-8FD3-7A87A93DE347}"/>
          </ac:spMkLst>
        </pc:spChg>
        <pc:spChg chg="del mod">
          <ac:chgData name="Gravey Guillaume" userId="93871549-e43a-47b7-9673-0d1225e861d4" providerId="ADAL" clId="{9B243C26-B418-4A28-A9A0-A4FE75AF6D82}" dt="2020-10-22T13:52:08.987" v="12294" actId="478"/>
          <ac:spMkLst>
            <pc:docMk/>
            <pc:sldMk cId="580592969" sldId="2825"/>
            <ac:spMk id="5" creationId="{33337B5C-EC81-4A0F-9140-4DE0001658FD}"/>
          </ac:spMkLst>
        </pc:spChg>
        <pc:spChg chg="add mod">
          <ac:chgData name="Gravey Guillaume" userId="93871549-e43a-47b7-9673-0d1225e861d4" providerId="ADAL" clId="{9B243C26-B418-4A28-A9A0-A4FE75AF6D82}" dt="2020-10-23T11:49:05.734" v="13310" actId="14100"/>
          <ac:spMkLst>
            <pc:docMk/>
            <pc:sldMk cId="580592969" sldId="2825"/>
            <ac:spMk id="7" creationId="{AB5F2799-FE8A-424F-8AC0-B4062DEDB25E}"/>
          </ac:spMkLst>
        </pc:spChg>
        <pc:spChg chg="mod">
          <ac:chgData name="Gravey Guillaume" userId="93871549-e43a-47b7-9673-0d1225e861d4" providerId="ADAL" clId="{9B243C26-B418-4A28-A9A0-A4FE75AF6D82}" dt="2020-10-20T12:34:16.991" v="9170" actId="14100"/>
          <ac:spMkLst>
            <pc:docMk/>
            <pc:sldMk cId="580592969" sldId="2825"/>
            <ac:spMk id="8" creationId="{60AC2A18-4290-43C4-8380-E113E36DACF2}"/>
          </ac:spMkLst>
        </pc:spChg>
        <pc:spChg chg="add del mod">
          <ac:chgData name="Gravey Guillaume" userId="93871549-e43a-47b7-9673-0d1225e861d4" providerId="ADAL" clId="{9B243C26-B418-4A28-A9A0-A4FE75AF6D82}" dt="2020-10-20T12:32:35.844" v="9168" actId="478"/>
          <ac:spMkLst>
            <pc:docMk/>
            <pc:sldMk cId="580592969" sldId="2825"/>
            <ac:spMk id="10" creationId="{F51C2CB1-2D58-4B2B-AC6D-E7150D2CAFC4}"/>
          </ac:spMkLst>
        </pc:spChg>
        <pc:spChg chg="mod ord">
          <ac:chgData name="Gravey Guillaume" userId="93871549-e43a-47b7-9673-0d1225e861d4" providerId="ADAL" clId="{9B243C26-B418-4A28-A9A0-A4FE75AF6D82}" dt="2020-10-22T13:53:41.295" v="12333" actId="207"/>
          <ac:spMkLst>
            <pc:docMk/>
            <pc:sldMk cId="580592969" sldId="2825"/>
            <ac:spMk id="12" creationId="{AABDB3D9-F0FC-4F45-8BF4-BDD4B7BD7813}"/>
          </ac:spMkLst>
        </pc:spChg>
        <pc:spChg chg="add del mod">
          <ac:chgData name="Gravey Guillaume" userId="93871549-e43a-47b7-9673-0d1225e861d4" providerId="ADAL" clId="{9B243C26-B418-4A28-A9A0-A4FE75AF6D82}" dt="2020-10-22T13:52:15.931" v="12295" actId="6264"/>
          <ac:spMkLst>
            <pc:docMk/>
            <pc:sldMk cId="580592969" sldId="2825"/>
            <ac:spMk id="13" creationId="{D1202A3F-181A-4CF1-B18B-489CDFCDCDDC}"/>
          </ac:spMkLst>
        </pc:spChg>
        <pc:spChg chg="add del mod">
          <ac:chgData name="Gravey Guillaume" userId="93871549-e43a-47b7-9673-0d1225e861d4" providerId="ADAL" clId="{9B243C26-B418-4A28-A9A0-A4FE75AF6D82}" dt="2020-10-22T13:52:15.931" v="12295" actId="6264"/>
          <ac:spMkLst>
            <pc:docMk/>
            <pc:sldMk cId="580592969" sldId="2825"/>
            <ac:spMk id="14" creationId="{B81B2B9A-96DD-41FF-A99D-69217751B88C}"/>
          </ac:spMkLst>
        </pc:spChg>
        <pc:spChg chg="add del mod">
          <ac:chgData name="Gravey Guillaume" userId="93871549-e43a-47b7-9673-0d1225e861d4" providerId="ADAL" clId="{9B243C26-B418-4A28-A9A0-A4FE75AF6D82}" dt="2020-10-22T13:52:15.931" v="12295" actId="6264"/>
          <ac:spMkLst>
            <pc:docMk/>
            <pc:sldMk cId="580592969" sldId="2825"/>
            <ac:spMk id="15" creationId="{215BE2DA-77F0-4175-B0B4-C491B8AA89F4}"/>
          </ac:spMkLst>
        </pc:spChg>
        <pc:spChg chg="add mod ord">
          <ac:chgData name="Gravey Guillaume" userId="93871549-e43a-47b7-9673-0d1225e861d4" providerId="ADAL" clId="{9B243C26-B418-4A28-A9A0-A4FE75AF6D82}" dt="2020-10-22T13:52:32.030" v="12318" actId="20577"/>
          <ac:spMkLst>
            <pc:docMk/>
            <pc:sldMk cId="580592969" sldId="2825"/>
            <ac:spMk id="16" creationId="{4259AEBB-7284-4F93-86AB-71757FFB84DE}"/>
          </ac:spMkLst>
        </pc:spChg>
        <pc:grpChg chg="add">
          <ac:chgData name="Gravey Guillaume" userId="93871549-e43a-47b7-9673-0d1225e861d4" providerId="ADAL" clId="{9B243C26-B418-4A28-A9A0-A4FE75AF6D82}" dt="2020-10-20T12:34:25.948" v="9171" actId="164"/>
          <ac:grpSpMkLst>
            <pc:docMk/>
            <pc:sldMk cId="580592969" sldId="2825"/>
            <ac:grpSpMk id="9" creationId="{07C0B653-E17B-4923-A41E-2263183F4588}"/>
          </ac:grpSpMkLst>
        </pc:grpChg>
        <pc:picChg chg="add mod">
          <ac:chgData name="Gravey Guillaume" userId="93871549-e43a-47b7-9673-0d1225e861d4" providerId="ADAL" clId="{9B243C26-B418-4A28-A9A0-A4FE75AF6D82}" dt="2020-10-20T12:31:35.387" v="9135" actId="1038"/>
          <ac:picMkLst>
            <pc:docMk/>
            <pc:sldMk cId="580592969" sldId="2825"/>
            <ac:picMk id="6" creationId="{EE66167E-7BB7-49DC-BB2D-AA26FEA5AF95}"/>
          </ac:picMkLst>
        </pc:picChg>
        <pc:picChg chg="del">
          <ac:chgData name="Gravey Guillaume" userId="93871549-e43a-47b7-9673-0d1225e861d4" providerId="ADAL" clId="{9B243C26-B418-4A28-A9A0-A4FE75AF6D82}" dt="2020-10-20T12:26:00.476" v="8618" actId="478"/>
          <ac:picMkLst>
            <pc:docMk/>
            <pc:sldMk cId="580592969" sldId="2825"/>
            <ac:picMk id="7" creationId="{694B5C36-0315-4565-BB75-4D7A7497B438}"/>
          </ac:picMkLst>
        </pc:picChg>
        <pc:picChg chg="mod">
          <ac:chgData name="Gravey Guillaume" userId="93871549-e43a-47b7-9673-0d1225e861d4" providerId="ADAL" clId="{9B243C26-B418-4A28-A9A0-A4FE75AF6D82}" dt="2020-10-20T12:31:35.387" v="9135" actId="1038"/>
          <ac:picMkLst>
            <pc:docMk/>
            <pc:sldMk cId="580592969" sldId="2825"/>
            <ac:picMk id="14338" creationId="{81017EE1-A003-45B7-861D-EDE241E5C3EE}"/>
          </ac:picMkLst>
        </pc:picChg>
      </pc:sldChg>
      <pc:sldChg chg="addSp">
        <pc:chgData name="Gravey Guillaume" userId="93871549-e43a-47b7-9673-0d1225e861d4" providerId="ADAL" clId="{9B243C26-B418-4A28-A9A0-A4FE75AF6D82}" dt="2020-10-20T12:26:01.780" v="8619"/>
        <pc:sldMkLst>
          <pc:docMk/>
          <pc:sldMk cId="3498565202" sldId="2825"/>
        </pc:sldMkLst>
        <pc:picChg chg="add">
          <ac:chgData name="Gravey Guillaume" userId="93871549-e43a-47b7-9673-0d1225e861d4" providerId="ADAL" clId="{9B243C26-B418-4A28-A9A0-A4FE75AF6D82}" dt="2020-10-20T12:26:01.780" v="8619"/>
          <ac:picMkLst>
            <pc:docMk/>
            <pc:sldMk cId="3498565202" sldId="2825"/>
            <ac:picMk id="14338" creationId="{81017EE1-A003-45B7-861D-EDE241E5C3EE}"/>
          </ac:picMkLst>
        </pc:picChg>
      </pc:sldChg>
      <pc:sldChg chg="modSp add mod ord">
        <pc:chgData name="Gravey Guillaume" userId="93871549-e43a-47b7-9673-0d1225e861d4" providerId="ADAL" clId="{9B243C26-B418-4A28-A9A0-A4FE75AF6D82}" dt="2020-10-23T11:06:29.017" v="12704" actId="20577"/>
        <pc:sldMkLst>
          <pc:docMk/>
          <pc:sldMk cId="3264990017" sldId="2826"/>
        </pc:sldMkLst>
        <pc:spChg chg="mod">
          <ac:chgData name="Gravey Guillaume" userId="93871549-e43a-47b7-9673-0d1225e861d4" providerId="ADAL" clId="{9B243C26-B418-4A28-A9A0-A4FE75AF6D82}" dt="2020-10-23T11:06:29.017" v="12704" actId="20577"/>
          <ac:spMkLst>
            <pc:docMk/>
            <pc:sldMk cId="3264990017" sldId="2826"/>
            <ac:spMk id="5" creationId="{7E29561D-EE10-4A7E-85FD-B736939A4E3F}"/>
          </ac:spMkLst>
        </pc:spChg>
      </pc:sldChg>
      <pc:sldChg chg="addSp delSp modSp new mod ord setBg modClrScheme chgLayout">
        <pc:chgData name="Gravey Guillaume" userId="93871549-e43a-47b7-9673-0d1225e861d4" providerId="ADAL" clId="{9B243C26-B418-4A28-A9A0-A4FE75AF6D82}" dt="2020-10-27T13:38:00.680" v="16698" actId="313"/>
        <pc:sldMkLst>
          <pc:docMk/>
          <pc:sldMk cId="3389828856" sldId="2827"/>
        </pc:sldMkLst>
        <pc:spChg chg="mod ord">
          <ac:chgData name="Gravey Guillaume" userId="93871549-e43a-47b7-9673-0d1225e861d4" providerId="ADAL" clId="{9B243C26-B418-4A28-A9A0-A4FE75AF6D82}" dt="2020-10-27T09:57:47.162" v="13762" actId="6264"/>
          <ac:spMkLst>
            <pc:docMk/>
            <pc:sldMk cId="3389828856" sldId="2827"/>
            <ac:spMk id="2" creationId="{FF1CC603-BD5C-4954-A39D-85E88E2E6030}"/>
          </ac:spMkLst>
        </pc:spChg>
        <pc:spChg chg="mod ord">
          <ac:chgData name="Gravey Guillaume" userId="93871549-e43a-47b7-9673-0d1225e861d4" providerId="ADAL" clId="{9B243C26-B418-4A28-A9A0-A4FE75AF6D82}" dt="2020-10-27T09:57:47.162" v="13762" actId="6264"/>
          <ac:spMkLst>
            <pc:docMk/>
            <pc:sldMk cId="3389828856" sldId="2827"/>
            <ac:spMk id="3" creationId="{155A58C8-AF3A-401C-B424-71AB8F7753F1}"/>
          </ac:spMkLst>
        </pc:spChg>
        <pc:spChg chg="del">
          <ac:chgData name="Gravey Guillaume" userId="93871549-e43a-47b7-9673-0d1225e861d4" providerId="ADAL" clId="{9B243C26-B418-4A28-A9A0-A4FE75AF6D82}" dt="2020-10-22T14:08:24.860" v="12492" actId="6264"/>
          <ac:spMkLst>
            <pc:docMk/>
            <pc:sldMk cId="3389828856" sldId="2827"/>
            <ac:spMk id="4" creationId="{1BF0144C-147E-4778-A376-05AA2FD8A7C7}"/>
          </ac:spMkLst>
        </pc:spChg>
        <pc:spChg chg="del">
          <ac:chgData name="Gravey Guillaume" userId="93871549-e43a-47b7-9673-0d1225e861d4" providerId="ADAL" clId="{9B243C26-B418-4A28-A9A0-A4FE75AF6D82}" dt="2020-10-22T14:08:24.860" v="12492" actId="6264"/>
          <ac:spMkLst>
            <pc:docMk/>
            <pc:sldMk cId="3389828856" sldId="2827"/>
            <ac:spMk id="5" creationId="{FABA2966-3E06-4DC4-939B-C0239FA19AB9}"/>
          </ac:spMkLst>
        </pc:spChg>
        <pc:spChg chg="add del mod">
          <ac:chgData name="Gravey Guillaume" userId="93871549-e43a-47b7-9673-0d1225e861d4" providerId="ADAL" clId="{9B243C26-B418-4A28-A9A0-A4FE75AF6D82}" dt="2020-10-27T09:31:47.598" v="13512" actId="6264"/>
          <ac:spMkLst>
            <pc:docMk/>
            <pc:sldMk cId="3389828856" sldId="2827"/>
            <ac:spMk id="6" creationId="{435AE41D-F1FB-4925-B68A-0697B54603B3}"/>
          </ac:spMkLst>
        </pc:spChg>
        <pc:spChg chg="del">
          <ac:chgData name="Gravey Guillaume" userId="93871549-e43a-47b7-9673-0d1225e861d4" providerId="ADAL" clId="{9B243C26-B418-4A28-A9A0-A4FE75AF6D82}" dt="2020-10-22T14:08:24.860" v="12492" actId="6264"/>
          <ac:spMkLst>
            <pc:docMk/>
            <pc:sldMk cId="3389828856" sldId="2827"/>
            <ac:spMk id="6" creationId="{DA543062-D530-446D-9D0E-D37A53A13F01}"/>
          </ac:spMkLst>
        </pc:spChg>
        <pc:spChg chg="add del mod">
          <ac:chgData name="Gravey Guillaume" userId="93871549-e43a-47b7-9673-0d1225e861d4" providerId="ADAL" clId="{9B243C26-B418-4A28-A9A0-A4FE75AF6D82}" dt="2020-10-22T14:08:24.860" v="12492" actId="6264"/>
          <ac:spMkLst>
            <pc:docMk/>
            <pc:sldMk cId="3389828856" sldId="2827"/>
            <ac:spMk id="7" creationId="{0943B3A6-BE7A-42E3-BAAB-C1E100B9FAE5}"/>
          </ac:spMkLst>
        </pc:spChg>
        <pc:spChg chg="add del mod">
          <ac:chgData name="Gravey Guillaume" userId="93871549-e43a-47b7-9673-0d1225e861d4" providerId="ADAL" clId="{9B243C26-B418-4A28-A9A0-A4FE75AF6D82}" dt="2020-10-27T09:31:47.598" v="13512" actId="6264"/>
          <ac:spMkLst>
            <pc:docMk/>
            <pc:sldMk cId="3389828856" sldId="2827"/>
            <ac:spMk id="7" creationId="{4F29A447-EC9C-4E68-928E-6DFE5E7FEF12}"/>
          </ac:spMkLst>
        </pc:spChg>
        <pc:spChg chg="add del mod">
          <ac:chgData name="Gravey Guillaume" userId="93871549-e43a-47b7-9673-0d1225e861d4" providerId="ADAL" clId="{9B243C26-B418-4A28-A9A0-A4FE75AF6D82}" dt="2020-10-22T14:08:24.860" v="12492" actId="6264"/>
          <ac:spMkLst>
            <pc:docMk/>
            <pc:sldMk cId="3389828856" sldId="2827"/>
            <ac:spMk id="8" creationId="{09098072-D201-43B5-9FC0-D4C141160298}"/>
          </ac:spMkLst>
        </pc:spChg>
        <pc:spChg chg="add del mod">
          <ac:chgData name="Gravey Guillaume" userId="93871549-e43a-47b7-9673-0d1225e861d4" providerId="ADAL" clId="{9B243C26-B418-4A28-A9A0-A4FE75AF6D82}" dt="2020-10-27T09:31:47.598" v="13512" actId="6264"/>
          <ac:spMkLst>
            <pc:docMk/>
            <pc:sldMk cId="3389828856" sldId="2827"/>
            <ac:spMk id="8" creationId="{75CD52E6-64FD-4C06-B11F-44BE29BF472E}"/>
          </ac:spMkLst>
        </pc:spChg>
        <pc:spChg chg="add del mod ord">
          <ac:chgData name="Gravey Guillaume" userId="93871549-e43a-47b7-9673-0d1225e861d4" providerId="ADAL" clId="{9B243C26-B418-4A28-A9A0-A4FE75AF6D82}" dt="2020-10-27T09:31:59.307" v="13513" actId="700"/>
          <ac:spMkLst>
            <pc:docMk/>
            <pc:sldMk cId="3389828856" sldId="2827"/>
            <ac:spMk id="9" creationId="{4AC81C4F-7BD1-4D99-AEF8-37B60CF4C8AF}"/>
          </ac:spMkLst>
        </pc:spChg>
        <pc:spChg chg="add del mod ord">
          <ac:chgData name="Gravey Guillaume" userId="93871549-e43a-47b7-9673-0d1225e861d4" providerId="ADAL" clId="{9B243C26-B418-4A28-A9A0-A4FE75AF6D82}" dt="2020-10-23T11:11:55.469" v="12750" actId="700"/>
          <ac:spMkLst>
            <pc:docMk/>
            <pc:sldMk cId="3389828856" sldId="2827"/>
            <ac:spMk id="9" creationId="{D21A5EDA-507C-4CE9-B462-82BFCB74CA74}"/>
          </ac:spMkLst>
        </pc:spChg>
        <pc:spChg chg="add del mod ord">
          <ac:chgData name="Gravey Guillaume" userId="93871549-e43a-47b7-9673-0d1225e861d4" providerId="ADAL" clId="{9B243C26-B418-4A28-A9A0-A4FE75AF6D82}" dt="2020-10-27T09:31:59.307" v="13513" actId="700"/>
          <ac:spMkLst>
            <pc:docMk/>
            <pc:sldMk cId="3389828856" sldId="2827"/>
            <ac:spMk id="10" creationId="{9396F573-D011-4C24-B0A8-735E2E8FBBE7}"/>
          </ac:spMkLst>
        </pc:spChg>
        <pc:spChg chg="add del mod ord">
          <ac:chgData name="Gravey Guillaume" userId="93871549-e43a-47b7-9673-0d1225e861d4" providerId="ADAL" clId="{9B243C26-B418-4A28-A9A0-A4FE75AF6D82}" dt="2020-10-23T11:11:55.469" v="12750" actId="700"/>
          <ac:spMkLst>
            <pc:docMk/>
            <pc:sldMk cId="3389828856" sldId="2827"/>
            <ac:spMk id="10" creationId="{A1270B74-1AF0-4C5F-A012-5957E4A4193F}"/>
          </ac:spMkLst>
        </pc:spChg>
        <pc:spChg chg="add del mod ord">
          <ac:chgData name="Gravey Guillaume" userId="93871549-e43a-47b7-9673-0d1225e861d4" providerId="ADAL" clId="{9B243C26-B418-4A28-A9A0-A4FE75AF6D82}" dt="2020-10-27T09:42:10.697" v="13683" actId="6264"/>
          <ac:spMkLst>
            <pc:docMk/>
            <pc:sldMk cId="3389828856" sldId="2827"/>
            <ac:spMk id="11" creationId="{6DDE236A-E73F-4EEE-A400-3356DBEAA8CC}"/>
          </ac:spMkLst>
        </pc:spChg>
        <pc:spChg chg="add del mod ord">
          <ac:chgData name="Gravey Guillaume" userId="93871549-e43a-47b7-9673-0d1225e861d4" providerId="ADAL" clId="{9B243C26-B418-4A28-A9A0-A4FE75AF6D82}" dt="2020-10-23T11:11:55.469" v="12750" actId="700"/>
          <ac:spMkLst>
            <pc:docMk/>
            <pc:sldMk cId="3389828856" sldId="2827"/>
            <ac:spMk id="11" creationId="{7546FCB2-9583-425B-9E6B-546F947C69B2}"/>
          </ac:spMkLst>
        </pc:spChg>
        <pc:spChg chg="add mod ord">
          <ac:chgData name="Gravey Guillaume" userId="93871549-e43a-47b7-9673-0d1225e861d4" providerId="ADAL" clId="{9B243C26-B418-4A28-A9A0-A4FE75AF6D82}" dt="2020-10-27T09:57:47.162" v="13762" actId="6264"/>
          <ac:spMkLst>
            <pc:docMk/>
            <pc:sldMk cId="3389828856" sldId="2827"/>
            <ac:spMk id="12" creationId="{D97DD7EA-F1E0-47E6-8195-9A0845D28B2C}"/>
          </ac:spMkLst>
        </pc:spChg>
        <pc:spChg chg="add del mod ord">
          <ac:chgData name="Gravey Guillaume" userId="93871549-e43a-47b7-9673-0d1225e861d4" providerId="ADAL" clId="{9B243C26-B418-4A28-A9A0-A4FE75AF6D82}" dt="2020-10-27T09:32:13.429" v="13516"/>
          <ac:spMkLst>
            <pc:docMk/>
            <pc:sldMk cId="3389828856" sldId="2827"/>
            <ac:spMk id="13" creationId="{6E6F878C-20B6-42F7-B72D-E714B66EC016}"/>
          </ac:spMkLst>
        </pc:spChg>
        <pc:spChg chg="add del mod ord">
          <ac:chgData name="Gravey Guillaume" userId="93871549-e43a-47b7-9673-0d1225e861d4" providerId="ADAL" clId="{9B243C26-B418-4A28-A9A0-A4FE75AF6D82}" dt="2020-10-23T11:13:10.870" v="12771" actId="478"/>
          <ac:spMkLst>
            <pc:docMk/>
            <pc:sldMk cId="3389828856" sldId="2827"/>
            <ac:spMk id="13" creationId="{AC66643C-BF13-47AD-8D64-05D5A3C633E8}"/>
          </ac:spMkLst>
        </pc:spChg>
        <pc:spChg chg="add del mod ord">
          <ac:chgData name="Gravey Guillaume" userId="93871549-e43a-47b7-9673-0d1225e861d4" providerId="ADAL" clId="{9B243C26-B418-4A28-A9A0-A4FE75AF6D82}" dt="2020-10-27T09:31:47.598" v="13512" actId="6264"/>
          <ac:spMkLst>
            <pc:docMk/>
            <pc:sldMk cId="3389828856" sldId="2827"/>
            <ac:spMk id="14" creationId="{DB0BF6DD-D9B7-41F3-B36C-C803EE866240}"/>
          </ac:spMkLst>
        </pc:spChg>
        <pc:spChg chg="add del mod">
          <ac:chgData name="Gravey Guillaume" userId="93871549-e43a-47b7-9673-0d1225e861d4" providerId="ADAL" clId="{9B243C26-B418-4A28-A9A0-A4FE75AF6D82}" dt="2020-10-27T09:41:28.187" v="13679"/>
          <ac:spMkLst>
            <pc:docMk/>
            <pc:sldMk cId="3389828856" sldId="2827"/>
            <ac:spMk id="19" creationId="{0D5216C6-8EEB-4D26-989F-EC7ADB9C48A0}"/>
          </ac:spMkLst>
        </pc:spChg>
        <pc:spChg chg="add del mod">
          <ac:chgData name="Gravey Guillaume" userId="93871549-e43a-47b7-9673-0d1225e861d4" providerId="ADAL" clId="{9B243C26-B418-4A28-A9A0-A4FE75AF6D82}" dt="2020-10-27T09:42:10.697" v="13683" actId="6264"/>
          <ac:spMkLst>
            <pc:docMk/>
            <pc:sldMk cId="3389828856" sldId="2827"/>
            <ac:spMk id="22" creationId="{A9F01837-085E-4BA8-9791-D49141DDE539}"/>
          </ac:spMkLst>
        </pc:spChg>
        <pc:spChg chg="add del mod">
          <ac:chgData name="Gravey Guillaume" userId="93871549-e43a-47b7-9673-0d1225e861d4" providerId="ADAL" clId="{9B243C26-B418-4A28-A9A0-A4FE75AF6D82}" dt="2020-10-27T09:42:10.697" v="13683" actId="6264"/>
          <ac:spMkLst>
            <pc:docMk/>
            <pc:sldMk cId="3389828856" sldId="2827"/>
            <ac:spMk id="23" creationId="{0FF2A2F3-BE13-4B21-8A49-598B6D361A8B}"/>
          </ac:spMkLst>
        </pc:spChg>
        <pc:spChg chg="add del">
          <ac:chgData name="Gravey Guillaume" userId="93871549-e43a-47b7-9673-0d1225e861d4" providerId="ADAL" clId="{9B243C26-B418-4A28-A9A0-A4FE75AF6D82}" dt="2020-10-23T11:15:41.211" v="12793" actId="26606"/>
          <ac:spMkLst>
            <pc:docMk/>
            <pc:sldMk cId="3389828856" sldId="2827"/>
            <ac:spMk id="23" creationId="{707744A9-B1DD-4F76-B3B2-02A51E6DF412}"/>
          </ac:spMkLst>
        </pc:spChg>
        <pc:spChg chg="add del mod">
          <ac:chgData name="Gravey Guillaume" userId="93871549-e43a-47b7-9673-0d1225e861d4" providerId="ADAL" clId="{9B243C26-B418-4A28-A9A0-A4FE75AF6D82}" dt="2020-10-27T09:42:10.697" v="13683" actId="6264"/>
          <ac:spMkLst>
            <pc:docMk/>
            <pc:sldMk cId="3389828856" sldId="2827"/>
            <ac:spMk id="24" creationId="{0C83D2E4-504D-48D8-A494-6985BE47E33E}"/>
          </ac:spMkLst>
        </pc:spChg>
        <pc:spChg chg="add del">
          <ac:chgData name="Gravey Guillaume" userId="93871549-e43a-47b7-9673-0d1225e861d4" providerId="ADAL" clId="{9B243C26-B418-4A28-A9A0-A4FE75AF6D82}" dt="2020-10-23T11:15:41.211" v="12793" actId="26606"/>
          <ac:spMkLst>
            <pc:docMk/>
            <pc:sldMk cId="3389828856" sldId="2827"/>
            <ac:spMk id="25" creationId="{09F52C97-D8A0-4C58-9D04-B8733EE38B7B}"/>
          </ac:spMkLst>
        </pc:spChg>
        <pc:spChg chg="add del mod">
          <ac:chgData name="Gravey Guillaume" userId="93871549-e43a-47b7-9673-0d1225e861d4" providerId="ADAL" clId="{9B243C26-B418-4A28-A9A0-A4FE75AF6D82}" dt="2020-10-27T09:42:10.697" v="13683" actId="6264"/>
          <ac:spMkLst>
            <pc:docMk/>
            <pc:sldMk cId="3389828856" sldId="2827"/>
            <ac:spMk id="25" creationId="{412D8E38-8BFE-4B1B-89BD-4061D7713965}"/>
          </ac:spMkLst>
        </pc:spChg>
        <pc:spChg chg="add del mod ord">
          <ac:chgData name="Gravey Guillaume" userId="93871549-e43a-47b7-9673-0d1225e861d4" providerId="ADAL" clId="{9B243C26-B418-4A28-A9A0-A4FE75AF6D82}" dt="2020-10-27T09:44:44.321" v="13721" actId="6264"/>
          <ac:spMkLst>
            <pc:docMk/>
            <pc:sldMk cId="3389828856" sldId="2827"/>
            <ac:spMk id="26" creationId="{C1AA16A2-F8BF-4587-9A97-5A4B7C75FF4C}"/>
          </ac:spMkLst>
        </pc:spChg>
        <pc:spChg chg="add del">
          <ac:chgData name="Gravey Guillaume" userId="93871549-e43a-47b7-9673-0d1225e861d4" providerId="ADAL" clId="{9B243C26-B418-4A28-A9A0-A4FE75AF6D82}" dt="2020-10-23T11:15:45.040" v="12795" actId="26606"/>
          <ac:spMkLst>
            <pc:docMk/>
            <pc:sldMk cId="3389828856" sldId="2827"/>
            <ac:spMk id="27" creationId="{B9951BD9-0868-4CDB-ACD6-9C4209B5E412}"/>
          </ac:spMkLst>
        </pc:spChg>
        <pc:spChg chg="add del mod">
          <ac:chgData name="Gravey Guillaume" userId="93871549-e43a-47b7-9673-0d1225e861d4" providerId="ADAL" clId="{9B243C26-B418-4A28-A9A0-A4FE75AF6D82}" dt="2020-10-27T09:44:44.321" v="13721" actId="6264"/>
          <ac:spMkLst>
            <pc:docMk/>
            <pc:sldMk cId="3389828856" sldId="2827"/>
            <ac:spMk id="27" creationId="{FBB674A8-AC24-41BF-B61A-BBB25AD67D73}"/>
          </ac:spMkLst>
        </pc:spChg>
        <pc:spChg chg="add del mod">
          <ac:chgData name="Gravey Guillaume" userId="93871549-e43a-47b7-9673-0d1225e861d4" providerId="ADAL" clId="{9B243C26-B418-4A28-A9A0-A4FE75AF6D82}" dt="2020-10-27T09:44:44.321" v="13721" actId="6264"/>
          <ac:spMkLst>
            <pc:docMk/>
            <pc:sldMk cId="3389828856" sldId="2827"/>
            <ac:spMk id="28" creationId="{4C42671E-4EA0-4B1C-9DC3-CD65DBDF0E67}"/>
          </ac:spMkLst>
        </pc:spChg>
        <pc:spChg chg="add del mod">
          <ac:chgData name="Gravey Guillaume" userId="93871549-e43a-47b7-9673-0d1225e861d4" providerId="ADAL" clId="{9B243C26-B418-4A28-A9A0-A4FE75AF6D82}" dt="2020-10-27T09:44:44.321" v="13721" actId="6264"/>
          <ac:spMkLst>
            <pc:docMk/>
            <pc:sldMk cId="3389828856" sldId="2827"/>
            <ac:spMk id="29" creationId="{5F1E0E02-38CD-4F51-BDFB-5CB1739E8E6F}"/>
          </ac:spMkLst>
        </pc:spChg>
        <pc:spChg chg="add del">
          <ac:chgData name="Gravey Guillaume" userId="93871549-e43a-47b7-9673-0d1225e861d4" providerId="ADAL" clId="{9B243C26-B418-4A28-A9A0-A4FE75AF6D82}" dt="2020-10-23T11:15:48.560" v="12797" actId="26606"/>
          <ac:spMkLst>
            <pc:docMk/>
            <pc:sldMk cId="3389828856" sldId="2827"/>
            <ac:spMk id="29" creationId="{7D9D36D6-2AC5-46A1-A849-4C82D5264A3A}"/>
          </ac:spMkLst>
        </pc:spChg>
        <pc:spChg chg="add del mod">
          <ac:chgData name="Gravey Guillaume" userId="93871549-e43a-47b7-9673-0d1225e861d4" providerId="ADAL" clId="{9B243C26-B418-4A28-A9A0-A4FE75AF6D82}" dt="2020-10-27T09:44:44.321" v="13721" actId="6264"/>
          <ac:spMkLst>
            <pc:docMk/>
            <pc:sldMk cId="3389828856" sldId="2827"/>
            <ac:spMk id="30" creationId="{9A122F45-CA56-4E9E-B701-05092C2827D3}"/>
          </ac:spMkLst>
        </pc:spChg>
        <pc:spChg chg="add del">
          <ac:chgData name="Gravey Guillaume" userId="93871549-e43a-47b7-9673-0d1225e861d4" providerId="ADAL" clId="{9B243C26-B418-4A28-A9A0-A4FE75AF6D82}" dt="2020-10-23T11:15:50.888" v="12799" actId="26606"/>
          <ac:spMkLst>
            <pc:docMk/>
            <pc:sldMk cId="3389828856" sldId="2827"/>
            <ac:spMk id="31" creationId="{CC263FCC-695F-4994-AFE7-65D70BD0EBE0}"/>
          </ac:spMkLst>
        </pc:spChg>
        <pc:spChg chg="add del mod ord">
          <ac:chgData name="Gravey Guillaume" userId="93871549-e43a-47b7-9673-0d1225e861d4" providerId="ADAL" clId="{9B243C26-B418-4A28-A9A0-A4FE75AF6D82}" dt="2020-10-27T09:45:24.839" v="13724" actId="6264"/>
          <ac:spMkLst>
            <pc:docMk/>
            <pc:sldMk cId="3389828856" sldId="2827"/>
            <ac:spMk id="31" creationId="{EDB9244B-D99C-42F5-837A-9C3847CD796E}"/>
          </ac:spMkLst>
        </pc:spChg>
        <pc:spChg chg="add del mod">
          <ac:chgData name="Gravey Guillaume" userId="93871549-e43a-47b7-9673-0d1225e861d4" providerId="ADAL" clId="{9B243C26-B418-4A28-A9A0-A4FE75AF6D82}" dt="2020-10-27T09:45:24.839" v="13724" actId="6264"/>
          <ac:spMkLst>
            <pc:docMk/>
            <pc:sldMk cId="3389828856" sldId="2827"/>
            <ac:spMk id="32" creationId="{950AD618-946E-4324-AA8F-854B987A8E30}"/>
          </ac:spMkLst>
        </pc:spChg>
        <pc:spChg chg="add del mod">
          <ac:chgData name="Gravey Guillaume" userId="93871549-e43a-47b7-9673-0d1225e861d4" providerId="ADAL" clId="{9B243C26-B418-4A28-A9A0-A4FE75AF6D82}" dt="2020-10-27T09:45:24.839" v="13724" actId="6264"/>
          <ac:spMkLst>
            <pc:docMk/>
            <pc:sldMk cId="3389828856" sldId="2827"/>
            <ac:spMk id="33" creationId="{2AE8F0AC-3C76-471F-B455-7891DE0826EA}"/>
          </ac:spMkLst>
        </pc:spChg>
        <pc:spChg chg="add del mod">
          <ac:chgData name="Gravey Guillaume" userId="93871549-e43a-47b7-9673-0d1225e861d4" providerId="ADAL" clId="{9B243C26-B418-4A28-A9A0-A4FE75AF6D82}" dt="2020-10-27T09:45:24.839" v="13724" actId="6264"/>
          <ac:spMkLst>
            <pc:docMk/>
            <pc:sldMk cId="3389828856" sldId="2827"/>
            <ac:spMk id="34" creationId="{FF2D775B-4C9E-4C29-85B1-E368455270F5}"/>
          </ac:spMkLst>
        </pc:spChg>
        <pc:spChg chg="add del mod">
          <ac:chgData name="Gravey Guillaume" userId="93871549-e43a-47b7-9673-0d1225e861d4" providerId="ADAL" clId="{9B243C26-B418-4A28-A9A0-A4FE75AF6D82}" dt="2020-10-27T09:45:24.839" v="13724" actId="6264"/>
          <ac:spMkLst>
            <pc:docMk/>
            <pc:sldMk cId="3389828856" sldId="2827"/>
            <ac:spMk id="35" creationId="{5EFAB5A8-C1B7-4B15-926F-40A24D4F1DD0}"/>
          </ac:spMkLst>
        </pc:spChg>
        <pc:spChg chg="add del mod ord">
          <ac:chgData name="Gravey Guillaume" userId="93871549-e43a-47b7-9673-0d1225e861d4" providerId="ADAL" clId="{9B243C26-B418-4A28-A9A0-A4FE75AF6D82}" dt="2020-10-27T09:45:45.264" v="13726" actId="6264"/>
          <ac:spMkLst>
            <pc:docMk/>
            <pc:sldMk cId="3389828856" sldId="2827"/>
            <ac:spMk id="36" creationId="{122EF0B9-C09C-4C04-9E6C-869C7717A0F2}"/>
          </ac:spMkLst>
        </pc:spChg>
        <pc:spChg chg="add del mod">
          <ac:chgData name="Gravey Guillaume" userId="93871549-e43a-47b7-9673-0d1225e861d4" providerId="ADAL" clId="{9B243C26-B418-4A28-A9A0-A4FE75AF6D82}" dt="2020-10-27T09:45:45.264" v="13726" actId="6264"/>
          <ac:spMkLst>
            <pc:docMk/>
            <pc:sldMk cId="3389828856" sldId="2827"/>
            <ac:spMk id="37" creationId="{038CA9A6-0A8B-4E96-A1A2-0BC6A217AA0A}"/>
          </ac:spMkLst>
        </pc:spChg>
        <pc:spChg chg="add del mod">
          <ac:chgData name="Gravey Guillaume" userId="93871549-e43a-47b7-9673-0d1225e861d4" providerId="ADAL" clId="{9B243C26-B418-4A28-A9A0-A4FE75AF6D82}" dt="2020-10-27T09:45:45.264" v="13726" actId="6264"/>
          <ac:spMkLst>
            <pc:docMk/>
            <pc:sldMk cId="3389828856" sldId="2827"/>
            <ac:spMk id="38" creationId="{518CC73C-01D1-4EAE-B2AF-05AAAAB54F0F}"/>
          </ac:spMkLst>
        </pc:spChg>
        <pc:spChg chg="add del mod">
          <ac:chgData name="Gravey Guillaume" userId="93871549-e43a-47b7-9673-0d1225e861d4" providerId="ADAL" clId="{9B243C26-B418-4A28-A9A0-A4FE75AF6D82}" dt="2020-10-27T09:45:45.264" v="13726" actId="6264"/>
          <ac:spMkLst>
            <pc:docMk/>
            <pc:sldMk cId="3389828856" sldId="2827"/>
            <ac:spMk id="39" creationId="{A71EEA66-2F7E-46B4-B4B5-4B5E31DD37B5}"/>
          </ac:spMkLst>
        </pc:spChg>
        <pc:spChg chg="add del mod">
          <ac:chgData name="Gravey Guillaume" userId="93871549-e43a-47b7-9673-0d1225e861d4" providerId="ADAL" clId="{9B243C26-B418-4A28-A9A0-A4FE75AF6D82}" dt="2020-10-27T09:45:45.264" v="13726" actId="6264"/>
          <ac:spMkLst>
            <pc:docMk/>
            <pc:sldMk cId="3389828856" sldId="2827"/>
            <ac:spMk id="40" creationId="{AEB56AE9-41E6-4FF9-BA65-836E9355E5F6}"/>
          </ac:spMkLst>
        </pc:spChg>
        <pc:spChg chg="add del mod ord">
          <ac:chgData name="Gravey Guillaume" userId="93871549-e43a-47b7-9673-0d1225e861d4" providerId="ADAL" clId="{9B243C26-B418-4A28-A9A0-A4FE75AF6D82}" dt="2020-10-27T09:48:50.156" v="13740" actId="6264"/>
          <ac:spMkLst>
            <pc:docMk/>
            <pc:sldMk cId="3389828856" sldId="2827"/>
            <ac:spMk id="41" creationId="{14942336-E8E9-4D2A-9A65-0BEA15D3C645}"/>
          </ac:spMkLst>
        </pc:spChg>
        <pc:spChg chg="add del mod">
          <ac:chgData name="Gravey Guillaume" userId="93871549-e43a-47b7-9673-0d1225e861d4" providerId="ADAL" clId="{9B243C26-B418-4A28-A9A0-A4FE75AF6D82}" dt="2020-10-27T09:48:03.142" v="13736"/>
          <ac:spMkLst>
            <pc:docMk/>
            <pc:sldMk cId="3389828856" sldId="2827"/>
            <ac:spMk id="43" creationId="{9289F5B2-5CA7-42A3-9CC9-AB252B24C1C5}"/>
          </ac:spMkLst>
        </pc:spChg>
        <pc:spChg chg="add del mod">
          <ac:chgData name="Gravey Guillaume" userId="93871549-e43a-47b7-9673-0d1225e861d4" providerId="ADAL" clId="{9B243C26-B418-4A28-A9A0-A4FE75AF6D82}" dt="2020-10-27T09:48:50.156" v="13740" actId="6264"/>
          <ac:spMkLst>
            <pc:docMk/>
            <pc:sldMk cId="3389828856" sldId="2827"/>
            <ac:spMk id="47" creationId="{A156D9D2-E08D-4425-A02D-867153AA639E}"/>
          </ac:spMkLst>
        </pc:spChg>
        <pc:spChg chg="add del mod">
          <ac:chgData name="Gravey Guillaume" userId="93871549-e43a-47b7-9673-0d1225e861d4" providerId="ADAL" clId="{9B243C26-B418-4A28-A9A0-A4FE75AF6D82}" dt="2020-10-27T09:48:50.156" v="13740" actId="6264"/>
          <ac:spMkLst>
            <pc:docMk/>
            <pc:sldMk cId="3389828856" sldId="2827"/>
            <ac:spMk id="48" creationId="{74A5877E-04AD-4FD6-876B-779965BD5CA0}"/>
          </ac:spMkLst>
        </pc:spChg>
        <pc:spChg chg="add del mod">
          <ac:chgData name="Gravey Guillaume" userId="93871549-e43a-47b7-9673-0d1225e861d4" providerId="ADAL" clId="{9B243C26-B418-4A28-A9A0-A4FE75AF6D82}" dt="2020-10-27T09:48:50.156" v="13740" actId="6264"/>
          <ac:spMkLst>
            <pc:docMk/>
            <pc:sldMk cId="3389828856" sldId="2827"/>
            <ac:spMk id="49" creationId="{23180BE7-9FAA-4C05-8B5E-90BCEA53B261}"/>
          </ac:spMkLst>
        </pc:spChg>
        <pc:spChg chg="add del mod">
          <ac:chgData name="Gravey Guillaume" userId="93871549-e43a-47b7-9673-0d1225e861d4" providerId="ADAL" clId="{9B243C26-B418-4A28-A9A0-A4FE75AF6D82}" dt="2020-10-27T09:48:50.156" v="13740" actId="6264"/>
          <ac:spMkLst>
            <pc:docMk/>
            <pc:sldMk cId="3389828856" sldId="2827"/>
            <ac:spMk id="50" creationId="{E36EAC74-DAE4-403D-80F8-7041F6D97352}"/>
          </ac:spMkLst>
        </pc:spChg>
        <pc:spChg chg="add del mod ord">
          <ac:chgData name="Gravey Guillaume" userId="93871549-e43a-47b7-9673-0d1225e861d4" providerId="ADAL" clId="{9B243C26-B418-4A28-A9A0-A4FE75AF6D82}" dt="2020-10-27T09:48:51.045" v="13741" actId="6264"/>
          <ac:spMkLst>
            <pc:docMk/>
            <pc:sldMk cId="3389828856" sldId="2827"/>
            <ac:spMk id="51" creationId="{CD3A02CC-55D5-463F-AC4B-25557BBFE97C}"/>
          </ac:spMkLst>
        </pc:spChg>
        <pc:spChg chg="add del mod ord">
          <ac:chgData name="Gravey Guillaume" userId="93871549-e43a-47b7-9673-0d1225e861d4" providerId="ADAL" clId="{9B243C26-B418-4A28-A9A0-A4FE75AF6D82}" dt="2020-10-27T09:48:51.045" v="13741" actId="6264"/>
          <ac:spMkLst>
            <pc:docMk/>
            <pc:sldMk cId="3389828856" sldId="2827"/>
            <ac:spMk id="52" creationId="{D6665CCB-13FA-436C-823B-CC3A72217D8B}"/>
          </ac:spMkLst>
        </pc:spChg>
        <pc:spChg chg="add del mod">
          <ac:chgData name="Gravey Guillaume" userId="93871549-e43a-47b7-9673-0d1225e861d4" providerId="ADAL" clId="{9B243C26-B418-4A28-A9A0-A4FE75AF6D82}" dt="2020-10-27T09:48:51.045" v="13741" actId="6264"/>
          <ac:spMkLst>
            <pc:docMk/>
            <pc:sldMk cId="3389828856" sldId="2827"/>
            <ac:spMk id="53" creationId="{B7F144D0-2E7A-4C34-BF41-DEBCA42198E9}"/>
          </ac:spMkLst>
        </pc:spChg>
        <pc:spChg chg="add del mod">
          <ac:chgData name="Gravey Guillaume" userId="93871549-e43a-47b7-9673-0d1225e861d4" providerId="ADAL" clId="{9B243C26-B418-4A28-A9A0-A4FE75AF6D82}" dt="2020-10-27T09:48:51.045" v="13741" actId="6264"/>
          <ac:spMkLst>
            <pc:docMk/>
            <pc:sldMk cId="3389828856" sldId="2827"/>
            <ac:spMk id="54" creationId="{DCC5BC73-C1FA-4F61-952B-55B72BB3AE38}"/>
          </ac:spMkLst>
        </pc:spChg>
        <pc:spChg chg="add del mod">
          <ac:chgData name="Gravey Guillaume" userId="93871549-e43a-47b7-9673-0d1225e861d4" providerId="ADAL" clId="{9B243C26-B418-4A28-A9A0-A4FE75AF6D82}" dt="2020-10-27T09:48:51.045" v="13741" actId="6264"/>
          <ac:spMkLst>
            <pc:docMk/>
            <pc:sldMk cId="3389828856" sldId="2827"/>
            <ac:spMk id="55" creationId="{C2898B90-BE4F-4491-8CBE-A2E33DC1A810}"/>
          </ac:spMkLst>
        </pc:spChg>
        <pc:spChg chg="add del mod ord">
          <ac:chgData name="Gravey Guillaume" userId="93871549-e43a-47b7-9673-0d1225e861d4" providerId="ADAL" clId="{9B243C26-B418-4A28-A9A0-A4FE75AF6D82}" dt="2020-10-27T09:48:51.257" v="13742" actId="6264"/>
          <ac:spMkLst>
            <pc:docMk/>
            <pc:sldMk cId="3389828856" sldId="2827"/>
            <ac:spMk id="56" creationId="{4EEC827F-93A5-4F36-8DDB-9197D8DA840E}"/>
          </ac:spMkLst>
        </pc:spChg>
        <pc:spChg chg="add del mod ord">
          <ac:chgData name="Gravey Guillaume" userId="93871549-e43a-47b7-9673-0d1225e861d4" providerId="ADAL" clId="{9B243C26-B418-4A28-A9A0-A4FE75AF6D82}" dt="2020-10-27T09:48:51.257" v="13742" actId="6264"/>
          <ac:spMkLst>
            <pc:docMk/>
            <pc:sldMk cId="3389828856" sldId="2827"/>
            <ac:spMk id="57" creationId="{4A78C3CC-05B0-4D69-B9B1-9B16386182B6}"/>
          </ac:spMkLst>
        </pc:spChg>
        <pc:spChg chg="add del mod">
          <ac:chgData name="Gravey Guillaume" userId="93871549-e43a-47b7-9673-0d1225e861d4" providerId="ADAL" clId="{9B243C26-B418-4A28-A9A0-A4FE75AF6D82}" dt="2020-10-27T09:48:51.257" v="13742" actId="6264"/>
          <ac:spMkLst>
            <pc:docMk/>
            <pc:sldMk cId="3389828856" sldId="2827"/>
            <ac:spMk id="58" creationId="{F12A3273-12F0-40C8-8F91-57CAFBDF14DB}"/>
          </ac:spMkLst>
        </pc:spChg>
        <pc:spChg chg="add del mod">
          <ac:chgData name="Gravey Guillaume" userId="93871549-e43a-47b7-9673-0d1225e861d4" providerId="ADAL" clId="{9B243C26-B418-4A28-A9A0-A4FE75AF6D82}" dt="2020-10-27T09:48:51.257" v="13742" actId="6264"/>
          <ac:spMkLst>
            <pc:docMk/>
            <pc:sldMk cId="3389828856" sldId="2827"/>
            <ac:spMk id="59" creationId="{F3E676DE-3A55-4100-A82B-3F3A68316B7E}"/>
          </ac:spMkLst>
        </pc:spChg>
        <pc:spChg chg="add del mod">
          <ac:chgData name="Gravey Guillaume" userId="93871549-e43a-47b7-9673-0d1225e861d4" providerId="ADAL" clId="{9B243C26-B418-4A28-A9A0-A4FE75AF6D82}" dt="2020-10-27T09:48:51.257" v="13742" actId="6264"/>
          <ac:spMkLst>
            <pc:docMk/>
            <pc:sldMk cId="3389828856" sldId="2827"/>
            <ac:spMk id="60" creationId="{8F04EF29-CA3F-42E4-AEBB-BA6BF0C70693}"/>
          </ac:spMkLst>
        </pc:spChg>
        <pc:spChg chg="add del mod ord">
          <ac:chgData name="Gravey Guillaume" userId="93871549-e43a-47b7-9673-0d1225e861d4" providerId="ADAL" clId="{9B243C26-B418-4A28-A9A0-A4FE75AF6D82}" dt="2020-10-27T09:48:51.451" v="13743" actId="6264"/>
          <ac:spMkLst>
            <pc:docMk/>
            <pc:sldMk cId="3389828856" sldId="2827"/>
            <ac:spMk id="61" creationId="{74CD7879-750A-4BC2-9460-A72DC827CC51}"/>
          </ac:spMkLst>
        </pc:spChg>
        <pc:spChg chg="add del mod ord">
          <ac:chgData name="Gravey Guillaume" userId="93871549-e43a-47b7-9673-0d1225e861d4" providerId="ADAL" clId="{9B243C26-B418-4A28-A9A0-A4FE75AF6D82}" dt="2020-10-27T09:48:51.451" v="13743" actId="6264"/>
          <ac:spMkLst>
            <pc:docMk/>
            <pc:sldMk cId="3389828856" sldId="2827"/>
            <ac:spMk id="62" creationId="{5B6DD208-BEBD-47E2-A193-C15F2A49A40F}"/>
          </ac:spMkLst>
        </pc:spChg>
        <pc:spChg chg="add del mod">
          <ac:chgData name="Gravey Guillaume" userId="93871549-e43a-47b7-9673-0d1225e861d4" providerId="ADAL" clId="{9B243C26-B418-4A28-A9A0-A4FE75AF6D82}" dt="2020-10-27T09:48:51.451" v="13743" actId="6264"/>
          <ac:spMkLst>
            <pc:docMk/>
            <pc:sldMk cId="3389828856" sldId="2827"/>
            <ac:spMk id="63" creationId="{44EFDAF6-CD22-4F33-83F9-0026DA532DCF}"/>
          </ac:spMkLst>
        </pc:spChg>
        <pc:spChg chg="add del mod">
          <ac:chgData name="Gravey Guillaume" userId="93871549-e43a-47b7-9673-0d1225e861d4" providerId="ADAL" clId="{9B243C26-B418-4A28-A9A0-A4FE75AF6D82}" dt="2020-10-27T09:48:51.451" v="13743" actId="6264"/>
          <ac:spMkLst>
            <pc:docMk/>
            <pc:sldMk cId="3389828856" sldId="2827"/>
            <ac:spMk id="64" creationId="{D95CF2F5-ECE8-4540-AD85-CAEA8F726FDF}"/>
          </ac:spMkLst>
        </pc:spChg>
        <pc:spChg chg="add del mod">
          <ac:chgData name="Gravey Guillaume" userId="93871549-e43a-47b7-9673-0d1225e861d4" providerId="ADAL" clId="{9B243C26-B418-4A28-A9A0-A4FE75AF6D82}" dt="2020-10-27T09:48:51.451" v="13743" actId="6264"/>
          <ac:spMkLst>
            <pc:docMk/>
            <pc:sldMk cId="3389828856" sldId="2827"/>
            <ac:spMk id="65" creationId="{3214F5FA-B626-4EF5-AF16-23FA8F27BF5D}"/>
          </ac:spMkLst>
        </pc:spChg>
        <pc:spChg chg="add del mod ord">
          <ac:chgData name="Gravey Guillaume" userId="93871549-e43a-47b7-9673-0d1225e861d4" providerId="ADAL" clId="{9B243C26-B418-4A28-A9A0-A4FE75AF6D82}" dt="2020-10-27T09:50:30.589" v="13748" actId="6264"/>
          <ac:spMkLst>
            <pc:docMk/>
            <pc:sldMk cId="3389828856" sldId="2827"/>
            <ac:spMk id="66" creationId="{A93F4DCC-CC03-4ADD-AD4F-9E3A55B2F9C0}"/>
          </ac:spMkLst>
        </pc:spChg>
        <pc:spChg chg="add del mod ord">
          <ac:chgData name="Gravey Guillaume" userId="93871549-e43a-47b7-9673-0d1225e861d4" providerId="ADAL" clId="{9B243C26-B418-4A28-A9A0-A4FE75AF6D82}" dt="2020-10-27T09:48:54.292" v="13744"/>
          <ac:spMkLst>
            <pc:docMk/>
            <pc:sldMk cId="3389828856" sldId="2827"/>
            <ac:spMk id="67" creationId="{4FCDBCF6-F094-4074-BEA5-F64FE1E24F1A}"/>
          </ac:spMkLst>
        </pc:spChg>
        <pc:spChg chg="add del mod">
          <ac:chgData name="Gravey Guillaume" userId="93871549-e43a-47b7-9673-0d1225e861d4" providerId="ADAL" clId="{9B243C26-B418-4A28-A9A0-A4FE75AF6D82}" dt="2020-10-27T09:50:30.589" v="13748" actId="6264"/>
          <ac:spMkLst>
            <pc:docMk/>
            <pc:sldMk cId="3389828856" sldId="2827"/>
            <ac:spMk id="70" creationId="{78F8094F-CAC9-424D-9086-C0685B22BFE3}"/>
          </ac:spMkLst>
        </pc:spChg>
        <pc:spChg chg="add del mod">
          <ac:chgData name="Gravey Guillaume" userId="93871549-e43a-47b7-9673-0d1225e861d4" providerId="ADAL" clId="{9B243C26-B418-4A28-A9A0-A4FE75AF6D82}" dt="2020-10-27T09:50:30.589" v="13748" actId="6264"/>
          <ac:spMkLst>
            <pc:docMk/>
            <pc:sldMk cId="3389828856" sldId="2827"/>
            <ac:spMk id="71" creationId="{B1549738-9B23-4871-AC7D-3A765107C9B7}"/>
          </ac:spMkLst>
        </pc:spChg>
        <pc:spChg chg="add del mod">
          <ac:chgData name="Gravey Guillaume" userId="93871549-e43a-47b7-9673-0d1225e861d4" providerId="ADAL" clId="{9B243C26-B418-4A28-A9A0-A4FE75AF6D82}" dt="2020-10-27T09:50:30.589" v="13748" actId="6264"/>
          <ac:spMkLst>
            <pc:docMk/>
            <pc:sldMk cId="3389828856" sldId="2827"/>
            <ac:spMk id="72" creationId="{06B2D811-BB67-4890-A0D4-E7EB09994CCA}"/>
          </ac:spMkLst>
        </pc:spChg>
        <pc:spChg chg="add del mod">
          <ac:chgData name="Gravey Guillaume" userId="93871549-e43a-47b7-9673-0d1225e861d4" providerId="ADAL" clId="{9B243C26-B418-4A28-A9A0-A4FE75AF6D82}" dt="2020-10-27T09:50:30.589" v="13748" actId="6264"/>
          <ac:spMkLst>
            <pc:docMk/>
            <pc:sldMk cId="3389828856" sldId="2827"/>
            <ac:spMk id="73" creationId="{C174DB5C-8C92-4137-A847-C0E60E457624}"/>
          </ac:spMkLst>
        </pc:spChg>
        <pc:spChg chg="add del mod ord">
          <ac:chgData name="Gravey Guillaume" userId="93871549-e43a-47b7-9673-0d1225e861d4" providerId="ADAL" clId="{9B243C26-B418-4A28-A9A0-A4FE75AF6D82}" dt="2020-10-27T09:56:25.256" v="13756" actId="6264"/>
          <ac:spMkLst>
            <pc:docMk/>
            <pc:sldMk cId="3389828856" sldId="2827"/>
            <ac:spMk id="74" creationId="{FD438511-8CFB-42AB-88D4-320AFA0EAC2F}"/>
          </ac:spMkLst>
        </pc:spChg>
        <pc:spChg chg="add del mod">
          <ac:chgData name="Gravey Guillaume" userId="93871549-e43a-47b7-9673-0d1225e861d4" providerId="ADAL" clId="{9B243C26-B418-4A28-A9A0-A4FE75AF6D82}" dt="2020-10-27T09:50:36.309" v="13750"/>
          <ac:spMkLst>
            <pc:docMk/>
            <pc:sldMk cId="3389828856" sldId="2827"/>
            <ac:spMk id="76" creationId="{232FD1D0-4185-4C5B-BD6B-5CA84AA66A54}"/>
          </ac:spMkLst>
        </pc:spChg>
        <pc:spChg chg="add del mod">
          <ac:chgData name="Gravey Guillaume" userId="93871549-e43a-47b7-9673-0d1225e861d4" providerId="ADAL" clId="{9B243C26-B418-4A28-A9A0-A4FE75AF6D82}" dt="2020-10-27T09:56:25.256" v="13756" actId="6264"/>
          <ac:spMkLst>
            <pc:docMk/>
            <pc:sldMk cId="3389828856" sldId="2827"/>
            <ac:spMk id="79" creationId="{CE4B4AB6-91DF-4335-A213-F169CC478700}"/>
          </ac:spMkLst>
        </pc:spChg>
        <pc:spChg chg="add del mod">
          <ac:chgData name="Gravey Guillaume" userId="93871549-e43a-47b7-9673-0d1225e861d4" providerId="ADAL" clId="{9B243C26-B418-4A28-A9A0-A4FE75AF6D82}" dt="2020-10-27T09:56:25.256" v="13756" actId="6264"/>
          <ac:spMkLst>
            <pc:docMk/>
            <pc:sldMk cId="3389828856" sldId="2827"/>
            <ac:spMk id="80" creationId="{5741D13A-7E14-466E-BDD0-58EFEC358A17}"/>
          </ac:spMkLst>
        </pc:spChg>
        <pc:spChg chg="add del mod">
          <ac:chgData name="Gravey Guillaume" userId="93871549-e43a-47b7-9673-0d1225e861d4" providerId="ADAL" clId="{9B243C26-B418-4A28-A9A0-A4FE75AF6D82}" dt="2020-10-27T09:56:25.256" v="13756" actId="6264"/>
          <ac:spMkLst>
            <pc:docMk/>
            <pc:sldMk cId="3389828856" sldId="2827"/>
            <ac:spMk id="81" creationId="{5CB95825-20BD-4A06-A0B6-0A78EFBE846A}"/>
          </ac:spMkLst>
        </pc:spChg>
        <pc:spChg chg="add del mod">
          <ac:chgData name="Gravey Guillaume" userId="93871549-e43a-47b7-9673-0d1225e861d4" providerId="ADAL" clId="{9B243C26-B418-4A28-A9A0-A4FE75AF6D82}" dt="2020-10-27T09:56:25.256" v="13756" actId="6264"/>
          <ac:spMkLst>
            <pc:docMk/>
            <pc:sldMk cId="3389828856" sldId="2827"/>
            <ac:spMk id="82" creationId="{35560639-B863-4C83-80B8-783C6E241D40}"/>
          </ac:spMkLst>
        </pc:spChg>
        <pc:spChg chg="add del mod ord">
          <ac:chgData name="Gravey Guillaume" userId="93871549-e43a-47b7-9673-0d1225e861d4" providerId="ADAL" clId="{9B243C26-B418-4A28-A9A0-A4FE75AF6D82}" dt="2020-10-27T09:57:47.162" v="13762" actId="6264"/>
          <ac:spMkLst>
            <pc:docMk/>
            <pc:sldMk cId="3389828856" sldId="2827"/>
            <ac:spMk id="83" creationId="{E4BB4FDB-9387-49D9-8020-B2B8C2595A4B}"/>
          </ac:spMkLst>
        </pc:spChg>
        <pc:spChg chg="add del mod">
          <ac:chgData name="Gravey Guillaume" userId="93871549-e43a-47b7-9673-0d1225e861d4" providerId="ADAL" clId="{9B243C26-B418-4A28-A9A0-A4FE75AF6D82}" dt="2020-10-27T09:57:47.162" v="13762" actId="6264"/>
          <ac:spMkLst>
            <pc:docMk/>
            <pc:sldMk cId="3389828856" sldId="2827"/>
            <ac:spMk id="84" creationId="{9D8FD118-0ACB-4354-B36B-196EDDD7977B}"/>
          </ac:spMkLst>
        </pc:spChg>
        <pc:spChg chg="add del mod">
          <ac:chgData name="Gravey Guillaume" userId="93871549-e43a-47b7-9673-0d1225e861d4" providerId="ADAL" clId="{9B243C26-B418-4A28-A9A0-A4FE75AF6D82}" dt="2020-10-27T09:57:47.162" v="13762" actId="6264"/>
          <ac:spMkLst>
            <pc:docMk/>
            <pc:sldMk cId="3389828856" sldId="2827"/>
            <ac:spMk id="85" creationId="{963BF5F6-C514-4F90-9C2B-121BCA4FB710}"/>
          </ac:spMkLst>
        </pc:spChg>
        <pc:spChg chg="add del mod">
          <ac:chgData name="Gravey Guillaume" userId="93871549-e43a-47b7-9673-0d1225e861d4" providerId="ADAL" clId="{9B243C26-B418-4A28-A9A0-A4FE75AF6D82}" dt="2020-10-27T09:57:47.162" v="13762" actId="6264"/>
          <ac:spMkLst>
            <pc:docMk/>
            <pc:sldMk cId="3389828856" sldId="2827"/>
            <ac:spMk id="86" creationId="{28C3669D-D9E5-4154-AE93-759DD86E83CC}"/>
          </ac:spMkLst>
        </pc:spChg>
        <pc:spChg chg="add del mod">
          <ac:chgData name="Gravey Guillaume" userId="93871549-e43a-47b7-9673-0d1225e861d4" providerId="ADAL" clId="{9B243C26-B418-4A28-A9A0-A4FE75AF6D82}" dt="2020-10-27T09:57:47.162" v="13762" actId="6264"/>
          <ac:spMkLst>
            <pc:docMk/>
            <pc:sldMk cId="3389828856" sldId="2827"/>
            <ac:spMk id="87" creationId="{A633B225-F698-4735-87B7-0F80E4FCAB92}"/>
          </ac:spMkLst>
        </pc:spChg>
        <pc:spChg chg="add mod ord">
          <ac:chgData name="Gravey Guillaume" userId="93871549-e43a-47b7-9673-0d1225e861d4" providerId="ADAL" clId="{9B243C26-B418-4A28-A9A0-A4FE75AF6D82}" dt="2020-10-27T13:38:00.680" v="16698" actId="313"/>
          <ac:spMkLst>
            <pc:docMk/>
            <pc:sldMk cId="3389828856" sldId="2827"/>
            <ac:spMk id="88" creationId="{CE22AC79-8043-4A87-A2FF-FD616D6245C9}"/>
          </ac:spMkLst>
        </pc:spChg>
        <pc:picChg chg="add del mod ord">
          <ac:chgData name="Gravey Guillaume" userId="93871549-e43a-47b7-9673-0d1225e861d4" providerId="ADAL" clId="{9B243C26-B418-4A28-A9A0-A4FE75AF6D82}" dt="2020-10-27T09:30:03.603" v="13503" actId="22"/>
          <ac:picMkLst>
            <pc:docMk/>
            <pc:sldMk cId="3389828856" sldId="2827"/>
            <ac:picMk id="5" creationId="{2DF01EFA-ED68-4A09-87C8-CC09D2FC69CC}"/>
          </ac:picMkLst>
        </pc:picChg>
        <pc:picChg chg="add del mod">
          <ac:chgData name="Gravey Guillaume" userId="93871549-e43a-47b7-9673-0d1225e861d4" providerId="ADAL" clId="{9B243C26-B418-4A28-A9A0-A4FE75AF6D82}" dt="2020-10-23T11:13:38.846" v="12778" actId="478"/>
          <ac:picMkLst>
            <pc:docMk/>
            <pc:sldMk cId="3389828856" sldId="2827"/>
            <ac:picMk id="16" creationId="{AA3633DF-BE6E-402B-AE94-FBF972B099F9}"/>
          </ac:picMkLst>
        </pc:picChg>
        <pc:picChg chg="add del mod modCrop">
          <ac:chgData name="Gravey Guillaume" userId="93871549-e43a-47b7-9673-0d1225e861d4" providerId="ADAL" clId="{9B243C26-B418-4A28-A9A0-A4FE75AF6D82}" dt="2020-10-27T09:32:59.307" v="13589" actId="478"/>
          <ac:picMkLst>
            <pc:docMk/>
            <pc:sldMk cId="3389828856" sldId="2827"/>
            <ac:picMk id="16" creationId="{C6E4C8F7-9739-4CFE-856E-277297BE07F8}"/>
          </ac:picMkLst>
        </pc:picChg>
        <pc:picChg chg="add del mod ord">
          <ac:chgData name="Gravey Guillaume" userId="93871549-e43a-47b7-9673-0d1225e861d4" providerId="ADAL" clId="{9B243C26-B418-4A28-A9A0-A4FE75AF6D82}" dt="2020-10-27T09:32:05.494" v="13515" actId="478"/>
          <ac:picMkLst>
            <pc:docMk/>
            <pc:sldMk cId="3389828856" sldId="2827"/>
            <ac:picMk id="18" creationId="{B692D3C2-B4D6-4E6B-8704-F63E5CA95623}"/>
          </ac:picMkLst>
        </pc:picChg>
        <pc:picChg chg="add del mod ord modCrop">
          <ac:chgData name="Gravey Guillaume" userId="93871549-e43a-47b7-9673-0d1225e861d4" providerId="ADAL" clId="{9B243C26-B418-4A28-A9A0-A4FE75AF6D82}" dt="2020-10-27T09:47:25.808" v="13735" actId="478"/>
          <ac:picMkLst>
            <pc:docMk/>
            <pc:sldMk cId="3389828856" sldId="2827"/>
            <ac:picMk id="21" creationId="{A8C303CF-2592-4FF0-BB7B-9751C4222BEB}"/>
          </ac:picMkLst>
        </pc:picChg>
        <pc:picChg chg="add del mod">
          <ac:chgData name="Gravey Guillaume" userId="93871549-e43a-47b7-9673-0d1225e861d4" providerId="ADAL" clId="{9B243C26-B418-4A28-A9A0-A4FE75AF6D82}" dt="2020-10-27T09:48:47.967" v="13739" actId="478"/>
          <ac:picMkLst>
            <pc:docMk/>
            <pc:sldMk cId="3389828856" sldId="2827"/>
            <ac:picMk id="45" creationId="{4D07CEB4-24B9-42E4-A5A4-BD9811D2DE76}"/>
          </ac:picMkLst>
        </pc:picChg>
        <pc:picChg chg="add del mod ord modCrop">
          <ac:chgData name="Gravey Guillaume" userId="93871549-e43a-47b7-9673-0d1225e861d4" providerId="ADAL" clId="{9B243C26-B418-4A28-A9A0-A4FE75AF6D82}" dt="2020-10-27T09:50:33.247" v="13749" actId="478"/>
          <ac:picMkLst>
            <pc:docMk/>
            <pc:sldMk cId="3389828856" sldId="2827"/>
            <ac:picMk id="69" creationId="{713C2843-4FF7-4819-8EE5-DA1418E1DFEC}"/>
          </ac:picMkLst>
        </pc:picChg>
        <pc:picChg chg="add mod ord modCrop">
          <ac:chgData name="Gravey Guillaume" userId="93871549-e43a-47b7-9673-0d1225e861d4" providerId="ADAL" clId="{9B243C26-B418-4A28-A9A0-A4FE75AF6D82}" dt="2020-10-27T09:58:29.637" v="13765" actId="18131"/>
          <ac:picMkLst>
            <pc:docMk/>
            <pc:sldMk cId="3389828856" sldId="2827"/>
            <ac:picMk id="78" creationId="{3FA90BD3-EAF8-45AC-AD1A-F9E2388AE0EE}"/>
          </ac:picMkLst>
        </pc:picChg>
      </pc:sldChg>
      <pc:sldChg chg="addSp delSp modSp add del mod modClrScheme chgLayout">
        <pc:chgData name="Gravey Guillaume" userId="93871549-e43a-47b7-9673-0d1225e861d4" providerId="ADAL" clId="{9B243C26-B418-4A28-A9A0-A4FE75AF6D82}" dt="2020-10-27T09:24:09.437" v="13486" actId="47"/>
        <pc:sldMkLst>
          <pc:docMk/>
          <pc:sldMk cId="2820194741" sldId="2828"/>
        </pc:sldMkLst>
        <pc:spChg chg="mod ord">
          <ac:chgData name="Gravey Guillaume" userId="93871549-e43a-47b7-9673-0d1225e861d4" providerId="ADAL" clId="{9B243C26-B418-4A28-A9A0-A4FE75AF6D82}" dt="2020-10-23T11:11:59.369" v="12751" actId="700"/>
          <ac:spMkLst>
            <pc:docMk/>
            <pc:sldMk cId="2820194741" sldId="2828"/>
            <ac:spMk id="2" creationId="{FF1CC603-BD5C-4954-A39D-85E88E2E6030}"/>
          </ac:spMkLst>
        </pc:spChg>
        <pc:spChg chg="mod ord">
          <ac:chgData name="Gravey Guillaume" userId="93871549-e43a-47b7-9673-0d1225e861d4" providerId="ADAL" clId="{9B243C26-B418-4A28-A9A0-A4FE75AF6D82}" dt="2020-10-23T11:11:59.369" v="12751" actId="700"/>
          <ac:spMkLst>
            <pc:docMk/>
            <pc:sldMk cId="2820194741" sldId="2828"/>
            <ac:spMk id="3" creationId="{155A58C8-AF3A-401C-B424-71AB8F7753F1}"/>
          </ac:spMkLst>
        </pc:spChg>
        <pc:spChg chg="add mod ord">
          <ac:chgData name="Gravey Guillaume" userId="93871549-e43a-47b7-9673-0d1225e861d4" providerId="ADAL" clId="{9B243C26-B418-4A28-A9A0-A4FE75AF6D82}" dt="2020-10-23T11:11:59.369" v="12751" actId="700"/>
          <ac:spMkLst>
            <pc:docMk/>
            <pc:sldMk cId="2820194741" sldId="2828"/>
            <ac:spMk id="4" creationId="{6CD67422-B5A5-4FF1-8846-30BF7A04C564}"/>
          </ac:spMkLst>
        </pc:spChg>
        <pc:spChg chg="del mod ord">
          <ac:chgData name="Gravey Guillaume" userId="93871549-e43a-47b7-9673-0d1225e861d4" providerId="ADAL" clId="{9B243C26-B418-4A28-A9A0-A4FE75AF6D82}" dt="2020-10-23T11:11:59.369" v="12751" actId="700"/>
          <ac:spMkLst>
            <pc:docMk/>
            <pc:sldMk cId="2820194741" sldId="2828"/>
            <ac:spMk id="9" creationId="{D21A5EDA-507C-4CE9-B462-82BFCB74CA74}"/>
          </ac:spMkLst>
        </pc:spChg>
        <pc:spChg chg="del">
          <ac:chgData name="Gravey Guillaume" userId="93871549-e43a-47b7-9673-0d1225e861d4" providerId="ADAL" clId="{9B243C26-B418-4A28-A9A0-A4FE75AF6D82}" dt="2020-10-23T11:11:59.369" v="12751" actId="700"/>
          <ac:spMkLst>
            <pc:docMk/>
            <pc:sldMk cId="2820194741" sldId="2828"/>
            <ac:spMk id="10" creationId="{A1270B74-1AF0-4C5F-A012-5957E4A4193F}"/>
          </ac:spMkLst>
        </pc:spChg>
        <pc:spChg chg="del">
          <ac:chgData name="Gravey Guillaume" userId="93871549-e43a-47b7-9673-0d1225e861d4" providerId="ADAL" clId="{9B243C26-B418-4A28-A9A0-A4FE75AF6D82}" dt="2020-10-23T11:11:59.369" v="12751" actId="700"/>
          <ac:spMkLst>
            <pc:docMk/>
            <pc:sldMk cId="2820194741" sldId="2828"/>
            <ac:spMk id="11" creationId="{7546FCB2-9583-425B-9E6B-546F947C69B2}"/>
          </ac:spMkLst>
        </pc:spChg>
        <pc:picChg chg="add">
          <ac:chgData name="Gravey Guillaume" userId="93871549-e43a-47b7-9673-0d1225e861d4" providerId="ADAL" clId="{9B243C26-B418-4A28-A9A0-A4FE75AF6D82}" dt="2020-10-27T09:24:02.018" v="13485" actId="22"/>
          <ac:picMkLst>
            <pc:docMk/>
            <pc:sldMk cId="2820194741" sldId="2828"/>
            <ac:picMk id="6" creationId="{022CC3D3-972B-4B4F-A4B6-536E49919E50}"/>
          </ac:picMkLst>
        </pc:picChg>
      </pc:sldChg>
      <pc:sldChg chg="addSp delSp modSp add del mod modClrScheme chgLayout">
        <pc:chgData name="Gravey Guillaume" userId="93871549-e43a-47b7-9673-0d1225e861d4" providerId="ADAL" clId="{9B243C26-B418-4A28-A9A0-A4FE75AF6D82}" dt="2020-10-27T09:24:16.923" v="13488" actId="47"/>
        <pc:sldMkLst>
          <pc:docMk/>
          <pc:sldMk cId="530683706" sldId="2829"/>
        </pc:sldMkLst>
        <pc:spChg chg="mod ord">
          <ac:chgData name="Gravey Guillaume" userId="93871549-e43a-47b7-9673-0d1225e861d4" providerId="ADAL" clId="{9B243C26-B418-4A28-A9A0-A4FE75AF6D82}" dt="2020-10-23T11:12:04.408" v="12752" actId="700"/>
          <ac:spMkLst>
            <pc:docMk/>
            <pc:sldMk cId="530683706" sldId="2829"/>
            <ac:spMk id="2" creationId="{FF1CC603-BD5C-4954-A39D-85E88E2E6030}"/>
          </ac:spMkLst>
        </pc:spChg>
        <pc:spChg chg="mod ord">
          <ac:chgData name="Gravey Guillaume" userId="93871549-e43a-47b7-9673-0d1225e861d4" providerId="ADAL" clId="{9B243C26-B418-4A28-A9A0-A4FE75AF6D82}" dt="2020-10-23T11:12:04.408" v="12752" actId="700"/>
          <ac:spMkLst>
            <pc:docMk/>
            <pc:sldMk cId="530683706" sldId="2829"/>
            <ac:spMk id="3" creationId="{155A58C8-AF3A-401C-B424-71AB8F7753F1}"/>
          </ac:spMkLst>
        </pc:spChg>
        <pc:spChg chg="add mod ord">
          <ac:chgData name="Gravey Guillaume" userId="93871549-e43a-47b7-9673-0d1225e861d4" providerId="ADAL" clId="{9B243C26-B418-4A28-A9A0-A4FE75AF6D82}" dt="2020-10-23T11:12:04.408" v="12752" actId="700"/>
          <ac:spMkLst>
            <pc:docMk/>
            <pc:sldMk cId="530683706" sldId="2829"/>
            <ac:spMk id="4" creationId="{5E15AE98-C16D-4367-A3A7-E130D47EFDE8}"/>
          </ac:spMkLst>
        </pc:spChg>
        <pc:spChg chg="del mod ord">
          <ac:chgData name="Gravey Guillaume" userId="93871549-e43a-47b7-9673-0d1225e861d4" providerId="ADAL" clId="{9B243C26-B418-4A28-A9A0-A4FE75AF6D82}" dt="2020-10-23T11:12:04.408" v="12752" actId="700"/>
          <ac:spMkLst>
            <pc:docMk/>
            <pc:sldMk cId="530683706" sldId="2829"/>
            <ac:spMk id="9" creationId="{D21A5EDA-507C-4CE9-B462-82BFCB74CA74}"/>
          </ac:spMkLst>
        </pc:spChg>
        <pc:spChg chg="del">
          <ac:chgData name="Gravey Guillaume" userId="93871549-e43a-47b7-9673-0d1225e861d4" providerId="ADAL" clId="{9B243C26-B418-4A28-A9A0-A4FE75AF6D82}" dt="2020-10-23T11:12:04.408" v="12752" actId="700"/>
          <ac:spMkLst>
            <pc:docMk/>
            <pc:sldMk cId="530683706" sldId="2829"/>
            <ac:spMk id="10" creationId="{A1270B74-1AF0-4C5F-A012-5957E4A4193F}"/>
          </ac:spMkLst>
        </pc:spChg>
        <pc:spChg chg="del">
          <ac:chgData name="Gravey Guillaume" userId="93871549-e43a-47b7-9673-0d1225e861d4" providerId="ADAL" clId="{9B243C26-B418-4A28-A9A0-A4FE75AF6D82}" dt="2020-10-23T11:12:04.408" v="12752" actId="700"/>
          <ac:spMkLst>
            <pc:docMk/>
            <pc:sldMk cId="530683706" sldId="2829"/>
            <ac:spMk id="11" creationId="{7546FCB2-9583-425B-9E6B-546F947C69B2}"/>
          </ac:spMkLst>
        </pc:spChg>
      </pc:sldChg>
      <pc:sldChg chg="addSp delSp modSp new del mod">
        <pc:chgData name="Gravey Guillaume" userId="93871549-e43a-47b7-9673-0d1225e861d4" providerId="ADAL" clId="{9B243C26-B418-4A28-A9A0-A4FE75AF6D82}" dt="2020-10-23T11:12:58.085" v="12769" actId="47"/>
        <pc:sldMkLst>
          <pc:docMk/>
          <pc:sldMk cId="790157185" sldId="2830"/>
        </pc:sldMkLst>
        <pc:spChg chg="add del">
          <ac:chgData name="Gravey Guillaume" userId="93871549-e43a-47b7-9673-0d1225e861d4" providerId="ADAL" clId="{9B243C26-B418-4A28-A9A0-A4FE75AF6D82}" dt="2020-10-23T11:12:52.990" v="12768" actId="22"/>
          <ac:spMkLst>
            <pc:docMk/>
            <pc:sldMk cId="790157185" sldId="2830"/>
            <ac:spMk id="2" creationId="{2E8BA64D-BEAB-43A9-AD3A-B1935DF92DC2}"/>
          </ac:spMkLst>
        </pc:spChg>
        <pc:picChg chg="add del mod ord modCrop">
          <ac:chgData name="Gravey Guillaume" userId="93871549-e43a-47b7-9673-0d1225e861d4" providerId="ADAL" clId="{9B243C26-B418-4A28-A9A0-A4FE75AF6D82}" dt="2020-10-23T11:12:52.990" v="12768" actId="22"/>
          <ac:picMkLst>
            <pc:docMk/>
            <pc:sldMk cId="790157185" sldId="2830"/>
            <ac:picMk id="9" creationId="{C8E2F292-B07D-4568-9BB9-9076BC098453}"/>
          </ac:picMkLst>
        </pc:picChg>
      </pc:sldChg>
      <pc:sldChg chg="addSp delSp modSp new mod chgLayout">
        <pc:chgData name="Gravey Guillaume" userId="93871549-e43a-47b7-9673-0d1225e861d4" providerId="ADAL" clId="{9B243C26-B418-4A28-A9A0-A4FE75AF6D82}" dt="2020-10-23T15:14:44.158" v="13484" actId="20577"/>
        <pc:sldMkLst>
          <pc:docMk/>
          <pc:sldMk cId="3210995363" sldId="2830"/>
        </pc:sldMkLst>
        <pc:spChg chg="mod ord">
          <ac:chgData name="Gravey Guillaume" userId="93871549-e43a-47b7-9673-0d1225e861d4" providerId="ADAL" clId="{9B243C26-B418-4A28-A9A0-A4FE75AF6D82}" dt="2020-10-23T15:14:09.557" v="13397" actId="6264"/>
          <ac:spMkLst>
            <pc:docMk/>
            <pc:sldMk cId="3210995363" sldId="2830"/>
            <ac:spMk id="2" creationId="{D76FCCBD-97CB-4514-B45F-E6021332F363}"/>
          </ac:spMkLst>
        </pc:spChg>
        <pc:spChg chg="mod ord">
          <ac:chgData name="Gravey Guillaume" userId="93871549-e43a-47b7-9673-0d1225e861d4" providerId="ADAL" clId="{9B243C26-B418-4A28-A9A0-A4FE75AF6D82}" dt="2020-10-23T15:14:09.557" v="13397" actId="6264"/>
          <ac:spMkLst>
            <pc:docMk/>
            <pc:sldMk cId="3210995363" sldId="2830"/>
            <ac:spMk id="3" creationId="{CDB8BD5A-7E59-4515-80A3-521F5D6FADBA}"/>
          </ac:spMkLst>
        </pc:spChg>
        <pc:spChg chg="del mod">
          <ac:chgData name="Gravey Guillaume" userId="93871549-e43a-47b7-9673-0d1225e861d4" providerId="ADAL" clId="{9B243C26-B418-4A28-A9A0-A4FE75AF6D82}" dt="2020-10-23T15:14:09.557" v="13397" actId="6264"/>
          <ac:spMkLst>
            <pc:docMk/>
            <pc:sldMk cId="3210995363" sldId="2830"/>
            <ac:spMk id="4" creationId="{EE899B06-DBE1-4E1B-BAD8-56F335EDAE92}"/>
          </ac:spMkLst>
        </pc:spChg>
        <pc:spChg chg="mod ord">
          <ac:chgData name="Gravey Guillaume" userId="93871549-e43a-47b7-9673-0d1225e861d4" providerId="ADAL" clId="{9B243C26-B418-4A28-A9A0-A4FE75AF6D82}" dt="2020-10-23T15:14:09.557" v="13397" actId="6264"/>
          <ac:spMkLst>
            <pc:docMk/>
            <pc:sldMk cId="3210995363" sldId="2830"/>
            <ac:spMk id="5" creationId="{BBC273B3-89B7-49EF-ADCE-CC8A0126F1BD}"/>
          </ac:spMkLst>
        </pc:spChg>
        <pc:spChg chg="add">
          <ac:chgData name="Gravey Guillaume" userId="93871549-e43a-47b7-9673-0d1225e861d4" providerId="ADAL" clId="{9B243C26-B418-4A28-A9A0-A4FE75AF6D82}" dt="2020-10-23T11:33:44.185" v="12813" actId="22"/>
          <ac:spMkLst>
            <pc:docMk/>
            <pc:sldMk cId="3210995363" sldId="2830"/>
            <ac:spMk id="7" creationId="{8F4A683A-0CAD-4566-85CF-8E7A20FBCF4C}"/>
          </ac:spMkLst>
        </pc:spChg>
        <pc:spChg chg="add del mod">
          <ac:chgData name="Gravey Guillaume" userId="93871549-e43a-47b7-9673-0d1225e861d4" providerId="ADAL" clId="{9B243C26-B418-4A28-A9A0-A4FE75AF6D82}" dt="2020-10-23T15:14:09.557" v="13397" actId="6264"/>
          <ac:spMkLst>
            <pc:docMk/>
            <pc:sldMk cId="3210995363" sldId="2830"/>
            <ac:spMk id="8" creationId="{68CC14E6-EF48-4C1C-9EC4-6F9B8B34BA61}"/>
          </ac:spMkLst>
        </pc:spChg>
        <pc:spChg chg="add del mod">
          <ac:chgData name="Gravey Guillaume" userId="93871549-e43a-47b7-9673-0d1225e861d4" providerId="ADAL" clId="{9B243C26-B418-4A28-A9A0-A4FE75AF6D82}" dt="2020-10-23T15:14:09.557" v="13397" actId="6264"/>
          <ac:spMkLst>
            <pc:docMk/>
            <pc:sldMk cId="3210995363" sldId="2830"/>
            <ac:spMk id="9" creationId="{90E9EFE2-94ED-48B8-A83E-83DF3A2D32CA}"/>
          </ac:spMkLst>
        </pc:spChg>
        <pc:spChg chg="add del mod">
          <ac:chgData name="Gravey Guillaume" userId="93871549-e43a-47b7-9673-0d1225e861d4" providerId="ADAL" clId="{9B243C26-B418-4A28-A9A0-A4FE75AF6D82}" dt="2020-10-23T15:14:09.557" v="13397" actId="6264"/>
          <ac:spMkLst>
            <pc:docMk/>
            <pc:sldMk cId="3210995363" sldId="2830"/>
            <ac:spMk id="10" creationId="{5B4A77B9-0A85-4EAF-AC10-6658676410AB}"/>
          </ac:spMkLst>
        </pc:spChg>
        <pc:spChg chg="add mod ord">
          <ac:chgData name="Gravey Guillaume" userId="93871549-e43a-47b7-9673-0d1225e861d4" providerId="ADAL" clId="{9B243C26-B418-4A28-A9A0-A4FE75AF6D82}" dt="2020-10-23T15:14:44.158" v="13484" actId="20577"/>
          <ac:spMkLst>
            <pc:docMk/>
            <pc:sldMk cId="3210995363" sldId="2830"/>
            <ac:spMk id="11" creationId="{F674183A-38BA-4E08-ADA6-B5A8652E0592}"/>
          </ac:spMkLst>
        </pc:spChg>
      </pc:sldChg>
      <pc:sldChg chg="addSp delSp modSp new mod ord modClrScheme chgLayout">
        <pc:chgData name="Gravey Guillaume" userId="93871549-e43a-47b7-9673-0d1225e861d4" providerId="ADAL" clId="{9B243C26-B418-4A28-A9A0-A4FE75AF6D82}" dt="2020-10-27T15:11:42.577" v="19805" actId="1038"/>
        <pc:sldMkLst>
          <pc:docMk/>
          <pc:sldMk cId="1148443434" sldId="2831"/>
        </pc:sldMkLst>
        <pc:spChg chg="mod ord">
          <ac:chgData name="Gravey Guillaume" userId="93871549-e43a-47b7-9673-0d1225e861d4" providerId="ADAL" clId="{9B243C26-B418-4A28-A9A0-A4FE75AF6D82}" dt="2020-10-27T14:27:29.736" v="17814" actId="790"/>
          <ac:spMkLst>
            <pc:docMk/>
            <pc:sldMk cId="1148443434" sldId="2831"/>
            <ac:spMk id="2" creationId="{13E828F7-774B-4979-B2B5-A8FF53E03D6C}"/>
          </ac:spMkLst>
        </pc:spChg>
        <pc:spChg chg="mod ord">
          <ac:chgData name="Gravey Guillaume" userId="93871549-e43a-47b7-9673-0d1225e861d4" providerId="ADAL" clId="{9B243C26-B418-4A28-A9A0-A4FE75AF6D82}" dt="2020-10-27T14:27:29.736" v="17814" actId="790"/>
          <ac:spMkLst>
            <pc:docMk/>
            <pc:sldMk cId="1148443434" sldId="2831"/>
            <ac:spMk id="3" creationId="{10C011DA-BD96-419C-BB0A-B2AB547FB9B2}"/>
          </ac:spMkLst>
        </pc:spChg>
        <pc:spChg chg="mod ord">
          <ac:chgData name="Gravey Guillaume" userId="93871549-e43a-47b7-9673-0d1225e861d4" providerId="ADAL" clId="{9B243C26-B418-4A28-A9A0-A4FE75AF6D82}" dt="2020-10-27T14:32:34.018" v="18060" actId="20577"/>
          <ac:spMkLst>
            <pc:docMk/>
            <pc:sldMk cId="1148443434" sldId="2831"/>
            <ac:spMk id="4" creationId="{1EC95607-E611-4336-8AA9-5A3CE113699E}"/>
          </ac:spMkLst>
        </pc:spChg>
        <pc:spChg chg="add del mod ord">
          <ac:chgData name="Gravey Guillaume" userId="93871549-e43a-47b7-9673-0d1225e861d4" providerId="ADAL" clId="{9B243C26-B418-4A28-A9A0-A4FE75AF6D82}" dt="2020-10-27T14:26:16.157" v="17608" actId="700"/>
          <ac:spMkLst>
            <pc:docMk/>
            <pc:sldMk cId="1148443434" sldId="2831"/>
            <ac:spMk id="5" creationId="{9FC651F0-174C-45BB-B88E-ED0079671DF5}"/>
          </ac:spMkLst>
        </pc:spChg>
        <pc:spChg chg="add del">
          <ac:chgData name="Gravey Guillaume" userId="93871549-e43a-47b7-9673-0d1225e861d4" providerId="ADAL" clId="{9B243C26-B418-4A28-A9A0-A4FE75AF6D82}" dt="2020-10-27T14:22:46.032" v="17419" actId="478"/>
          <ac:spMkLst>
            <pc:docMk/>
            <pc:sldMk cId="1148443434" sldId="2831"/>
            <ac:spMk id="6" creationId="{9033AFA2-7294-45BA-B7D3-57D78BA01C7C}"/>
          </ac:spMkLst>
        </pc:spChg>
        <pc:spChg chg="add del mod">
          <ac:chgData name="Gravey Guillaume" userId="93871549-e43a-47b7-9673-0d1225e861d4" providerId="ADAL" clId="{9B243C26-B418-4A28-A9A0-A4FE75AF6D82}" dt="2020-10-27T14:49:56.837" v="19318" actId="478"/>
          <ac:spMkLst>
            <pc:docMk/>
            <pc:sldMk cId="1148443434" sldId="2831"/>
            <ac:spMk id="7" creationId="{3DCCED17-98F9-4E43-ABA5-4C0360EC171F}"/>
          </ac:spMkLst>
        </pc:spChg>
        <pc:spChg chg="add mod ord">
          <ac:chgData name="Gravey Guillaume" userId="93871549-e43a-47b7-9673-0d1225e861d4" providerId="ADAL" clId="{9B243C26-B418-4A28-A9A0-A4FE75AF6D82}" dt="2020-10-27T15:10:56.308" v="19789" actId="20577"/>
          <ac:spMkLst>
            <pc:docMk/>
            <pc:sldMk cId="1148443434" sldId="2831"/>
            <ac:spMk id="8" creationId="{BD436AC7-2333-428C-AD17-000F1D172EE5}"/>
          </ac:spMkLst>
        </pc:spChg>
        <pc:spChg chg="add mod ord">
          <ac:chgData name="Gravey Guillaume" userId="93871549-e43a-47b7-9673-0d1225e861d4" providerId="ADAL" clId="{9B243C26-B418-4A28-A9A0-A4FE75AF6D82}" dt="2020-10-27T15:10:41.176" v="19784" actId="20577"/>
          <ac:spMkLst>
            <pc:docMk/>
            <pc:sldMk cId="1148443434" sldId="2831"/>
            <ac:spMk id="9" creationId="{E1487A2E-0FC8-4746-B168-3B0324ECC3B0}"/>
          </ac:spMkLst>
        </pc:spChg>
        <pc:picChg chg="add mod">
          <ac:chgData name="Gravey Guillaume" userId="93871549-e43a-47b7-9673-0d1225e861d4" providerId="ADAL" clId="{9B243C26-B418-4A28-A9A0-A4FE75AF6D82}" dt="2020-10-27T15:11:02.606" v="19790" actId="1076"/>
          <ac:picMkLst>
            <pc:docMk/>
            <pc:sldMk cId="1148443434" sldId="2831"/>
            <ac:picMk id="11" creationId="{16125965-B4A5-4584-BF47-A06CBFFA92CB}"/>
          </ac:picMkLst>
        </pc:picChg>
        <pc:picChg chg="add mod">
          <ac:chgData name="Gravey Guillaume" userId="93871549-e43a-47b7-9673-0d1225e861d4" providerId="ADAL" clId="{9B243C26-B418-4A28-A9A0-A4FE75AF6D82}" dt="2020-10-27T15:11:42.577" v="19805" actId="1038"/>
          <ac:picMkLst>
            <pc:docMk/>
            <pc:sldMk cId="1148443434" sldId="2831"/>
            <ac:picMk id="13" creationId="{95270CBF-9849-4366-BD27-8681029A5491}"/>
          </ac:picMkLst>
        </pc:picChg>
      </pc:sldChg>
      <pc:sldChg chg="add">
        <pc:chgData name="Gravey Guillaume" userId="93871549-e43a-47b7-9673-0d1225e861d4" providerId="ADAL" clId="{9B243C26-B418-4A28-A9A0-A4FE75AF6D82}" dt="2020-10-23T15:13:59.179" v="13390" actId="22"/>
        <pc:sldMkLst>
          <pc:docMk/>
          <pc:sldMk cId="3354320996" sldId="2832"/>
        </pc:sldMkLst>
      </pc:sldChg>
      <pc:sldChg chg="addSp delSp modSp add mod modClrScheme chgLayout">
        <pc:chgData name="Gravey Guillaume" userId="93871549-e43a-47b7-9673-0d1225e861d4" providerId="ADAL" clId="{9B243C26-B418-4A28-A9A0-A4FE75AF6D82}" dt="2020-10-27T14:15:39.458" v="16750" actId="1036"/>
        <pc:sldMkLst>
          <pc:docMk/>
          <pc:sldMk cId="4011657156" sldId="2833"/>
        </pc:sldMkLst>
        <pc:spChg chg="mod ord">
          <ac:chgData name="Gravey Guillaume" userId="93871549-e43a-47b7-9673-0d1225e861d4" providerId="ADAL" clId="{9B243C26-B418-4A28-A9A0-A4FE75AF6D82}" dt="2020-10-27T13:37:34.052" v="16697" actId="790"/>
          <ac:spMkLst>
            <pc:docMk/>
            <pc:sldMk cId="4011657156" sldId="2833"/>
            <ac:spMk id="2" creationId="{FF1CC603-BD5C-4954-A39D-85E88E2E6030}"/>
          </ac:spMkLst>
        </pc:spChg>
        <pc:spChg chg="mod ord">
          <ac:chgData name="Gravey Guillaume" userId="93871549-e43a-47b7-9673-0d1225e861d4" providerId="ADAL" clId="{9B243C26-B418-4A28-A9A0-A4FE75AF6D82}" dt="2020-10-27T13:37:34.052" v="16697" actId="790"/>
          <ac:spMkLst>
            <pc:docMk/>
            <pc:sldMk cId="4011657156" sldId="2833"/>
            <ac:spMk id="3" creationId="{155A58C8-AF3A-401C-B424-71AB8F7753F1}"/>
          </ac:spMkLst>
        </pc:spChg>
        <pc:spChg chg="add mod ord">
          <ac:chgData name="Gravey Guillaume" userId="93871549-e43a-47b7-9673-0d1225e861d4" providerId="ADAL" clId="{9B243C26-B418-4A28-A9A0-A4FE75AF6D82}" dt="2020-10-27T13:39:40.168" v="16736" actId="20577"/>
          <ac:spMkLst>
            <pc:docMk/>
            <pc:sldMk cId="4011657156" sldId="2833"/>
            <ac:spMk id="4" creationId="{61C0BD1D-1C3B-48AA-BECA-FDCEDFBC6C47}"/>
          </ac:spMkLst>
        </pc:spChg>
        <pc:spChg chg="add del mod ord">
          <ac:chgData name="Gravey Guillaume" userId="93871549-e43a-47b7-9673-0d1225e861d4" providerId="ADAL" clId="{9B243C26-B418-4A28-A9A0-A4FE75AF6D82}" dt="2020-10-27T10:47:02.028" v="14762"/>
          <ac:spMkLst>
            <pc:docMk/>
            <pc:sldMk cId="4011657156" sldId="2833"/>
            <ac:spMk id="5" creationId="{358631E7-E871-44B1-86F7-88B29C1BCD6C}"/>
          </ac:spMkLst>
        </pc:spChg>
        <pc:spChg chg="add del mod">
          <ac:chgData name="Gravey Guillaume" userId="93871549-e43a-47b7-9673-0d1225e861d4" providerId="ADAL" clId="{9B243C26-B418-4A28-A9A0-A4FE75AF6D82}" dt="2020-10-27T13:23:28.834" v="15512"/>
          <ac:spMkLst>
            <pc:docMk/>
            <pc:sldMk cId="4011657156" sldId="2833"/>
            <ac:spMk id="9" creationId="{F596038E-A112-4011-8A3B-91F8DB2B883B}"/>
          </ac:spMkLst>
        </pc:spChg>
        <pc:spChg chg="mod ord">
          <ac:chgData name="Gravey Guillaume" userId="93871549-e43a-47b7-9673-0d1225e861d4" providerId="ADAL" clId="{9B243C26-B418-4A28-A9A0-A4FE75AF6D82}" dt="2020-10-27T13:37:34.052" v="16697" actId="790"/>
          <ac:spMkLst>
            <pc:docMk/>
            <pc:sldMk cId="4011657156" sldId="2833"/>
            <ac:spMk id="12" creationId="{D97DD7EA-F1E0-47E6-8195-9A0845D28B2C}"/>
          </ac:spMkLst>
        </pc:spChg>
        <pc:spChg chg="del mod ord">
          <ac:chgData name="Gravey Guillaume" userId="93871549-e43a-47b7-9673-0d1225e861d4" providerId="ADAL" clId="{9B243C26-B418-4A28-A9A0-A4FE75AF6D82}" dt="2020-10-27T10:45:11.401" v="14761" actId="700"/>
          <ac:spMkLst>
            <pc:docMk/>
            <pc:sldMk cId="4011657156" sldId="2833"/>
            <ac:spMk id="14" creationId="{DB0BF6DD-D9B7-41F3-B36C-C803EE866240}"/>
          </ac:spMkLst>
        </pc:spChg>
        <pc:spChg chg="add del mod">
          <ac:chgData name="Gravey Guillaume" userId="93871549-e43a-47b7-9673-0d1225e861d4" providerId="ADAL" clId="{9B243C26-B418-4A28-A9A0-A4FE75AF6D82}" dt="2020-10-27T14:13:50.566" v="16738"/>
          <ac:spMkLst>
            <pc:docMk/>
            <pc:sldMk cId="4011657156" sldId="2833"/>
            <ac:spMk id="15" creationId="{A39B18A2-D6B7-4370-BA4C-52F9B0D42091}"/>
          </ac:spMkLst>
        </pc:spChg>
        <pc:picChg chg="add del mod modCrop">
          <ac:chgData name="Gravey Guillaume" userId="93871549-e43a-47b7-9673-0d1225e861d4" providerId="ADAL" clId="{9B243C26-B418-4A28-A9A0-A4FE75AF6D82}" dt="2020-10-27T13:23:19.980" v="15511" actId="478"/>
          <ac:picMkLst>
            <pc:docMk/>
            <pc:sldMk cId="4011657156" sldId="2833"/>
            <ac:picMk id="7" creationId="{F5E7E307-94C7-443B-B001-DC0BAE9C1B65}"/>
          </ac:picMkLst>
        </pc:picChg>
        <pc:picChg chg="add del mod modCrop">
          <ac:chgData name="Gravey Guillaume" userId="93871549-e43a-47b7-9673-0d1225e861d4" providerId="ADAL" clId="{9B243C26-B418-4A28-A9A0-A4FE75AF6D82}" dt="2020-10-27T14:13:45.394" v="16737" actId="478"/>
          <ac:picMkLst>
            <pc:docMk/>
            <pc:sldMk cId="4011657156" sldId="2833"/>
            <ac:picMk id="11" creationId="{140A3082-9A4F-4AB3-B1DA-C8397EF00E5E}"/>
          </ac:picMkLst>
        </pc:picChg>
        <pc:picChg chg="add mod modCrop">
          <ac:chgData name="Gravey Guillaume" userId="93871549-e43a-47b7-9673-0d1225e861d4" providerId="ADAL" clId="{9B243C26-B418-4A28-A9A0-A4FE75AF6D82}" dt="2020-10-27T14:15:39.458" v="16750" actId="1036"/>
          <ac:picMkLst>
            <pc:docMk/>
            <pc:sldMk cId="4011657156" sldId="2833"/>
            <ac:picMk id="17" creationId="{0A336B31-9649-4B27-93FF-36E6C75F7F87}"/>
          </ac:picMkLst>
        </pc:picChg>
        <pc:picChg chg="del">
          <ac:chgData name="Gravey Guillaume" userId="93871549-e43a-47b7-9673-0d1225e861d4" providerId="ADAL" clId="{9B243C26-B418-4A28-A9A0-A4FE75AF6D82}" dt="2020-10-27T10:45:07.693" v="14760" actId="478"/>
          <ac:picMkLst>
            <pc:docMk/>
            <pc:sldMk cId="4011657156" sldId="2833"/>
            <ac:picMk id="18" creationId="{B692D3C2-B4D6-4E6B-8704-F63E5CA95623}"/>
          </ac:picMkLst>
        </pc:picChg>
      </pc:sldChg>
      <pc:sldChg chg="addSp delSp modSp add mod modClrScheme chgLayout">
        <pc:chgData name="Gravey Guillaume" userId="93871549-e43a-47b7-9673-0d1225e861d4" providerId="ADAL" clId="{9B243C26-B418-4A28-A9A0-A4FE75AF6D82}" dt="2020-10-27T13:33:18.325" v="16311" actId="20577"/>
        <pc:sldMkLst>
          <pc:docMk/>
          <pc:sldMk cId="3973141776" sldId="2834"/>
        </pc:sldMkLst>
        <pc:spChg chg="mod ord">
          <ac:chgData name="Gravey Guillaume" userId="93871549-e43a-47b7-9673-0d1225e861d4" providerId="ADAL" clId="{9B243C26-B418-4A28-A9A0-A4FE75AF6D82}" dt="2020-10-27T13:24:07.177" v="15515" actId="700"/>
          <ac:spMkLst>
            <pc:docMk/>
            <pc:sldMk cId="3973141776" sldId="2834"/>
            <ac:spMk id="2" creationId="{FF1CC603-BD5C-4954-A39D-85E88E2E6030}"/>
          </ac:spMkLst>
        </pc:spChg>
        <pc:spChg chg="mod ord">
          <ac:chgData name="Gravey Guillaume" userId="93871549-e43a-47b7-9673-0d1225e861d4" providerId="ADAL" clId="{9B243C26-B418-4A28-A9A0-A4FE75AF6D82}" dt="2020-10-27T13:24:07.177" v="15515" actId="700"/>
          <ac:spMkLst>
            <pc:docMk/>
            <pc:sldMk cId="3973141776" sldId="2834"/>
            <ac:spMk id="3" creationId="{155A58C8-AF3A-401C-B424-71AB8F7753F1}"/>
          </ac:spMkLst>
        </pc:spChg>
        <pc:spChg chg="add mod ord">
          <ac:chgData name="Gravey Guillaume" userId="93871549-e43a-47b7-9673-0d1225e861d4" providerId="ADAL" clId="{9B243C26-B418-4A28-A9A0-A4FE75AF6D82}" dt="2020-10-27T13:33:18.325" v="16311" actId="20577"/>
          <ac:spMkLst>
            <pc:docMk/>
            <pc:sldMk cId="3973141776" sldId="2834"/>
            <ac:spMk id="4" creationId="{C62BA3E9-369E-4BED-A1A9-FA0A31419293}"/>
          </ac:spMkLst>
        </pc:spChg>
        <pc:spChg chg="add del mod ord">
          <ac:chgData name="Gravey Guillaume" userId="93871549-e43a-47b7-9673-0d1225e861d4" providerId="ADAL" clId="{9B243C26-B418-4A28-A9A0-A4FE75AF6D82}" dt="2020-10-27T13:25:32.711" v="15518"/>
          <ac:spMkLst>
            <pc:docMk/>
            <pc:sldMk cId="3973141776" sldId="2834"/>
            <ac:spMk id="5" creationId="{786F9D3B-5242-4008-8678-869786C0A1F9}"/>
          </ac:spMkLst>
        </pc:spChg>
        <pc:spChg chg="mod ord">
          <ac:chgData name="Gravey Guillaume" userId="93871549-e43a-47b7-9673-0d1225e861d4" providerId="ADAL" clId="{9B243C26-B418-4A28-A9A0-A4FE75AF6D82}" dt="2020-10-27T13:24:07.177" v="15515" actId="700"/>
          <ac:spMkLst>
            <pc:docMk/>
            <pc:sldMk cId="3973141776" sldId="2834"/>
            <ac:spMk id="12" creationId="{D97DD7EA-F1E0-47E6-8195-9A0845D28B2C}"/>
          </ac:spMkLst>
        </pc:spChg>
        <pc:spChg chg="del mod ord">
          <ac:chgData name="Gravey Guillaume" userId="93871549-e43a-47b7-9673-0d1225e861d4" providerId="ADAL" clId="{9B243C26-B418-4A28-A9A0-A4FE75AF6D82}" dt="2020-10-27T13:24:07.177" v="15515" actId="700"/>
          <ac:spMkLst>
            <pc:docMk/>
            <pc:sldMk cId="3973141776" sldId="2834"/>
            <ac:spMk id="14" creationId="{DB0BF6DD-D9B7-41F3-B36C-C803EE866240}"/>
          </ac:spMkLst>
        </pc:spChg>
        <pc:picChg chg="add mod modCrop">
          <ac:chgData name="Gravey Guillaume" userId="93871549-e43a-47b7-9673-0d1225e861d4" providerId="ADAL" clId="{9B243C26-B418-4A28-A9A0-A4FE75AF6D82}" dt="2020-10-27T13:25:44.147" v="15519" actId="18131"/>
          <ac:picMkLst>
            <pc:docMk/>
            <pc:sldMk cId="3973141776" sldId="2834"/>
            <ac:picMk id="7" creationId="{21D31A8A-4A12-4676-9B9B-34D576C7DE62}"/>
          </ac:picMkLst>
        </pc:picChg>
        <pc:picChg chg="del">
          <ac:chgData name="Gravey Guillaume" userId="93871549-e43a-47b7-9673-0d1225e861d4" providerId="ADAL" clId="{9B243C26-B418-4A28-A9A0-A4FE75AF6D82}" dt="2020-10-27T13:24:01.467" v="15514" actId="478"/>
          <ac:picMkLst>
            <pc:docMk/>
            <pc:sldMk cId="3973141776" sldId="2834"/>
            <ac:picMk id="18" creationId="{B692D3C2-B4D6-4E6B-8704-F63E5CA95623}"/>
          </ac:picMkLst>
        </pc:picChg>
      </pc:sldChg>
      <pc:sldChg chg="addSp delSp modSp add mod modClrScheme chgLayout">
        <pc:chgData name="Gravey Guillaume" userId="93871549-e43a-47b7-9673-0d1225e861d4" providerId="ADAL" clId="{9B243C26-B418-4A28-A9A0-A4FE75AF6D82}" dt="2020-10-27T13:36:33.872" v="16696" actId="20577"/>
        <pc:sldMkLst>
          <pc:docMk/>
          <pc:sldMk cId="741938178" sldId="2835"/>
        </pc:sldMkLst>
        <pc:spChg chg="mod ord">
          <ac:chgData name="Gravey Guillaume" userId="93871549-e43a-47b7-9673-0d1225e861d4" providerId="ADAL" clId="{9B243C26-B418-4A28-A9A0-A4FE75AF6D82}" dt="2020-10-27T13:25:20.706" v="15517" actId="700"/>
          <ac:spMkLst>
            <pc:docMk/>
            <pc:sldMk cId="741938178" sldId="2835"/>
            <ac:spMk id="2" creationId="{FF1CC603-BD5C-4954-A39D-85E88E2E6030}"/>
          </ac:spMkLst>
        </pc:spChg>
        <pc:spChg chg="mod ord">
          <ac:chgData name="Gravey Guillaume" userId="93871549-e43a-47b7-9673-0d1225e861d4" providerId="ADAL" clId="{9B243C26-B418-4A28-A9A0-A4FE75AF6D82}" dt="2020-10-27T13:25:20.706" v="15517" actId="700"/>
          <ac:spMkLst>
            <pc:docMk/>
            <pc:sldMk cId="741938178" sldId="2835"/>
            <ac:spMk id="3" creationId="{155A58C8-AF3A-401C-B424-71AB8F7753F1}"/>
          </ac:spMkLst>
        </pc:spChg>
        <pc:spChg chg="add mod ord">
          <ac:chgData name="Gravey Guillaume" userId="93871549-e43a-47b7-9673-0d1225e861d4" providerId="ADAL" clId="{9B243C26-B418-4A28-A9A0-A4FE75AF6D82}" dt="2020-10-27T13:36:33.872" v="16696" actId="20577"/>
          <ac:spMkLst>
            <pc:docMk/>
            <pc:sldMk cId="741938178" sldId="2835"/>
            <ac:spMk id="4" creationId="{74231EDA-ACBB-4130-ADE4-C3E484150753}"/>
          </ac:spMkLst>
        </pc:spChg>
        <pc:spChg chg="add del mod ord">
          <ac:chgData name="Gravey Guillaume" userId="93871549-e43a-47b7-9673-0d1225e861d4" providerId="ADAL" clId="{9B243C26-B418-4A28-A9A0-A4FE75AF6D82}" dt="2020-10-27T13:27:01.371" v="15520"/>
          <ac:spMkLst>
            <pc:docMk/>
            <pc:sldMk cId="741938178" sldId="2835"/>
            <ac:spMk id="5" creationId="{657658F4-4683-4B85-942D-20CDF5544D50}"/>
          </ac:spMkLst>
        </pc:spChg>
        <pc:spChg chg="mod ord">
          <ac:chgData name="Gravey Guillaume" userId="93871549-e43a-47b7-9673-0d1225e861d4" providerId="ADAL" clId="{9B243C26-B418-4A28-A9A0-A4FE75AF6D82}" dt="2020-10-27T13:25:20.706" v="15517" actId="700"/>
          <ac:spMkLst>
            <pc:docMk/>
            <pc:sldMk cId="741938178" sldId="2835"/>
            <ac:spMk id="12" creationId="{D97DD7EA-F1E0-47E6-8195-9A0845D28B2C}"/>
          </ac:spMkLst>
        </pc:spChg>
        <pc:spChg chg="del mod ord">
          <ac:chgData name="Gravey Guillaume" userId="93871549-e43a-47b7-9673-0d1225e861d4" providerId="ADAL" clId="{9B243C26-B418-4A28-A9A0-A4FE75AF6D82}" dt="2020-10-27T13:25:20.706" v="15517" actId="700"/>
          <ac:spMkLst>
            <pc:docMk/>
            <pc:sldMk cId="741938178" sldId="2835"/>
            <ac:spMk id="14" creationId="{DB0BF6DD-D9B7-41F3-B36C-C803EE866240}"/>
          </ac:spMkLst>
        </pc:spChg>
        <pc:picChg chg="add mod modCrop">
          <ac:chgData name="Gravey Guillaume" userId="93871549-e43a-47b7-9673-0d1225e861d4" providerId="ADAL" clId="{9B243C26-B418-4A28-A9A0-A4FE75AF6D82}" dt="2020-10-27T13:27:24.844" v="15523" actId="1038"/>
          <ac:picMkLst>
            <pc:docMk/>
            <pc:sldMk cId="741938178" sldId="2835"/>
            <ac:picMk id="7" creationId="{D6D9ACDA-E79B-4078-921C-BA1B8BBFC7CF}"/>
          </ac:picMkLst>
        </pc:picChg>
        <pc:picChg chg="del">
          <ac:chgData name="Gravey Guillaume" userId="93871549-e43a-47b7-9673-0d1225e861d4" providerId="ADAL" clId="{9B243C26-B418-4A28-A9A0-A4FE75AF6D82}" dt="2020-10-27T13:25:17.892" v="15516" actId="478"/>
          <ac:picMkLst>
            <pc:docMk/>
            <pc:sldMk cId="741938178" sldId="2835"/>
            <ac:picMk id="18" creationId="{B692D3C2-B4D6-4E6B-8704-F63E5CA95623}"/>
          </ac:picMkLst>
        </pc:picChg>
      </pc:sldChg>
      <pc:sldChg chg="addSp delSp modSp add mod">
        <pc:chgData name="Gravey Guillaume" userId="93871549-e43a-47b7-9673-0d1225e861d4" providerId="ADAL" clId="{9B243C26-B418-4A28-A9A0-A4FE75AF6D82}" dt="2020-10-27T15:13:05.778" v="19807" actId="1076"/>
        <pc:sldMkLst>
          <pc:docMk/>
          <pc:sldMk cId="1893415928" sldId="2836"/>
        </pc:sldMkLst>
        <pc:spChg chg="mod">
          <ac:chgData name="Gravey Guillaume" userId="93871549-e43a-47b7-9673-0d1225e861d4" providerId="ADAL" clId="{9B243C26-B418-4A28-A9A0-A4FE75AF6D82}" dt="2020-10-27T14:21:27.871" v="17418" actId="20577"/>
          <ac:spMkLst>
            <pc:docMk/>
            <pc:sldMk cId="1893415928" sldId="2836"/>
            <ac:spMk id="4" creationId="{74231EDA-ACBB-4130-ADE4-C3E484150753}"/>
          </ac:spMkLst>
        </pc:spChg>
        <pc:spChg chg="add del mod">
          <ac:chgData name="Gravey Guillaume" userId="93871549-e43a-47b7-9673-0d1225e861d4" providerId="ADAL" clId="{9B243C26-B418-4A28-A9A0-A4FE75AF6D82}" dt="2020-10-27T14:17:04.988" v="16761"/>
          <ac:spMkLst>
            <pc:docMk/>
            <pc:sldMk cId="1893415928" sldId="2836"/>
            <ac:spMk id="6" creationId="{BF52FEF8-9831-43CF-8D58-B7309BABC85A}"/>
          </ac:spMkLst>
        </pc:spChg>
        <pc:spChg chg="mod">
          <ac:chgData name="Gravey Guillaume" userId="93871549-e43a-47b7-9673-0d1225e861d4" providerId="ADAL" clId="{9B243C26-B418-4A28-A9A0-A4FE75AF6D82}" dt="2020-10-27T14:15:59.792" v="16760" actId="20577"/>
          <ac:spMkLst>
            <pc:docMk/>
            <pc:sldMk cId="1893415928" sldId="2836"/>
            <ac:spMk id="12" creationId="{D97DD7EA-F1E0-47E6-8195-9A0845D28B2C}"/>
          </ac:spMkLst>
        </pc:spChg>
        <pc:picChg chg="del">
          <ac:chgData name="Gravey Guillaume" userId="93871549-e43a-47b7-9673-0d1225e861d4" providerId="ADAL" clId="{9B243C26-B418-4A28-A9A0-A4FE75AF6D82}" dt="2020-10-27T14:15:55.635" v="16752" actId="478"/>
          <ac:picMkLst>
            <pc:docMk/>
            <pc:sldMk cId="1893415928" sldId="2836"/>
            <ac:picMk id="7" creationId="{D6D9ACDA-E79B-4078-921C-BA1B8BBFC7CF}"/>
          </ac:picMkLst>
        </pc:picChg>
        <pc:picChg chg="add mod modCrop">
          <ac:chgData name="Gravey Guillaume" userId="93871549-e43a-47b7-9673-0d1225e861d4" providerId="ADAL" clId="{9B243C26-B418-4A28-A9A0-A4FE75AF6D82}" dt="2020-10-27T15:13:05.778" v="19807" actId="1076"/>
          <ac:picMkLst>
            <pc:docMk/>
            <pc:sldMk cId="1893415928" sldId="2836"/>
            <ac:picMk id="9" creationId="{10EA1E3F-AD8B-4CE2-88C7-38A3C151A94F}"/>
          </ac:picMkLst>
        </pc:picChg>
      </pc:sldChg>
      <pc:sldChg chg="addSp delSp modSp add mod">
        <pc:chgData name="Gravey Guillaume" userId="93871549-e43a-47b7-9673-0d1225e861d4" providerId="ADAL" clId="{9B243C26-B418-4A28-A9A0-A4FE75AF6D82}" dt="2020-10-27T15:09:20.505" v="19775" actId="208"/>
        <pc:sldMkLst>
          <pc:docMk/>
          <pc:sldMk cId="2767386715" sldId="2837"/>
        </pc:sldMkLst>
        <pc:spChg chg="mod">
          <ac:chgData name="Gravey Guillaume" userId="93871549-e43a-47b7-9673-0d1225e861d4" providerId="ADAL" clId="{9B243C26-B418-4A28-A9A0-A4FE75AF6D82}" dt="2020-10-27T14:54:45.464" v="19489" actId="208"/>
          <ac:spMkLst>
            <pc:docMk/>
            <pc:sldMk cId="2767386715" sldId="2837"/>
            <ac:spMk id="5" creationId="{A6EAF79F-CFF2-4C87-A20D-FA5E5CD34E00}"/>
          </ac:spMkLst>
        </pc:spChg>
        <pc:spChg chg="mod">
          <ac:chgData name="Gravey Guillaume" userId="93871549-e43a-47b7-9673-0d1225e861d4" providerId="ADAL" clId="{9B243C26-B418-4A28-A9A0-A4FE75AF6D82}" dt="2020-10-27T15:00:35.596" v="19534" actId="14100"/>
          <ac:spMkLst>
            <pc:docMk/>
            <pc:sldMk cId="2767386715" sldId="2837"/>
            <ac:spMk id="11" creationId="{187941F3-9BA1-4CA1-B17A-EDDAE57FB105}"/>
          </ac:spMkLst>
        </pc:spChg>
        <pc:spChg chg="mod">
          <ac:chgData name="Gravey Guillaume" userId="93871549-e43a-47b7-9673-0d1225e861d4" providerId="ADAL" clId="{9B243C26-B418-4A28-A9A0-A4FE75AF6D82}" dt="2020-10-27T15:00:30.488" v="19533" actId="14100"/>
          <ac:spMkLst>
            <pc:docMk/>
            <pc:sldMk cId="2767386715" sldId="2837"/>
            <ac:spMk id="15" creationId="{E9430ADB-E874-4B8F-A4AC-267C849F87E9}"/>
          </ac:spMkLst>
        </pc:spChg>
        <pc:spChg chg="mod">
          <ac:chgData name="Gravey Guillaume" userId="93871549-e43a-47b7-9673-0d1225e861d4" providerId="ADAL" clId="{9B243C26-B418-4A28-A9A0-A4FE75AF6D82}" dt="2020-10-27T14:56:11.083" v="19499" actId="207"/>
          <ac:spMkLst>
            <pc:docMk/>
            <pc:sldMk cId="2767386715" sldId="2837"/>
            <ac:spMk id="16" creationId="{422A1B99-BAF8-4C30-AACF-CFD5090C6540}"/>
          </ac:spMkLst>
        </pc:spChg>
        <pc:spChg chg="mod">
          <ac:chgData name="Gravey Guillaume" userId="93871549-e43a-47b7-9673-0d1225e861d4" providerId="ADAL" clId="{9B243C26-B418-4A28-A9A0-A4FE75AF6D82}" dt="2020-10-27T14:56:15.334" v="19500" actId="208"/>
          <ac:spMkLst>
            <pc:docMk/>
            <pc:sldMk cId="2767386715" sldId="2837"/>
            <ac:spMk id="19" creationId="{5B74299B-9306-45B7-981B-147F4628BB20}"/>
          </ac:spMkLst>
        </pc:spChg>
        <pc:spChg chg="mod">
          <ac:chgData name="Gravey Guillaume" userId="93871549-e43a-47b7-9673-0d1225e861d4" providerId="ADAL" clId="{9B243C26-B418-4A28-A9A0-A4FE75AF6D82}" dt="2020-10-27T15:01:13.059" v="19538" actId="1076"/>
          <ac:spMkLst>
            <pc:docMk/>
            <pc:sldMk cId="2767386715" sldId="2837"/>
            <ac:spMk id="24" creationId="{5EBFCF6D-7B31-4930-9358-BBE04DD3DEC2}"/>
          </ac:spMkLst>
        </pc:spChg>
        <pc:spChg chg="add del mod">
          <ac:chgData name="Gravey Guillaume" userId="93871549-e43a-47b7-9673-0d1225e861d4" providerId="ADAL" clId="{9B243C26-B418-4A28-A9A0-A4FE75AF6D82}" dt="2020-10-27T14:56:55.668" v="19511" actId="478"/>
          <ac:spMkLst>
            <pc:docMk/>
            <pc:sldMk cId="2767386715" sldId="2837"/>
            <ac:spMk id="27" creationId="{550739BC-17DC-448F-A480-AC4FFF481E4D}"/>
          </ac:spMkLst>
        </pc:spChg>
        <pc:spChg chg="mod">
          <ac:chgData name="Gravey Guillaume" userId="93871549-e43a-47b7-9673-0d1225e861d4" providerId="ADAL" clId="{9B243C26-B418-4A28-A9A0-A4FE75AF6D82}" dt="2020-10-27T14:53:29.955" v="19483" actId="12789"/>
          <ac:spMkLst>
            <pc:docMk/>
            <pc:sldMk cId="2767386715" sldId="2837"/>
            <ac:spMk id="41" creationId="{9CF33DBE-52E5-4A00-B868-E831F7517973}"/>
          </ac:spMkLst>
        </pc:spChg>
        <pc:spChg chg="mod">
          <ac:chgData name="Gravey Guillaume" userId="93871549-e43a-47b7-9673-0d1225e861d4" providerId="ADAL" clId="{9B243C26-B418-4A28-A9A0-A4FE75AF6D82}" dt="2020-10-27T14:53:21.744" v="19482" actId="1036"/>
          <ac:spMkLst>
            <pc:docMk/>
            <pc:sldMk cId="2767386715" sldId="2837"/>
            <ac:spMk id="44" creationId="{E0E70D17-1ED2-408E-9474-DFB0AB9AA69C}"/>
          </ac:spMkLst>
        </pc:spChg>
        <pc:spChg chg="mod">
          <ac:chgData name="Gravey Guillaume" userId="93871549-e43a-47b7-9673-0d1225e861d4" providerId="ADAL" clId="{9B243C26-B418-4A28-A9A0-A4FE75AF6D82}" dt="2020-10-27T15:01:06.515" v="19537" actId="14100"/>
          <ac:spMkLst>
            <pc:docMk/>
            <pc:sldMk cId="2767386715" sldId="2837"/>
            <ac:spMk id="51" creationId="{C1E603AF-626A-40A9-97A0-FF7BDD5DA0EB}"/>
          </ac:spMkLst>
        </pc:spChg>
        <pc:spChg chg="mod">
          <ac:chgData name="Gravey Guillaume" userId="93871549-e43a-47b7-9673-0d1225e861d4" providerId="ADAL" clId="{9B243C26-B418-4A28-A9A0-A4FE75AF6D82}" dt="2020-10-27T15:00:13.906" v="19532" actId="207"/>
          <ac:spMkLst>
            <pc:docMk/>
            <pc:sldMk cId="2767386715" sldId="2837"/>
            <ac:spMk id="59" creationId="{4CE8E07B-6667-4788-9832-B3E5D2C3D11E}"/>
          </ac:spMkLst>
        </pc:spChg>
        <pc:spChg chg="add mod">
          <ac:chgData name="Gravey Guillaume" userId="93871549-e43a-47b7-9673-0d1225e861d4" providerId="ADAL" clId="{9B243C26-B418-4A28-A9A0-A4FE75AF6D82}" dt="2020-10-27T15:06:25.791" v="19757" actId="1036"/>
          <ac:spMkLst>
            <pc:docMk/>
            <pc:sldMk cId="2767386715" sldId="2837"/>
            <ac:spMk id="64" creationId="{6DC64056-C586-4AB6-810A-7EBC11C19A83}"/>
          </ac:spMkLst>
        </pc:spChg>
        <pc:spChg chg="mod">
          <ac:chgData name="Gravey Guillaume" userId="93871549-e43a-47b7-9673-0d1225e861d4" providerId="ADAL" clId="{9B243C26-B418-4A28-A9A0-A4FE75AF6D82}" dt="2020-10-27T14:56:02.738" v="19498" actId="108"/>
          <ac:spMkLst>
            <pc:docMk/>
            <pc:sldMk cId="2767386715" sldId="2837"/>
            <ac:spMk id="78" creationId="{047B205D-EBDE-4CE6-B6CB-727873945DE5}"/>
          </ac:spMkLst>
        </pc:spChg>
        <pc:spChg chg="mod">
          <ac:chgData name="Gravey Guillaume" userId="93871549-e43a-47b7-9673-0d1225e861d4" providerId="ADAL" clId="{9B243C26-B418-4A28-A9A0-A4FE75AF6D82}" dt="2020-10-27T14:24:33.672" v="17603"/>
          <ac:spMkLst>
            <pc:docMk/>
            <pc:sldMk cId="2767386715" sldId="2837"/>
            <ac:spMk id="4096" creationId="{53A84966-90D2-4685-A1B2-198DC41D3A5B}"/>
          </ac:spMkLst>
        </pc:spChg>
        <pc:spChg chg="add mod">
          <ac:chgData name="Gravey Guillaume" userId="93871549-e43a-47b7-9673-0d1225e861d4" providerId="ADAL" clId="{9B243C26-B418-4A28-A9A0-A4FE75AF6D82}" dt="2020-10-27T15:02:49.611" v="19603" actId="207"/>
          <ac:spMkLst>
            <pc:docMk/>
            <pc:sldMk cId="2767386715" sldId="2837"/>
            <ac:spMk id="4101" creationId="{973B1498-F39C-462A-B0CC-6A2E35CFFD96}"/>
          </ac:spMkLst>
        </pc:spChg>
        <pc:spChg chg="mod">
          <ac:chgData name="Gravey Guillaume" userId="93871549-e43a-47b7-9673-0d1225e861d4" providerId="ADAL" clId="{9B243C26-B418-4A28-A9A0-A4FE75AF6D82}" dt="2020-10-27T15:06:20.725" v="19742" actId="1035"/>
          <ac:spMkLst>
            <pc:docMk/>
            <pc:sldMk cId="2767386715" sldId="2837"/>
            <ac:spMk id="4110" creationId="{918E200E-237C-450B-9B1A-DB6541144B4F}"/>
          </ac:spMkLst>
        </pc:spChg>
        <pc:spChg chg="add del mod">
          <ac:chgData name="Gravey Guillaume" userId="93871549-e43a-47b7-9673-0d1225e861d4" providerId="ADAL" clId="{9B243C26-B418-4A28-A9A0-A4FE75AF6D82}" dt="2020-10-27T15:05:36.904" v="19694" actId="478"/>
          <ac:spMkLst>
            <pc:docMk/>
            <pc:sldMk cId="2767386715" sldId="2837"/>
            <ac:spMk id="4114" creationId="{1521A665-4ACC-432A-B7FE-68408D14F34F}"/>
          </ac:spMkLst>
        </pc:spChg>
        <pc:spChg chg="add del mod">
          <ac:chgData name="Gravey Guillaume" userId="93871549-e43a-47b7-9673-0d1225e861d4" providerId="ADAL" clId="{9B243C26-B418-4A28-A9A0-A4FE75AF6D82}" dt="2020-10-27T15:06:15.615" v="19699" actId="21"/>
          <ac:spMkLst>
            <pc:docMk/>
            <pc:sldMk cId="2767386715" sldId="2837"/>
            <ac:spMk id="4117" creationId="{FABB2DE0-D390-4AA1-A7BA-0D224E0A57C3}"/>
          </ac:spMkLst>
        </pc:spChg>
        <pc:spChg chg="add del mod">
          <ac:chgData name="Gravey Guillaume" userId="93871549-e43a-47b7-9673-0d1225e861d4" providerId="ADAL" clId="{9B243C26-B418-4A28-A9A0-A4FE75AF6D82}" dt="2020-10-27T15:06:15.615" v="19699" actId="21"/>
          <ac:spMkLst>
            <pc:docMk/>
            <pc:sldMk cId="2767386715" sldId="2837"/>
            <ac:spMk id="4120" creationId="{73AA434B-0763-4F91-AACC-963F441881DA}"/>
          </ac:spMkLst>
        </pc:spChg>
        <pc:spChg chg="add del mod">
          <ac:chgData name="Gravey Guillaume" userId="93871549-e43a-47b7-9673-0d1225e861d4" providerId="ADAL" clId="{9B243C26-B418-4A28-A9A0-A4FE75AF6D82}" dt="2020-10-27T15:06:15.615" v="19699" actId="21"/>
          <ac:spMkLst>
            <pc:docMk/>
            <pc:sldMk cId="2767386715" sldId="2837"/>
            <ac:spMk id="4121" creationId="{C9746B17-F371-4306-9B69-DC84983E9BD4}"/>
          </ac:spMkLst>
        </pc:spChg>
        <pc:spChg chg="add mod">
          <ac:chgData name="Gravey Guillaume" userId="93871549-e43a-47b7-9673-0d1225e861d4" providerId="ADAL" clId="{9B243C26-B418-4A28-A9A0-A4FE75AF6D82}" dt="2020-10-27T15:06:25.791" v="19757" actId="1036"/>
          <ac:spMkLst>
            <pc:docMk/>
            <pc:sldMk cId="2767386715" sldId="2837"/>
            <ac:spMk id="4125" creationId="{203ACEBD-887E-41C7-BF43-71D4F184A0A1}"/>
          </ac:spMkLst>
        </pc:spChg>
        <pc:spChg chg="add mod">
          <ac:chgData name="Gravey Guillaume" userId="93871549-e43a-47b7-9673-0d1225e861d4" providerId="ADAL" clId="{9B243C26-B418-4A28-A9A0-A4FE75AF6D82}" dt="2020-10-27T15:06:25.791" v="19757" actId="1036"/>
          <ac:spMkLst>
            <pc:docMk/>
            <pc:sldMk cId="2767386715" sldId="2837"/>
            <ac:spMk id="4127" creationId="{B7C2B704-6060-41E6-80D7-19F706EAA1F0}"/>
          </ac:spMkLst>
        </pc:spChg>
        <pc:grpChg chg="add mod">
          <ac:chgData name="Gravey Guillaume" userId="93871549-e43a-47b7-9673-0d1225e861d4" providerId="ADAL" clId="{9B243C26-B418-4A28-A9A0-A4FE75AF6D82}" dt="2020-10-27T14:55:15.198" v="19492" actId="1076"/>
          <ac:grpSpMkLst>
            <pc:docMk/>
            <pc:sldMk cId="2767386715" sldId="2837"/>
            <ac:grpSpMk id="57" creationId="{4E268DE5-3752-4A92-A7D7-4B3748793DE7}"/>
          </ac:grpSpMkLst>
        </pc:grpChg>
        <pc:grpChg chg="mod">
          <ac:chgData name="Gravey Guillaume" userId="93871549-e43a-47b7-9673-0d1225e861d4" providerId="ADAL" clId="{9B243C26-B418-4A28-A9A0-A4FE75AF6D82}" dt="2020-10-27T14:54:26.416" v="19488"/>
          <ac:grpSpMkLst>
            <pc:docMk/>
            <pc:sldMk cId="2767386715" sldId="2837"/>
            <ac:grpSpMk id="76" creationId="{01D70509-A639-4750-8C98-2E00479E0167}"/>
          </ac:grpSpMkLst>
        </pc:grpChg>
        <pc:picChg chg="mod">
          <ac:chgData name="Gravey Guillaume" userId="93871549-e43a-47b7-9673-0d1225e861d4" providerId="ADAL" clId="{9B243C26-B418-4A28-A9A0-A4FE75AF6D82}" dt="2020-10-27T14:55:54.913" v="19496"/>
          <ac:picMkLst>
            <pc:docMk/>
            <pc:sldMk cId="2767386715" sldId="2837"/>
            <ac:picMk id="21" creationId="{08A68DC6-1E65-46C6-A160-755859D24759}"/>
          </ac:picMkLst>
        </pc:picChg>
        <pc:picChg chg="mod">
          <ac:chgData name="Gravey Guillaume" userId="93871549-e43a-47b7-9673-0d1225e861d4" providerId="ADAL" clId="{9B243C26-B418-4A28-A9A0-A4FE75AF6D82}" dt="2020-10-27T14:53:21.744" v="19482" actId="1036"/>
          <ac:picMkLst>
            <pc:docMk/>
            <pc:sldMk cId="2767386715" sldId="2837"/>
            <ac:picMk id="43" creationId="{E327ADF3-6F91-427F-9213-D3439F3A69AE}"/>
          </ac:picMkLst>
        </pc:picChg>
        <pc:picChg chg="mod">
          <ac:chgData name="Gravey Guillaume" userId="93871549-e43a-47b7-9673-0d1225e861d4" providerId="ADAL" clId="{9B243C26-B418-4A28-A9A0-A4FE75AF6D82}" dt="2020-10-27T15:01:18.069" v="19539" actId="1076"/>
          <ac:picMkLst>
            <pc:docMk/>
            <pc:sldMk cId="2767386715" sldId="2837"/>
            <ac:picMk id="54" creationId="{0BA41CED-C6EB-494E-A24C-0A2BDAD05861}"/>
          </ac:picMkLst>
        </pc:picChg>
        <pc:picChg chg="mod">
          <ac:chgData name="Gravey Guillaume" userId="93871549-e43a-47b7-9673-0d1225e861d4" providerId="ADAL" clId="{9B243C26-B418-4A28-A9A0-A4FE75AF6D82}" dt="2020-10-27T15:00:07.742" v="19531"/>
          <ac:picMkLst>
            <pc:docMk/>
            <pc:sldMk cId="2767386715" sldId="2837"/>
            <ac:picMk id="58" creationId="{087A8479-E24D-4202-B445-637F14C64A66}"/>
          </ac:picMkLst>
        </pc:picChg>
        <pc:picChg chg="add mod">
          <ac:chgData name="Gravey Guillaume" userId="93871549-e43a-47b7-9673-0d1225e861d4" providerId="ADAL" clId="{9B243C26-B418-4A28-A9A0-A4FE75AF6D82}" dt="2020-10-27T15:06:25.791" v="19757" actId="1036"/>
          <ac:picMkLst>
            <pc:docMk/>
            <pc:sldMk cId="2767386715" sldId="2837"/>
            <ac:picMk id="65" creationId="{8BCAF77C-369B-4740-B482-92B3E1F2D908}"/>
          </ac:picMkLst>
        </pc:picChg>
        <pc:picChg chg="mod">
          <ac:chgData name="Gravey Guillaume" userId="93871549-e43a-47b7-9673-0d1225e861d4" providerId="ADAL" clId="{9B243C26-B418-4A28-A9A0-A4FE75AF6D82}" dt="2020-10-27T15:06:20.725" v="19742" actId="1035"/>
          <ac:picMkLst>
            <pc:docMk/>
            <pc:sldMk cId="2767386715" sldId="2837"/>
            <ac:picMk id="4111" creationId="{D2D4473C-1467-4E4C-B2BE-1FF4542D4F48}"/>
          </ac:picMkLst>
        </pc:picChg>
        <pc:picChg chg="add del mod">
          <ac:chgData name="Gravey Guillaume" userId="93871549-e43a-47b7-9673-0d1225e861d4" providerId="ADAL" clId="{9B243C26-B418-4A28-A9A0-A4FE75AF6D82}" dt="2020-10-27T15:05:36.904" v="19694" actId="478"/>
          <ac:picMkLst>
            <pc:docMk/>
            <pc:sldMk cId="2767386715" sldId="2837"/>
            <ac:picMk id="4115" creationId="{9A44470E-65CA-4571-889C-92647901D4F6}"/>
          </ac:picMkLst>
        </pc:picChg>
        <pc:picChg chg="add del mod">
          <ac:chgData name="Gravey Guillaume" userId="93871549-e43a-47b7-9673-0d1225e861d4" providerId="ADAL" clId="{9B243C26-B418-4A28-A9A0-A4FE75AF6D82}" dt="2020-10-27T15:04:27.976" v="19626" actId="478"/>
          <ac:picMkLst>
            <pc:docMk/>
            <pc:sldMk cId="2767386715" sldId="2837"/>
            <ac:picMk id="4116" creationId="{9D2DD47C-CE2F-4025-9996-AC10B9B7BD97}"/>
          </ac:picMkLst>
        </pc:picChg>
        <pc:picChg chg="add del mod">
          <ac:chgData name="Gravey Guillaume" userId="93871549-e43a-47b7-9673-0d1225e861d4" providerId="ADAL" clId="{9B243C26-B418-4A28-A9A0-A4FE75AF6D82}" dt="2020-10-27T15:06:15.615" v="19699" actId="21"/>
          <ac:picMkLst>
            <pc:docMk/>
            <pc:sldMk cId="2767386715" sldId="2837"/>
            <ac:picMk id="4118" creationId="{89EACC06-C31D-4639-B3B8-D1850B62DCF2}"/>
          </ac:picMkLst>
        </pc:picChg>
        <pc:picChg chg="add del mod">
          <ac:chgData name="Gravey Guillaume" userId="93871549-e43a-47b7-9673-0d1225e861d4" providerId="ADAL" clId="{9B243C26-B418-4A28-A9A0-A4FE75AF6D82}" dt="2020-10-27T15:04:26.594" v="19625" actId="478"/>
          <ac:picMkLst>
            <pc:docMk/>
            <pc:sldMk cId="2767386715" sldId="2837"/>
            <ac:picMk id="4119" creationId="{4322C3E6-2929-4B0F-A8C5-4F6CD607A105}"/>
          </ac:picMkLst>
        </pc:picChg>
        <pc:picChg chg="add del mod">
          <ac:chgData name="Gravey Guillaume" userId="93871549-e43a-47b7-9673-0d1225e861d4" providerId="ADAL" clId="{9B243C26-B418-4A28-A9A0-A4FE75AF6D82}" dt="2020-10-27T15:06:15.615" v="19699" actId="21"/>
          <ac:picMkLst>
            <pc:docMk/>
            <pc:sldMk cId="2767386715" sldId="2837"/>
            <ac:picMk id="4122" creationId="{1C165CA8-DCC3-4C17-B088-683892456AC9}"/>
          </ac:picMkLst>
        </pc:picChg>
        <pc:picChg chg="add mod">
          <ac:chgData name="Gravey Guillaume" userId="93871549-e43a-47b7-9673-0d1225e861d4" providerId="ADAL" clId="{9B243C26-B418-4A28-A9A0-A4FE75AF6D82}" dt="2020-10-27T15:06:25.791" v="19757" actId="1036"/>
          <ac:picMkLst>
            <pc:docMk/>
            <pc:sldMk cId="2767386715" sldId="2837"/>
            <ac:picMk id="4126" creationId="{F76739D3-64EC-47DD-8F03-659D9ECE7176}"/>
          </ac:picMkLst>
        </pc:picChg>
        <pc:picChg chg="mod">
          <ac:chgData name="Gravey Guillaume" userId="93871549-e43a-47b7-9673-0d1225e861d4" providerId="ADAL" clId="{9B243C26-B418-4A28-A9A0-A4FE75AF6D82}" dt="2020-10-27T14:54:26.416" v="19488"/>
          <ac:picMkLst>
            <pc:docMk/>
            <pc:sldMk cId="2767386715" sldId="2837"/>
            <ac:picMk id="5122" creationId="{384D73DE-09B2-4D9B-AA90-1E9E2379F5B9}"/>
          </ac:picMkLst>
        </pc:picChg>
        <pc:picChg chg="mod">
          <ac:chgData name="Gravey Guillaume" userId="93871549-e43a-47b7-9673-0d1225e861d4" providerId="ADAL" clId="{9B243C26-B418-4A28-A9A0-A4FE75AF6D82}" dt="2020-10-27T14:55:54.913" v="19496"/>
          <ac:picMkLst>
            <pc:docMk/>
            <pc:sldMk cId="2767386715" sldId="2837"/>
            <ac:picMk id="10242" creationId="{7683C27B-885F-4664-B85E-E5FABA02E663}"/>
          </ac:picMkLst>
        </pc:picChg>
        <pc:picChg chg="mod">
          <ac:chgData name="Gravey Guillaume" userId="93871549-e43a-47b7-9673-0d1225e861d4" providerId="ADAL" clId="{9B243C26-B418-4A28-A9A0-A4FE75AF6D82}" dt="2020-10-27T14:55:54.913" v="19496"/>
          <ac:picMkLst>
            <pc:docMk/>
            <pc:sldMk cId="2767386715" sldId="2837"/>
            <ac:picMk id="11266" creationId="{5A5DEDC6-99D0-4F18-ADA2-0DDFCFBCEEAB}"/>
          </ac:picMkLst>
        </pc:picChg>
        <pc:picChg chg="mod">
          <ac:chgData name="Gravey Guillaume" userId="93871549-e43a-47b7-9673-0d1225e861d4" providerId="ADAL" clId="{9B243C26-B418-4A28-A9A0-A4FE75AF6D82}" dt="2020-10-27T15:06:20.725" v="19742" actId="1035"/>
          <ac:picMkLst>
            <pc:docMk/>
            <pc:sldMk cId="2767386715" sldId="2837"/>
            <ac:picMk id="12290" creationId="{803B1E30-1884-455B-9F85-E75CC0875757}"/>
          </ac:picMkLst>
        </pc:picChg>
        <pc:cxnChg chg="mod">
          <ac:chgData name="Gravey Guillaume" userId="93871549-e43a-47b7-9673-0d1225e861d4" providerId="ADAL" clId="{9B243C26-B418-4A28-A9A0-A4FE75AF6D82}" dt="2020-10-27T15:00:30.488" v="19533" actId="14100"/>
          <ac:cxnSpMkLst>
            <pc:docMk/>
            <pc:sldMk cId="2767386715" sldId="2837"/>
            <ac:cxnSpMk id="8" creationId="{4664B7DE-85E8-4145-B899-5C2BF12231C5}"/>
          </ac:cxnSpMkLst>
        </pc:cxnChg>
        <pc:cxnChg chg="del mod">
          <ac:chgData name="Gravey Guillaume" userId="93871549-e43a-47b7-9673-0d1225e861d4" providerId="ADAL" clId="{9B243C26-B418-4A28-A9A0-A4FE75AF6D82}" dt="2020-10-27T14:59:09.557" v="19525" actId="478"/>
          <ac:cxnSpMkLst>
            <pc:docMk/>
            <pc:sldMk cId="2767386715" sldId="2837"/>
            <ac:cxnSpMk id="20" creationId="{17806585-2AA1-4718-A9AA-DC71A822200E}"/>
          </ac:cxnSpMkLst>
        </pc:cxnChg>
        <pc:cxnChg chg="del mod">
          <ac:chgData name="Gravey Guillaume" userId="93871549-e43a-47b7-9673-0d1225e861d4" providerId="ADAL" clId="{9B243C26-B418-4A28-A9A0-A4FE75AF6D82}" dt="2020-10-27T15:05:52.519" v="19697" actId="478"/>
          <ac:cxnSpMkLst>
            <pc:docMk/>
            <pc:sldMk cId="2767386715" sldId="2837"/>
            <ac:cxnSpMk id="22" creationId="{C81B00EA-AE22-479C-8FFC-AC8ED48ED19F}"/>
          </ac:cxnSpMkLst>
        </pc:cxnChg>
        <pc:cxnChg chg="mod">
          <ac:chgData name="Gravey Guillaume" userId="93871549-e43a-47b7-9673-0d1225e861d4" providerId="ADAL" clId="{9B243C26-B418-4A28-A9A0-A4FE75AF6D82}" dt="2020-10-27T14:56:25.387" v="19502" actId="208"/>
          <ac:cxnSpMkLst>
            <pc:docMk/>
            <pc:sldMk cId="2767386715" sldId="2837"/>
            <ac:cxnSpMk id="23" creationId="{CFC9C40C-F665-49C1-8792-6786FEBB5D28}"/>
          </ac:cxnSpMkLst>
        </pc:cxnChg>
        <pc:cxnChg chg="add mod">
          <ac:chgData name="Gravey Guillaume" userId="93871549-e43a-47b7-9673-0d1225e861d4" providerId="ADAL" clId="{9B243C26-B418-4A28-A9A0-A4FE75AF6D82}" dt="2020-10-27T14:55:39.313" v="19495" actId="1076"/>
          <ac:cxnSpMkLst>
            <pc:docMk/>
            <pc:sldMk cId="2767386715" sldId="2837"/>
            <ac:cxnSpMk id="25" creationId="{C7F3D033-F3DE-431A-8421-1D5070ABAC83}"/>
          </ac:cxnSpMkLst>
        </pc:cxnChg>
        <pc:cxnChg chg="mod">
          <ac:chgData name="Gravey Guillaume" userId="93871549-e43a-47b7-9673-0d1225e861d4" providerId="ADAL" clId="{9B243C26-B418-4A28-A9A0-A4FE75AF6D82}" dt="2020-10-27T14:56:19.512" v="19501" actId="208"/>
          <ac:cxnSpMkLst>
            <pc:docMk/>
            <pc:sldMk cId="2767386715" sldId="2837"/>
            <ac:cxnSpMk id="26" creationId="{EB572E08-359A-4AD1-AAE4-9F57D2447D4D}"/>
          </ac:cxnSpMkLst>
        </pc:cxnChg>
        <pc:cxnChg chg="mod">
          <ac:chgData name="Gravey Guillaume" userId="93871549-e43a-47b7-9673-0d1225e861d4" providerId="ADAL" clId="{9B243C26-B418-4A28-A9A0-A4FE75AF6D82}" dt="2020-10-27T15:07:33.904" v="19771" actId="14100"/>
          <ac:cxnSpMkLst>
            <pc:docMk/>
            <pc:sldMk cId="2767386715" sldId="2837"/>
            <ac:cxnSpMk id="30" creationId="{58CCEBF4-5CB0-40F2-8708-1CAF60EE6C46}"/>
          </ac:cxnSpMkLst>
        </pc:cxnChg>
        <pc:cxnChg chg="add mod">
          <ac:chgData name="Gravey Guillaume" userId="93871549-e43a-47b7-9673-0d1225e861d4" providerId="ADAL" clId="{9B243C26-B418-4A28-A9A0-A4FE75AF6D82}" dt="2020-10-27T15:09:20.505" v="19775" actId="208"/>
          <ac:cxnSpMkLst>
            <pc:docMk/>
            <pc:sldMk cId="2767386715" sldId="2837"/>
            <ac:cxnSpMk id="34" creationId="{210F67AC-9064-426C-8E61-D205C1C5D824}"/>
          </ac:cxnSpMkLst>
        </pc:cxnChg>
        <pc:cxnChg chg="mod">
          <ac:chgData name="Gravey Guillaume" userId="93871549-e43a-47b7-9673-0d1225e861d4" providerId="ADAL" clId="{9B243C26-B418-4A28-A9A0-A4FE75AF6D82}" dt="2020-10-27T14:53:29.955" v="19483" actId="12789"/>
          <ac:cxnSpMkLst>
            <pc:docMk/>
            <pc:sldMk cId="2767386715" sldId="2837"/>
            <ac:cxnSpMk id="42" creationId="{19F67889-6286-4617-B295-F105A24C0D23}"/>
          </ac:cxnSpMkLst>
        </pc:cxnChg>
        <pc:cxnChg chg="mod">
          <ac:chgData name="Gravey Guillaume" userId="93871549-e43a-47b7-9673-0d1225e861d4" providerId="ADAL" clId="{9B243C26-B418-4A28-A9A0-A4FE75AF6D82}" dt="2020-10-27T15:00:35.596" v="19534" actId="14100"/>
          <ac:cxnSpMkLst>
            <pc:docMk/>
            <pc:sldMk cId="2767386715" sldId="2837"/>
            <ac:cxnSpMk id="46" creationId="{646DDD6A-CA8E-4832-B707-AC7A37CE9442}"/>
          </ac:cxnSpMkLst>
        </pc:cxnChg>
        <pc:cxnChg chg="add del mod">
          <ac:chgData name="Gravey Guillaume" userId="93871549-e43a-47b7-9673-0d1225e861d4" providerId="ADAL" clId="{9B243C26-B418-4A28-A9A0-A4FE75AF6D82}" dt="2020-10-27T15:00:57.892" v="19535" actId="478"/>
          <ac:cxnSpMkLst>
            <pc:docMk/>
            <pc:sldMk cId="2767386715" sldId="2837"/>
            <ac:cxnSpMk id="48" creationId="{41FFB62E-F5D9-43D7-8635-278053882C70}"/>
          </ac:cxnSpMkLst>
        </pc:cxnChg>
        <pc:cxnChg chg="del mod">
          <ac:chgData name="Gravey Guillaume" userId="93871549-e43a-47b7-9673-0d1225e861d4" providerId="ADAL" clId="{9B243C26-B418-4A28-A9A0-A4FE75AF6D82}" dt="2020-10-27T15:00:59.348" v="19536" actId="478"/>
          <ac:cxnSpMkLst>
            <pc:docMk/>
            <pc:sldMk cId="2767386715" sldId="2837"/>
            <ac:cxnSpMk id="62" creationId="{5C8A078A-0088-40A4-9807-13F1F8127DD8}"/>
          </ac:cxnSpMkLst>
        </pc:cxnChg>
        <pc:cxnChg chg="add mod">
          <ac:chgData name="Gravey Guillaume" userId="93871549-e43a-47b7-9673-0d1225e861d4" providerId="ADAL" clId="{9B243C26-B418-4A28-A9A0-A4FE75AF6D82}" dt="2020-10-27T15:07:45.002" v="19773" actId="692"/>
          <ac:cxnSpMkLst>
            <pc:docMk/>
            <pc:sldMk cId="2767386715" sldId="2837"/>
            <ac:cxnSpMk id="66" creationId="{568E99C9-B0C3-4B28-B6ED-395F35E332D5}"/>
          </ac:cxnSpMkLst>
        </pc:cxnChg>
        <pc:cxnChg chg="add mod">
          <ac:chgData name="Gravey Guillaume" userId="93871549-e43a-47b7-9673-0d1225e861d4" providerId="ADAL" clId="{9B243C26-B418-4A28-A9A0-A4FE75AF6D82}" dt="2020-10-27T15:07:53.667" v="19774" actId="692"/>
          <ac:cxnSpMkLst>
            <pc:docMk/>
            <pc:sldMk cId="2767386715" sldId="2837"/>
            <ac:cxnSpMk id="72" creationId="{F7930EDB-CA7F-4455-A3B3-56B5AF9664C3}"/>
          </ac:cxnSpMkLst>
        </pc:cxnChg>
        <pc:cxnChg chg="add mod">
          <ac:chgData name="Gravey Guillaume" userId="93871549-e43a-47b7-9673-0d1225e861d4" providerId="ADAL" clId="{9B243C26-B418-4A28-A9A0-A4FE75AF6D82}" dt="2020-10-27T15:09:20.505" v="19775" actId="208"/>
          <ac:cxnSpMkLst>
            <pc:docMk/>
            <pc:sldMk cId="2767386715" sldId="2837"/>
            <ac:cxnSpMk id="4102" creationId="{F0190AEE-5B30-47A7-8111-27A4E64D2B08}"/>
          </ac:cxnSpMkLst>
        </pc:cxnChg>
        <pc:cxnChg chg="add del mod">
          <ac:chgData name="Gravey Guillaume" userId="93871549-e43a-47b7-9673-0d1225e861d4" providerId="ADAL" clId="{9B243C26-B418-4A28-A9A0-A4FE75AF6D82}" dt="2020-10-27T15:03:14.072" v="19605" actId="478"/>
          <ac:cxnSpMkLst>
            <pc:docMk/>
            <pc:sldMk cId="2767386715" sldId="2837"/>
            <ac:cxnSpMk id="4107" creationId="{936AC6C2-1E52-4CA4-BDEF-8BB4659F1F23}"/>
          </ac:cxnSpMkLst>
        </pc:cxnChg>
        <pc:cxnChg chg="add mod">
          <ac:chgData name="Gravey Guillaume" userId="93871549-e43a-47b7-9673-0d1225e861d4" providerId="ADAL" clId="{9B243C26-B418-4A28-A9A0-A4FE75AF6D82}" dt="2020-10-27T15:03:24.333" v="19607" actId="108"/>
          <ac:cxnSpMkLst>
            <pc:docMk/>
            <pc:sldMk cId="2767386715" sldId="2837"/>
            <ac:cxnSpMk id="4109" creationId="{8BE1E6CD-DE48-45DC-8EF0-EFBE49AADD58}"/>
          </ac:cxnSpMkLst>
        </pc:cxnChg>
        <pc:cxnChg chg="add mod">
          <ac:chgData name="Gravey Guillaume" userId="93871549-e43a-47b7-9673-0d1225e861d4" providerId="ADAL" clId="{9B243C26-B418-4A28-A9A0-A4FE75AF6D82}" dt="2020-10-27T15:06:20.725" v="19742" actId="1035"/>
          <ac:cxnSpMkLst>
            <pc:docMk/>
            <pc:sldMk cId="2767386715" sldId="2837"/>
            <ac:cxnSpMk id="4124" creationId="{A4C0281A-ED55-4481-8E34-A04523B2C590}"/>
          </ac:cxnSpMkLst>
        </pc:cxnChg>
      </pc:sldChg>
      <pc:sldChg chg="add">
        <pc:chgData name="Gravey Guillaume" userId="93871549-e43a-47b7-9673-0d1225e861d4" providerId="ADAL" clId="{9B243C26-B418-4A28-A9A0-A4FE75AF6D82}" dt="2020-10-27T15:14:58.161" v="19812" actId="22"/>
        <pc:sldMkLst>
          <pc:docMk/>
          <pc:sldMk cId="2296782962" sldId="2838"/>
        </pc:sldMkLst>
      </pc:sldChg>
      <pc:sldChg chg="addSp delSp modSp new add del mod">
        <pc:chgData name="Gravey Guillaume" userId="93871549-e43a-47b7-9673-0d1225e861d4" providerId="ADAL" clId="{9B243C26-B418-4A28-A9A0-A4FE75AF6D82}" dt="2020-10-27T17:29:34.538" v="21415" actId="1036"/>
        <pc:sldMkLst>
          <pc:docMk/>
          <pc:sldMk cId="287201913" sldId="2839"/>
        </pc:sldMkLst>
        <pc:spChg chg="mod">
          <ac:chgData name="Gravey Guillaume" userId="93871549-e43a-47b7-9673-0d1225e861d4" providerId="ADAL" clId="{9B243C26-B418-4A28-A9A0-A4FE75AF6D82}" dt="2020-10-27T17:26:17.173" v="21023" actId="790"/>
          <ac:spMkLst>
            <pc:docMk/>
            <pc:sldMk cId="287201913" sldId="2839"/>
            <ac:spMk id="2" creationId="{4A0359B5-8232-4839-96B9-B96A7F9323FC}"/>
          </ac:spMkLst>
        </pc:spChg>
        <pc:spChg chg="mod">
          <ac:chgData name="Gravey Guillaume" userId="93871549-e43a-47b7-9673-0d1225e861d4" providerId="ADAL" clId="{9B243C26-B418-4A28-A9A0-A4FE75AF6D82}" dt="2020-10-27T17:26:17.173" v="21023" actId="790"/>
          <ac:spMkLst>
            <pc:docMk/>
            <pc:sldMk cId="287201913" sldId="2839"/>
            <ac:spMk id="3" creationId="{D22B4A2C-990B-4362-9F67-A9EF61BFEBD7}"/>
          </ac:spMkLst>
        </pc:spChg>
        <pc:spChg chg="mod">
          <ac:chgData name="Gravey Guillaume" userId="93871549-e43a-47b7-9673-0d1225e861d4" providerId="ADAL" clId="{9B243C26-B418-4A28-A9A0-A4FE75AF6D82}" dt="2020-10-27T17:29:22.603" v="21409" actId="404"/>
          <ac:spMkLst>
            <pc:docMk/>
            <pc:sldMk cId="287201913" sldId="2839"/>
            <ac:spMk id="4" creationId="{38EFB583-AB6F-4A79-ACE6-732124E478D8}"/>
          </ac:spMkLst>
        </pc:spChg>
        <pc:spChg chg="mod">
          <ac:chgData name="Gravey Guillaume" userId="93871549-e43a-47b7-9673-0d1225e861d4" providerId="ADAL" clId="{9B243C26-B418-4A28-A9A0-A4FE75AF6D82}" dt="2020-10-27T17:26:17.173" v="21023" actId="790"/>
          <ac:spMkLst>
            <pc:docMk/>
            <pc:sldMk cId="287201913" sldId="2839"/>
            <ac:spMk id="5" creationId="{FF902B0B-D7A7-4B74-A05B-A1CB49D83979}"/>
          </ac:spMkLst>
        </pc:spChg>
        <pc:graphicFrameChg chg="add del mod">
          <ac:chgData name="Gravey Guillaume" userId="93871549-e43a-47b7-9673-0d1225e861d4" providerId="ADAL" clId="{9B243C26-B418-4A28-A9A0-A4FE75AF6D82}" dt="2020-10-27T17:14:24.118" v="20223" actId="478"/>
          <ac:graphicFrameMkLst>
            <pc:docMk/>
            <pc:sldMk cId="287201913" sldId="2839"/>
            <ac:graphicFrameMk id="6" creationId="{CAF6A38B-39B2-4044-9CF5-2FD53C31146E}"/>
          </ac:graphicFrameMkLst>
        </pc:graphicFrameChg>
        <pc:graphicFrameChg chg="mod modGraphic">
          <ac:chgData name="Gravey Guillaume" userId="93871549-e43a-47b7-9673-0d1225e861d4" providerId="ADAL" clId="{9B243C26-B418-4A28-A9A0-A4FE75AF6D82}" dt="2020-10-27T17:29:34.538" v="21415" actId="1036"/>
          <ac:graphicFrameMkLst>
            <pc:docMk/>
            <pc:sldMk cId="287201913" sldId="2839"/>
            <ac:graphicFrameMk id="7" creationId="{4C517CBF-E52C-4E8D-8FDD-E64A2787D526}"/>
          </ac:graphicFrameMkLst>
        </pc:graphicFrameChg>
      </pc:sldChg>
      <pc:sldChg chg="addSp modSp new mod">
        <pc:chgData name="Gravey Guillaume" userId="93871549-e43a-47b7-9673-0d1225e861d4" providerId="ADAL" clId="{9B243C26-B418-4A28-A9A0-A4FE75AF6D82}" dt="2020-10-27T17:31:46.733" v="21586" actId="790"/>
        <pc:sldMkLst>
          <pc:docMk/>
          <pc:sldMk cId="786180811" sldId="2840"/>
        </pc:sldMkLst>
        <pc:spChg chg="mod">
          <ac:chgData name="Gravey Guillaume" userId="93871549-e43a-47b7-9673-0d1225e861d4" providerId="ADAL" clId="{9B243C26-B418-4A28-A9A0-A4FE75AF6D82}" dt="2020-10-27T17:31:46.733" v="21586" actId="790"/>
          <ac:spMkLst>
            <pc:docMk/>
            <pc:sldMk cId="786180811" sldId="2840"/>
            <ac:spMk id="2" creationId="{0507BB3B-9494-484D-8C79-F0610711777C}"/>
          </ac:spMkLst>
        </pc:spChg>
        <pc:spChg chg="mod">
          <ac:chgData name="Gravey Guillaume" userId="93871549-e43a-47b7-9673-0d1225e861d4" providerId="ADAL" clId="{9B243C26-B418-4A28-A9A0-A4FE75AF6D82}" dt="2020-10-27T17:31:46.733" v="21586" actId="790"/>
          <ac:spMkLst>
            <pc:docMk/>
            <pc:sldMk cId="786180811" sldId="2840"/>
            <ac:spMk id="3" creationId="{D023AE92-C74F-4694-9486-B72CE0ABC865}"/>
          </ac:spMkLst>
        </pc:spChg>
        <pc:spChg chg="mod">
          <ac:chgData name="Gravey Guillaume" userId="93871549-e43a-47b7-9673-0d1225e861d4" providerId="ADAL" clId="{9B243C26-B418-4A28-A9A0-A4FE75AF6D82}" dt="2020-10-27T17:31:46.733" v="21586" actId="790"/>
          <ac:spMkLst>
            <pc:docMk/>
            <pc:sldMk cId="786180811" sldId="2840"/>
            <ac:spMk id="4" creationId="{497CB03C-EEBA-4A35-A220-CD3A73B57C18}"/>
          </ac:spMkLst>
        </pc:spChg>
        <pc:spChg chg="mod">
          <ac:chgData name="Gravey Guillaume" userId="93871549-e43a-47b7-9673-0d1225e861d4" providerId="ADAL" clId="{9B243C26-B418-4A28-A9A0-A4FE75AF6D82}" dt="2020-10-27T17:31:46.733" v="21586" actId="790"/>
          <ac:spMkLst>
            <pc:docMk/>
            <pc:sldMk cId="786180811" sldId="2840"/>
            <ac:spMk id="5" creationId="{7EAA0A5F-B06F-4542-9868-3601A2882B14}"/>
          </ac:spMkLst>
        </pc:spChg>
        <pc:spChg chg="mod">
          <ac:chgData name="Gravey Guillaume" userId="93871549-e43a-47b7-9673-0d1225e861d4" providerId="ADAL" clId="{9B243C26-B418-4A28-A9A0-A4FE75AF6D82}" dt="2020-10-27T17:31:46.733" v="21586" actId="790"/>
          <ac:spMkLst>
            <pc:docMk/>
            <pc:sldMk cId="786180811" sldId="2840"/>
            <ac:spMk id="6" creationId="{637EA909-680F-484F-90B3-B85701CD00B8}"/>
          </ac:spMkLst>
        </pc:spChg>
        <pc:spChg chg="mod">
          <ac:chgData name="Gravey Guillaume" userId="93871549-e43a-47b7-9673-0d1225e861d4" providerId="ADAL" clId="{9B243C26-B418-4A28-A9A0-A4FE75AF6D82}" dt="2020-10-27T17:31:46.733" v="21586" actId="790"/>
          <ac:spMkLst>
            <pc:docMk/>
            <pc:sldMk cId="786180811" sldId="2840"/>
            <ac:spMk id="7" creationId="{DC8AC345-5B27-4A99-B1A9-BC6F36386C97}"/>
          </ac:spMkLst>
        </pc:spChg>
        <pc:spChg chg="mod">
          <ac:chgData name="Gravey Guillaume" userId="93871549-e43a-47b7-9673-0d1225e861d4" providerId="ADAL" clId="{9B243C26-B418-4A28-A9A0-A4FE75AF6D82}" dt="2020-10-27T17:31:46.733" v="21586" actId="790"/>
          <ac:spMkLst>
            <pc:docMk/>
            <pc:sldMk cId="786180811" sldId="2840"/>
            <ac:spMk id="8" creationId="{D5004AC1-21BA-4631-8FF7-E9FE718CA3F3}"/>
          </ac:spMkLst>
        </pc:spChg>
        <pc:spChg chg="mod">
          <ac:chgData name="Gravey Guillaume" userId="93871549-e43a-47b7-9673-0d1225e861d4" providerId="ADAL" clId="{9B243C26-B418-4A28-A9A0-A4FE75AF6D82}" dt="2020-10-27T17:31:46.733" v="21586" actId="790"/>
          <ac:spMkLst>
            <pc:docMk/>
            <pc:sldMk cId="786180811" sldId="2840"/>
            <ac:spMk id="9" creationId="{0FEDDB3F-60E3-48C2-AAFE-1E6EAD08AF1E}"/>
          </ac:spMkLst>
        </pc:spChg>
        <pc:spChg chg="mod">
          <ac:chgData name="Gravey Guillaume" userId="93871549-e43a-47b7-9673-0d1225e861d4" providerId="ADAL" clId="{9B243C26-B418-4A28-A9A0-A4FE75AF6D82}" dt="2020-10-27T17:31:46.733" v="21586" actId="790"/>
          <ac:spMkLst>
            <pc:docMk/>
            <pc:sldMk cId="786180811" sldId="2840"/>
            <ac:spMk id="10" creationId="{F62EC847-7C33-459A-AA32-D2F9F1398589}"/>
          </ac:spMkLst>
        </pc:spChg>
        <pc:spChg chg="add mod">
          <ac:chgData name="Gravey Guillaume" userId="93871549-e43a-47b7-9673-0d1225e861d4" providerId="ADAL" clId="{9B243C26-B418-4A28-A9A0-A4FE75AF6D82}" dt="2020-10-27T17:31:46.733" v="21586" actId="790"/>
          <ac:spMkLst>
            <pc:docMk/>
            <pc:sldMk cId="786180811" sldId="2840"/>
            <ac:spMk id="12" creationId="{C7D71CF7-CCD5-4867-B679-B62DCB2B36EF}"/>
          </ac:spMkLst>
        </pc:spChg>
      </pc:sldChg>
      <pc:sldChg chg="modSp add mod">
        <pc:chgData name="Gravey Guillaume" userId="93871549-e43a-47b7-9673-0d1225e861d4" providerId="ADAL" clId="{9B243C26-B418-4A28-A9A0-A4FE75AF6D82}" dt="2020-10-27T17:32:15.929" v="21621" actId="20577"/>
        <pc:sldMkLst>
          <pc:docMk/>
          <pc:sldMk cId="71533696" sldId="2841"/>
        </pc:sldMkLst>
        <pc:spChg chg="mod">
          <ac:chgData name="Gravey Guillaume" userId="93871549-e43a-47b7-9673-0d1225e861d4" providerId="ADAL" clId="{9B243C26-B418-4A28-A9A0-A4FE75AF6D82}" dt="2020-10-27T17:31:28.907" v="21585" actId="790"/>
          <ac:spMkLst>
            <pc:docMk/>
            <pc:sldMk cId="71533696" sldId="2841"/>
            <ac:spMk id="2" creationId="{0507BB3B-9494-484D-8C79-F0610711777C}"/>
          </ac:spMkLst>
        </pc:spChg>
        <pc:spChg chg="mod">
          <ac:chgData name="Gravey Guillaume" userId="93871549-e43a-47b7-9673-0d1225e861d4" providerId="ADAL" clId="{9B243C26-B418-4A28-A9A0-A4FE75AF6D82}" dt="2020-10-27T17:31:28.907" v="21585" actId="790"/>
          <ac:spMkLst>
            <pc:docMk/>
            <pc:sldMk cId="71533696" sldId="2841"/>
            <ac:spMk id="3" creationId="{D023AE92-C74F-4694-9486-B72CE0ABC865}"/>
          </ac:spMkLst>
        </pc:spChg>
        <pc:spChg chg="mod">
          <ac:chgData name="Gravey Guillaume" userId="93871549-e43a-47b7-9673-0d1225e861d4" providerId="ADAL" clId="{9B243C26-B418-4A28-A9A0-A4FE75AF6D82}" dt="2020-10-27T17:31:28.907" v="21585" actId="790"/>
          <ac:spMkLst>
            <pc:docMk/>
            <pc:sldMk cId="71533696" sldId="2841"/>
            <ac:spMk id="4" creationId="{497CB03C-EEBA-4A35-A220-CD3A73B57C18}"/>
          </ac:spMkLst>
        </pc:spChg>
        <pc:spChg chg="mod">
          <ac:chgData name="Gravey Guillaume" userId="93871549-e43a-47b7-9673-0d1225e861d4" providerId="ADAL" clId="{9B243C26-B418-4A28-A9A0-A4FE75AF6D82}" dt="2020-10-27T17:31:28.907" v="21585" actId="790"/>
          <ac:spMkLst>
            <pc:docMk/>
            <pc:sldMk cId="71533696" sldId="2841"/>
            <ac:spMk id="5" creationId="{7EAA0A5F-B06F-4542-9868-3601A2882B14}"/>
          </ac:spMkLst>
        </pc:spChg>
        <pc:spChg chg="mod">
          <ac:chgData name="Gravey Guillaume" userId="93871549-e43a-47b7-9673-0d1225e861d4" providerId="ADAL" clId="{9B243C26-B418-4A28-A9A0-A4FE75AF6D82}" dt="2020-10-27T17:31:28.907" v="21585" actId="790"/>
          <ac:spMkLst>
            <pc:docMk/>
            <pc:sldMk cId="71533696" sldId="2841"/>
            <ac:spMk id="6" creationId="{637EA909-680F-484F-90B3-B85701CD00B8}"/>
          </ac:spMkLst>
        </pc:spChg>
        <pc:spChg chg="mod">
          <ac:chgData name="Gravey Guillaume" userId="93871549-e43a-47b7-9673-0d1225e861d4" providerId="ADAL" clId="{9B243C26-B418-4A28-A9A0-A4FE75AF6D82}" dt="2020-10-27T17:31:28.907" v="21585" actId="790"/>
          <ac:spMkLst>
            <pc:docMk/>
            <pc:sldMk cId="71533696" sldId="2841"/>
            <ac:spMk id="7" creationId="{DC8AC345-5B27-4A99-B1A9-BC6F36386C97}"/>
          </ac:spMkLst>
        </pc:spChg>
        <pc:spChg chg="mod">
          <ac:chgData name="Gravey Guillaume" userId="93871549-e43a-47b7-9673-0d1225e861d4" providerId="ADAL" clId="{9B243C26-B418-4A28-A9A0-A4FE75AF6D82}" dt="2020-10-27T17:31:28.907" v="21585" actId="790"/>
          <ac:spMkLst>
            <pc:docMk/>
            <pc:sldMk cId="71533696" sldId="2841"/>
            <ac:spMk id="8" creationId="{D5004AC1-21BA-4631-8FF7-E9FE718CA3F3}"/>
          </ac:spMkLst>
        </pc:spChg>
        <pc:spChg chg="mod">
          <ac:chgData name="Gravey Guillaume" userId="93871549-e43a-47b7-9673-0d1225e861d4" providerId="ADAL" clId="{9B243C26-B418-4A28-A9A0-A4FE75AF6D82}" dt="2020-10-27T17:32:15.929" v="21621" actId="20577"/>
          <ac:spMkLst>
            <pc:docMk/>
            <pc:sldMk cId="71533696" sldId="2841"/>
            <ac:spMk id="9" creationId="{0FEDDB3F-60E3-48C2-AAFE-1E6EAD08AF1E}"/>
          </ac:spMkLst>
        </pc:spChg>
        <pc:spChg chg="mod">
          <ac:chgData name="Gravey Guillaume" userId="93871549-e43a-47b7-9673-0d1225e861d4" providerId="ADAL" clId="{9B243C26-B418-4A28-A9A0-A4FE75AF6D82}" dt="2020-10-27T17:31:28.907" v="21585" actId="790"/>
          <ac:spMkLst>
            <pc:docMk/>
            <pc:sldMk cId="71533696" sldId="2841"/>
            <ac:spMk id="10" creationId="{F62EC847-7C33-459A-AA32-D2F9F1398589}"/>
          </ac:spMkLst>
        </pc:spChg>
        <pc:spChg chg="mod">
          <ac:chgData name="Gravey Guillaume" userId="93871549-e43a-47b7-9673-0d1225e861d4" providerId="ADAL" clId="{9B243C26-B418-4A28-A9A0-A4FE75AF6D82}" dt="2020-10-27T17:31:28.907" v="21585" actId="790"/>
          <ac:spMkLst>
            <pc:docMk/>
            <pc:sldMk cId="71533696" sldId="2841"/>
            <ac:spMk id="12" creationId="{C7D71CF7-CCD5-4867-B679-B62DCB2B36EF}"/>
          </ac:spMkLst>
        </pc:spChg>
      </pc:sldChg>
      <pc:sldChg chg="modSp add mod">
        <pc:chgData name="Gravey Guillaume" userId="93871549-e43a-47b7-9673-0d1225e861d4" providerId="ADAL" clId="{9B243C26-B418-4A28-A9A0-A4FE75AF6D82}" dt="2020-10-27T17:32:19.388" v="21622" actId="20577"/>
        <pc:sldMkLst>
          <pc:docMk/>
          <pc:sldMk cId="1894811170" sldId="2842"/>
        </pc:sldMkLst>
        <pc:spChg chg="mod">
          <ac:chgData name="Gravey Guillaume" userId="93871549-e43a-47b7-9673-0d1225e861d4" providerId="ADAL" clId="{9B243C26-B418-4A28-A9A0-A4FE75AF6D82}" dt="2020-10-27T17:32:19.388" v="21622" actId="20577"/>
          <ac:spMkLst>
            <pc:docMk/>
            <pc:sldMk cId="1894811170" sldId="2842"/>
            <ac:spMk id="9" creationId="{0FEDDB3F-60E3-48C2-AAFE-1E6EAD08AF1E}"/>
          </ac:spMkLst>
        </pc:spChg>
        <pc:spChg chg="mod">
          <ac:chgData name="Gravey Guillaume" userId="93871549-e43a-47b7-9673-0d1225e861d4" providerId="ADAL" clId="{9B243C26-B418-4A28-A9A0-A4FE75AF6D82}" dt="2020-10-27T17:32:09.297" v="21620" actId="20577"/>
          <ac:spMkLst>
            <pc:docMk/>
            <pc:sldMk cId="1894811170" sldId="2842"/>
            <ac:spMk id="10" creationId="{F62EC847-7C33-459A-AA32-D2F9F1398589}"/>
          </ac:spMkLst>
        </pc:spChg>
      </pc:sldChg>
      <pc:sldChg chg="addSp delSp modSp new add del mod">
        <pc:chgData name="Gravey Guillaume" userId="93871549-e43a-47b7-9673-0d1225e861d4" providerId="ADAL" clId="{9B243C26-B418-4A28-A9A0-A4FE75AF6D82}" dt="2020-10-27T17:56:00.787" v="21989" actId="2165"/>
        <pc:sldMkLst>
          <pc:docMk/>
          <pc:sldMk cId="4095621047" sldId="2843"/>
        </pc:sldMkLst>
        <pc:spChg chg="mod">
          <ac:chgData name="Gravey Guillaume" userId="93871549-e43a-47b7-9673-0d1225e861d4" providerId="ADAL" clId="{9B243C26-B418-4A28-A9A0-A4FE75AF6D82}" dt="2020-10-27T17:50:08.913" v="21942" actId="20577"/>
          <ac:spMkLst>
            <pc:docMk/>
            <pc:sldMk cId="4095621047" sldId="2843"/>
            <ac:spMk id="4" creationId="{A060520B-9948-4D1C-AC1E-4D871A25BAB1}"/>
          </ac:spMkLst>
        </pc:spChg>
        <pc:spChg chg="add del mod">
          <ac:chgData name="Gravey Guillaume" userId="93871549-e43a-47b7-9673-0d1225e861d4" providerId="ADAL" clId="{9B243C26-B418-4A28-A9A0-A4FE75AF6D82}" dt="2020-10-27T17:50:06.410" v="21940" actId="21"/>
          <ac:spMkLst>
            <pc:docMk/>
            <pc:sldMk cId="4095621047" sldId="2843"/>
            <ac:spMk id="5" creationId="{C18B2EF6-CF6F-482C-B05B-21D109C87E8A}"/>
          </ac:spMkLst>
        </pc:spChg>
        <pc:spChg chg="add del">
          <ac:chgData name="Gravey Guillaume" userId="93871549-e43a-47b7-9673-0d1225e861d4" providerId="ADAL" clId="{9B243C26-B418-4A28-A9A0-A4FE75AF6D82}" dt="2020-10-27T17:50:57.618" v="21951" actId="22"/>
          <ac:spMkLst>
            <pc:docMk/>
            <pc:sldMk cId="4095621047" sldId="2843"/>
            <ac:spMk id="9" creationId="{D5833060-D19A-4160-A15E-E59508B9693A}"/>
          </ac:spMkLst>
        </pc:spChg>
        <pc:graphicFrameChg chg="mod modGraphic">
          <ac:chgData name="Gravey Guillaume" userId="93871549-e43a-47b7-9673-0d1225e861d4" providerId="ADAL" clId="{9B243C26-B418-4A28-A9A0-A4FE75AF6D82}" dt="2020-10-27T17:56:00.787" v="21989" actId="2165"/>
          <ac:graphicFrameMkLst>
            <pc:docMk/>
            <pc:sldMk cId="4095621047" sldId="2843"/>
            <ac:graphicFrameMk id="6" creationId="{288AF08F-AE04-4130-A296-62F6779A489F}"/>
          </ac:graphicFrameMkLst>
        </pc:graphicFrameChg>
      </pc:sldChg>
      <pc:sldChg chg="modSp add mod">
        <pc:chgData name="Gravey Guillaume" userId="93871549-e43a-47b7-9673-0d1225e861d4" providerId="ADAL" clId="{9B243C26-B418-4A28-A9A0-A4FE75AF6D82}" dt="2020-10-27T17:36:08.903" v="21756" actId="20577"/>
        <pc:sldMkLst>
          <pc:docMk/>
          <pc:sldMk cId="278907429" sldId="2844"/>
        </pc:sldMkLst>
        <pc:spChg chg="mod">
          <ac:chgData name="Gravey Guillaume" userId="93871549-e43a-47b7-9673-0d1225e861d4" providerId="ADAL" clId="{9B243C26-B418-4A28-A9A0-A4FE75AF6D82}" dt="2020-10-27T17:36:08.903" v="21756" actId="20577"/>
          <ac:spMkLst>
            <pc:docMk/>
            <pc:sldMk cId="278907429" sldId="2844"/>
            <ac:spMk id="9" creationId="{0FEDDB3F-60E3-48C2-AAFE-1E6EAD08AF1E}"/>
          </ac:spMkLst>
        </pc:spChg>
        <pc:spChg chg="mod">
          <ac:chgData name="Gravey Guillaume" userId="93871549-e43a-47b7-9673-0d1225e861d4" providerId="ADAL" clId="{9B243C26-B418-4A28-A9A0-A4FE75AF6D82}" dt="2020-10-27T17:35:31.616" v="21664" actId="20577"/>
          <ac:spMkLst>
            <pc:docMk/>
            <pc:sldMk cId="278907429" sldId="2844"/>
            <ac:spMk id="10" creationId="{F62EC847-7C33-459A-AA32-D2F9F1398589}"/>
          </ac:spMkLst>
        </pc:spChg>
      </pc:sldChg>
      <pc:sldChg chg="add del">
        <pc:chgData name="Gravey Guillaume" userId="93871549-e43a-47b7-9673-0d1225e861d4" providerId="ADAL" clId="{9B243C26-B418-4A28-A9A0-A4FE75AF6D82}" dt="2020-10-27T17:57:31.368" v="22000" actId="47"/>
        <pc:sldMkLst>
          <pc:docMk/>
          <pc:sldMk cId="865602548" sldId="2845"/>
        </pc:sldMkLst>
      </pc:sldChg>
      <pc:sldChg chg="addSp delSp modSp add mod">
        <pc:chgData name="Gravey Guillaume" userId="93871549-e43a-47b7-9673-0d1225e861d4" providerId="ADAL" clId="{9B243C26-B418-4A28-A9A0-A4FE75AF6D82}" dt="2020-10-27T17:57:13.058" v="21997" actId="14100"/>
        <pc:sldMkLst>
          <pc:docMk/>
          <pc:sldMk cId="2802735831" sldId="2846"/>
        </pc:sldMkLst>
        <pc:spChg chg="mod">
          <ac:chgData name="Gravey Guillaume" userId="93871549-e43a-47b7-9673-0d1225e861d4" providerId="ADAL" clId="{9B243C26-B418-4A28-A9A0-A4FE75AF6D82}" dt="2020-10-27T17:49:59.257" v="21938" actId="20577"/>
          <ac:spMkLst>
            <pc:docMk/>
            <pc:sldMk cId="2802735831" sldId="2846"/>
            <ac:spMk id="4" creationId="{A060520B-9948-4D1C-AC1E-4D871A25BAB1}"/>
          </ac:spMkLst>
        </pc:spChg>
        <pc:spChg chg="del">
          <ac:chgData name="Gravey Guillaume" userId="93871549-e43a-47b7-9673-0d1225e861d4" providerId="ADAL" clId="{9B243C26-B418-4A28-A9A0-A4FE75AF6D82}" dt="2020-10-27T17:48:28.927" v="21919" actId="21"/>
          <ac:spMkLst>
            <pc:docMk/>
            <pc:sldMk cId="2802735831" sldId="2846"/>
            <ac:spMk id="5" creationId="{C18B2EF6-CF6F-482C-B05B-21D109C87E8A}"/>
          </ac:spMkLst>
        </pc:spChg>
        <pc:spChg chg="add del">
          <ac:chgData name="Gravey Guillaume" userId="93871549-e43a-47b7-9673-0d1225e861d4" providerId="ADAL" clId="{9B243C26-B418-4A28-A9A0-A4FE75AF6D82}" dt="2020-10-27T17:49:56.236" v="21936" actId="21"/>
          <ac:spMkLst>
            <pc:docMk/>
            <pc:sldMk cId="2802735831" sldId="2846"/>
            <ac:spMk id="8" creationId="{D3786283-44D1-4192-B06D-049E3CBD9230}"/>
          </ac:spMkLst>
        </pc:spChg>
        <pc:spChg chg="add">
          <ac:chgData name="Gravey Guillaume" userId="93871549-e43a-47b7-9673-0d1225e861d4" providerId="ADAL" clId="{9B243C26-B418-4A28-A9A0-A4FE75AF6D82}" dt="2020-10-27T17:50:02.920" v="21939" actId="22"/>
          <ac:spMkLst>
            <pc:docMk/>
            <pc:sldMk cId="2802735831" sldId="2846"/>
            <ac:spMk id="10" creationId="{F145FD1B-7718-426A-BE44-645B98AA9963}"/>
          </ac:spMkLst>
        </pc:spChg>
        <pc:graphicFrameChg chg="mod modGraphic">
          <ac:chgData name="Gravey Guillaume" userId="93871549-e43a-47b7-9673-0d1225e861d4" providerId="ADAL" clId="{9B243C26-B418-4A28-A9A0-A4FE75AF6D82}" dt="2020-10-27T17:57:13.058" v="21997" actId="14100"/>
          <ac:graphicFrameMkLst>
            <pc:docMk/>
            <pc:sldMk cId="2802735831" sldId="2846"/>
            <ac:graphicFrameMk id="6" creationId="{288AF08F-AE04-4130-A296-62F6779A489F}"/>
          </ac:graphicFrameMkLst>
        </pc:graphicFrameChg>
      </pc:sldChg>
      <pc:sldChg chg="addSp delSp modSp add mod">
        <pc:chgData name="Gravey Guillaume" userId="93871549-e43a-47b7-9673-0d1225e861d4" providerId="ADAL" clId="{9B243C26-B418-4A28-A9A0-A4FE75AF6D82}" dt="2020-10-27T17:58:20.733" v="22008" actId="20577"/>
        <pc:sldMkLst>
          <pc:docMk/>
          <pc:sldMk cId="1567275489" sldId="2847"/>
        </pc:sldMkLst>
        <pc:spChg chg="mod">
          <ac:chgData name="Gravey Guillaume" userId="93871549-e43a-47b7-9673-0d1225e861d4" providerId="ADAL" clId="{9B243C26-B418-4A28-A9A0-A4FE75AF6D82}" dt="2020-10-27T17:49:50.390" v="21934" actId="20577"/>
          <ac:spMkLst>
            <pc:docMk/>
            <pc:sldMk cId="1567275489" sldId="2847"/>
            <ac:spMk id="4" creationId="{A060520B-9948-4D1C-AC1E-4D871A25BAB1}"/>
          </ac:spMkLst>
        </pc:spChg>
        <pc:spChg chg="add">
          <ac:chgData name="Gravey Guillaume" userId="93871549-e43a-47b7-9673-0d1225e861d4" providerId="ADAL" clId="{9B243C26-B418-4A28-A9A0-A4FE75AF6D82}" dt="2020-10-27T17:49:52.481" v="21935" actId="22"/>
          <ac:spMkLst>
            <pc:docMk/>
            <pc:sldMk cId="1567275489" sldId="2847"/>
            <ac:spMk id="5" creationId="{B26D82A4-65D7-4EBE-BB47-DECF6D9293B8}"/>
          </ac:spMkLst>
        </pc:spChg>
        <pc:spChg chg="del mod">
          <ac:chgData name="Gravey Guillaume" userId="93871549-e43a-47b7-9673-0d1225e861d4" providerId="ADAL" clId="{9B243C26-B418-4A28-A9A0-A4FE75AF6D82}" dt="2020-10-27T17:49:43.866" v="21930" actId="21"/>
          <ac:spMkLst>
            <pc:docMk/>
            <pc:sldMk cId="1567275489" sldId="2847"/>
            <ac:spMk id="8" creationId="{D3786283-44D1-4192-B06D-049E3CBD9230}"/>
          </ac:spMkLst>
        </pc:spChg>
        <pc:graphicFrameChg chg="mod modGraphic">
          <ac:chgData name="Gravey Guillaume" userId="93871549-e43a-47b7-9673-0d1225e861d4" providerId="ADAL" clId="{9B243C26-B418-4A28-A9A0-A4FE75AF6D82}" dt="2020-10-27T17:58:20.733" v="22008" actId="20577"/>
          <ac:graphicFrameMkLst>
            <pc:docMk/>
            <pc:sldMk cId="1567275489" sldId="2847"/>
            <ac:graphicFrameMk id="6" creationId="{288AF08F-AE04-4130-A296-62F6779A489F}"/>
          </ac:graphicFrameMkLst>
        </pc:graphicFrameChg>
      </pc:sldChg>
      <pc:sldChg chg="add mod modShow">
        <pc:chgData name="Gravey Guillaume" userId="93871549-e43a-47b7-9673-0d1225e861d4" providerId="ADAL" clId="{9B243C26-B418-4A28-A9A0-A4FE75AF6D82}" dt="2020-10-27T17:50:25.367" v="21946" actId="729"/>
        <pc:sldMkLst>
          <pc:docMk/>
          <pc:sldMk cId="1211534699" sldId="2848"/>
        </pc:sldMkLst>
      </pc:sldChg>
      <pc:sldChg chg="add del">
        <pc:chgData name="Gravey Guillaume" userId="93871549-e43a-47b7-9673-0d1225e861d4" providerId="ADAL" clId="{9B243C26-B418-4A28-A9A0-A4FE75AF6D82}" dt="2020-10-27T17:50:17.450" v="21944" actId="47"/>
        <pc:sldMkLst>
          <pc:docMk/>
          <pc:sldMk cId="2712092756" sldId="2848"/>
        </pc:sldMkLst>
      </pc:sldChg>
      <pc:sldChg chg="add del">
        <pc:chgData name="Gravey Guillaume" userId="93871549-e43a-47b7-9673-0d1225e861d4" providerId="ADAL" clId="{9B243C26-B418-4A28-A9A0-A4FE75AF6D82}" dt="2020-10-27T17:50:32.899" v="21948" actId="22"/>
        <pc:sldMkLst>
          <pc:docMk/>
          <pc:sldMk cId="2708825362" sldId="2849"/>
        </pc:sldMkLst>
      </pc:sldChg>
      <pc:sldMasterChg chg="addSldLayout modSldLayout sldLayoutOrd">
        <pc:chgData name="Gravey Guillaume" userId="93871549-e43a-47b7-9673-0d1225e861d4" providerId="ADAL" clId="{9B243C26-B418-4A28-A9A0-A4FE75AF6D82}" dt="2020-10-27T18:01:27.633" v="22033" actId="20577"/>
        <pc:sldMasterMkLst>
          <pc:docMk/>
          <pc:sldMasterMk cId="1753839131" sldId="2147483660"/>
        </pc:sldMasterMkLst>
        <pc:sldLayoutChg chg="addSp delSp modSp mod">
          <pc:chgData name="Gravey Guillaume" userId="93871549-e43a-47b7-9673-0d1225e861d4" providerId="ADAL" clId="{9B243C26-B418-4A28-A9A0-A4FE75AF6D82}" dt="2020-10-22T13:48:21.469" v="12229" actId="948"/>
          <pc:sldLayoutMkLst>
            <pc:docMk/>
            <pc:sldMasterMk cId="1753839131" sldId="2147483660"/>
            <pc:sldLayoutMk cId="1561262875" sldId="2147483667"/>
          </pc:sldLayoutMkLst>
          <pc:spChg chg="add del mod ord">
            <ac:chgData name="Gravey Guillaume" userId="93871549-e43a-47b7-9673-0d1225e861d4" providerId="ADAL" clId="{9B243C26-B418-4A28-A9A0-A4FE75AF6D82}" dt="2020-10-22T13:48:21.469" v="12229" actId="948"/>
            <ac:spMkLst>
              <pc:docMk/>
              <pc:sldMasterMk cId="1753839131" sldId="2147483660"/>
              <pc:sldLayoutMk cId="1561262875" sldId="2147483667"/>
              <ac:spMk id="2" creationId="{FF07986A-B531-479C-B10F-262E885BDDBB}"/>
            </ac:spMkLst>
          </pc:spChg>
          <pc:spChg chg="add del mod">
            <ac:chgData name="Gravey Guillaume" userId="93871549-e43a-47b7-9673-0d1225e861d4" providerId="ADAL" clId="{9B243C26-B418-4A28-A9A0-A4FE75AF6D82}" dt="2020-10-22T13:47:23.001" v="12222" actId="478"/>
            <ac:spMkLst>
              <pc:docMk/>
              <pc:sldMasterMk cId="1753839131" sldId="2147483660"/>
              <pc:sldLayoutMk cId="1561262875" sldId="2147483667"/>
              <ac:spMk id="7" creationId="{CD620F8C-4B57-4B47-8BC5-CD611514C74F}"/>
            </ac:spMkLst>
          </pc:spChg>
        </pc:sldLayoutChg>
        <pc:sldLayoutChg chg="addSp delSp modSp mod">
          <pc:chgData name="Gravey Guillaume" userId="93871549-e43a-47b7-9673-0d1225e861d4" providerId="ADAL" clId="{9B243C26-B418-4A28-A9A0-A4FE75AF6D82}" dt="2020-10-22T13:48:45.124" v="12233"/>
          <pc:sldLayoutMkLst>
            <pc:docMk/>
            <pc:sldMasterMk cId="1753839131" sldId="2147483660"/>
            <pc:sldLayoutMk cId="2150546072" sldId="2147483669"/>
          </pc:sldLayoutMkLst>
          <pc:spChg chg="del">
            <ac:chgData name="Gravey Guillaume" userId="93871549-e43a-47b7-9673-0d1225e861d4" providerId="ADAL" clId="{9B243C26-B418-4A28-A9A0-A4FE75AF6D82}" dt="2020-10-22T13:48:44.497" v="12232" actId="478"/>
            <ac:spMkLst>
              <pc:docMk/>
              <pc:sldMasterMk cId="1753839131" sldId="2147483660"/>
              <pc:sldLayoutMk cId="2150546072" sldId="2147483669"/>
              <ac:spMk id="9" creationId="{4B2E1EDE-FDD4-3F4B-BDE2-86BDA1040D25}"/>
            </ac:spMkLst>
          </pc:spChg>
          <pc:spChg chg="add mod">
            <ac:chgData name="Gravey Guillaume" userId="93871549-e43a-47b7-9673-0d1225e861d4" providerId="ADAL" clId="{9B243C26-B418-4A28-A9A0-A4FE75AF6D82}" dt="2020-10-22T13:48:45.124" v="12233"/>
            <ac:spMkLst>
              <pc:docMk/>
              <pc:sldMasterMk cId="1753839131" sldId="2147483660"/>
              <pc:sldLayoutMk cId="2150546072" sldId="2147483669"/>
              <ac:spMk id="14" creationId="{B17751BD-14B0-4E22-B1FC-F08C9D462F44}"/>
            </ac:spMkLst>
          </pc:spChg>
        </pc:sldLayoutChg>
        <pc:sldLayoutChg chg="addSp delSp modSp mod">
          <pc:chgData name="Gravey Guillaume" userId="93871549-e43a-47b7-9673-0d1225e861d4" providerId="ADAL" clId="{9B243C26-B418-4A28-A9A0-A4FE75AF6D82}" dt="2020-10-22T13:48:49.542" v="12236"/>
          <pc:sldLayoutMkLst>
            <pc:docMk/>
            <pc:sldMasterMk cId="1753839131" sldId="2147483660"/>
            <pc:sldLayoutMk cId="621445119" sldId="2147483670"/>
          </pc:sldLayoutMkLst>
          <pc:spChg chg="del">
            <ac:chgData name="Gravey Guillaume" userId="93871549-e43a-47b7-9673-0d1225e861d4" providerId="ADAL" clId="{9B243C26-B418-4A28-A9A0-A4FE75AF6D82}" dt="2020-10-22T13:48:48.752" v="12235" actId="478"/>
            <ac:spMkLst>
              <pc:docMk/>
              <pc:sldMasterMk cId="1753839131" sldId="2147483660"/>
              <pc:sldLayoutMk cId="621445119" sldId="2147483670"/>
              <ac:spMk id="15" creationId="{84A857AF-84B1-9D40-A4FD-93E442CDB739}"/>
            </ac:spMkLst>
          </pc:spChg>
          <pc:spChg chg="add mod">
            <ac:chgData name="Gravey Guillaume" userId="93871549-e43a-47b7-9673-0d1225e861d4" providerId="ADAL" clId="{9B243C26-B418-4A28-A9A0-A4FE75AF6D82}" dt="2020-10-22T13:48:49.542" v="12236"/>
            <ac:spMkLst>
              <pc:docMk/>
              <pc:sldMasterMk cId="1753839131" sldId="2147483660"/>
              <pc:sldLayoutMk cId="621445119" sldId="2147483670"/>
              <ac:spMk id="16" creationId="{1BF277A4-8F25-4227-B03A-782204F72FE6}"/>
            </ac:spMkLst>
          </pc:spChg>
        </pc:sldLayoutChg>
        <pc:sldLayoutChg chg="addSp delSp modSp mod">
          <pc:chgData name="Gravey Guillaume" userId="93871549-e43a-47b7-9673-0d1225e861d4" providerId="ADAL" clId="{9B243C26-B418-4A28-A9A0-A4FE75AF6D82}" dt="2020-10-22T13:48:40.655" v="12231"/>
          <pc:sldLayoutMkLst>
            <pc:docMk/>
            <pc:sldMasterMk cId="1753839131" sldId="2147483660"/>
            <pc:sldLayoutMk cId="4117045295" sldId="2147483700"/>
          </pc:sldLayoutMkLst>
          <pc:spChg chg="del">
            <ac:chgData name="Gravey Guillaume" userId="93871549-e43a-47b7-9673-0d1225e861d4" providerId="ADAL" clId="{9B243C26-B418-4A28-A9A0-A4FE75AF6D82}" dt="2020-10-22T13:48:39.977" v="12230" actId="478"/>
            <ac:spMkLst>
              <pc:docMk/>
              <pc:sldMasterMk cId="1753839131" sldId="2147483660"/>
              <pc:sldLayoutMk cId="4117045295" sldId="2147483700"/>
              <ac:spMk id="8" creationId="{14B45A85-9314-984E-B506-89F4FD60ECF7}"/>
            </ac:spMkLst>
          </pc:spChg>
          <pc:spChg chg="add mod">
            <ac:chgData name="Gravey Guillaume" userId="93871549-e43a-47b7-9673-0d1225e861d4" providerId="ADAL" clId="{9B243C26-B418-4A28-A9A0-A4FE75AF6D82}" dt="2020-10-22T13:48:40.655" v="12231"/>
            <ac:spMkLst>
              <pc:docMk/>
              <pc:sldMasterMk cId="1753839131" sldId="2147483660"/>
              <pc:sldLayoutMk cId="4117045295" sldId="2147483700"/>
              <ac:spMk id="11" creationId="{5771E86D-B12C-4161-880A-589D541EFF64}"/>
            </ac:spMkLst>
          </pc:spChg>
        </pc:sldLayoutChg>
        <pc:sldLayoutChg chg="ord">
          <pc:chgData name="Gravey Guillaume" userId="93871549-e43a-47b7-9673-0d1225e861d4" providerId="ADAL" clId="{9B243C26-B418-4A28-A9A0-A4FE75AF6D82}" dt="2020-10-22T14:13:37.532" v="12571" actId="20578"/>
          <pc:sldLayoutMkLst>
            <pc:docMk/>
            <pc:sldMasterMk cId="1753839131" sldId="2147483660"/>
            <pc:sldLayoutMk cId="2118844078" sldId="2147483734"/>
          </pc:sldLayoutMkLst>
        </pc:sldLayoutChg>
        <pc:sldLayoutChg chg="addSp delSp modSp mod">
          <pc:chgData name="Gravey Guillaume" userId="93871549-e43a-47b7-9673-0d1225e861d4" providerId="ADAL" clId="{9B243C26-B418-4A28-A9A0-A4FE75AF6D82}" dt="2020-10-22T13:49:38.128" v="12244" actId="21"/>
          <pc:sldLayoutMkLst>
            <pc:docMk/>
            <pc:sldMasterMk cId="1753839131" sldId="2147483660"/>
            <pc:sldLayoutMk cId="1964728792" sldId="2147483738"/>
          </pc:sldLayoutMkLst>
          <pc:spChg chg="mod">
            <ac:chgData name="Gravey Guillaume" userId="93871549-e43a-47b7-9673-0d1225e861d4" providerId="ADAL" clId="{9B243C26-B418-4A28-A9A0-A4FE75AF6D82}" dt="2020-10-22T13:49:35.467" v="12243" actId="108"/>
            <ac:spMkLst>
              <pc:docMk/>
              <pc:sldMasterMk cId="1753839131" sldId="2147483660"/>
              <pc:sldLayoutMk cId="1964728792" sldId="2147483738"/>
              <ac:spMk id="2" creationId="{3E64A1A8-2DD1-4447-AFD4-C87D84881417}"/>
            </ac:spMkLst>
          </pc:spChg>
          <pc:spChg chg="add del mod">
            <ac:chgData name="Gravey Guillaume" userId="93871549-e43a-47b7-9673-0d1225e861d4" providerId="ADAL" clId="{9B243C26-B418-4A28-A9A0-A4FE75AF6D82}" dt="2020-10-22T13:49:38.128" v="12244" actId="21"/>
            <ac:spMkLst>
              <pc:docMk/>
              <pc:sldMasterMk cId="1753839131" sldId="2147483660"/>
              <pc:sldLayoutMk cId="1964728792" sldId="2147483738"/>
              <ac:spMk id="4" creationId="{09D03B53-D7AD-4654-BC30-FFB5CEACC033}"/>
            </ac:spMkLst>
          </pc:spChg>
        </pc:sldLayoutChg>
        <pc:sldLayoutChg chg="addSp delSp modSp mod">
          <pc:chgData name="Gravey Guillaume" userId="93871549-e43a-47b7-9673-0d1225e861d4" providerId="ADAL" clId="{9B243C26-B418-4A28-A9A0-A4FE75AF6D82}" dt="2020-10-22T13:49:25.104" v="12240" actId="478"/>
          <pc:sldLayoutMkLst>
            <pc:docMk/>
            <pc:sldMasterMk cId="1753839131" sldId="2147483660"/>
            <pc:sldLayoutMk cId="2450929654" sldId="2147483756"/>
          </pc:sldLayoutMkLst>
          <pc:spChg chg="mod">
            <ac:chgData name="Gravey Guillaume" userId="93871549-e43a-47b7-9673-0d1225e861d4" providerId="ADAL" clId="{9B243C26-B418-4A28-A9A0-A4FE75AF6D82}" dt="2020-10-22T13:49:20.545" v="12239" actId="108"/>
            <ac:spMkLst>
              <pc:docMk/>
              <pc:sldMasterMk cId="1753839131" sldId="2147483660"/>
              <pc:sldLayoutMk cId="2450929654" sldId="2147483756"/>
              <ac:spMk id="4" creationId="{B844F285-7D69-43A8-88FE-76D8F8505601}"/>
            </ac:spMkLst>
          </pc:spChg>
          <pc:spChg chg="add del mod">
            <ac:chgData name="Gravey Guillaume" userId="93871549-e43a-47b7-9673-0d1225e861d4" providerId="ADAL" clId="{9B243C26-B418-4A28-A9A0-A4FE75AF6D82}" dt="2020-10-22T13:49:25.104" v="12240" actId="478"/>
            <ac:spMkLst>
              <pc:docMk/>
              <pc:sldMasterMk cId="1753839131" sldId="2147483660"/>
              <pc:sldLayoutMk cId="2450929654" sldId="2147483756"/>
              <ac:spMk id="27" creationId="{34C7C00A-55F5-4B4F-9414-3CA1A7BE7A7A}"/>
            </ac:spMkLst>
          </pc:spChg>
        </pc:sldLayoutChg>
        <pc:sldLayoutChg chg="addSp delSp modSp mod">
          <pc:chgData name="Gravey Guillaume" userId="93871549-e43a-47b7-9673-0d1225e861d4" providerId="ADAL" clId="{9B243C26-B418-4A28-A9A0-A4FE75AF6D82}" dt="2020-10-27T18:01:27.633" v="22033" actId="20577"/>
          <pc:sldLayoutMkLst>
            <pc:docMk/>
            <pc:sldMasterMk cId="1753839131" sldId="2147483660"/>
            <pc:sldLayoutMk cId="543940885" sldId="2147483758"/>
          </pc:sldLayoutMkLst>
          <pc:spChg chg="add del">
            <ac:chgData name="Gravey Guillaume" userId="93871549-e43a-47b7-9673-0d1225e861d4" providerId="ADAL" clId="{9B243C26-B418-4A28-A9A0-A4FE75AF6D82}" dt="2020-10-22T13:50:13.083" v="12250" actId="478"/>
            <ac:spMkLst>
              <pc:docMk/>
              <pc:sldMasterMk cId="1753839131" sldId="2147483660"/>
              <pc:sldLayoutMk cId="543940885" sldId="2147483758"/>
              <ac:spMk id="2" creationId="{55626681-0E07-4ABA-9CE2-2A451932B75D}"/>
            </ac:spMkLst>
          </pc:spChg>
          <pc:spChg chg="add mod">
            <ac:chgData name="Gravey Guillaume" userId="93871549-e43a-47b7-9673-0d1225e861d4" providerId="ADAL" clId="{9B243C26-B418-4A28-A9A0-A4FE75AF6D82}" dt="2020-10-22T13:50:26.740" v="12265" actId="1076"/>
            <ac:spMkLst>
              <pc:docMk/>
              <pc:sldMasterMk cId="1753839131" sldId="2147483660"/>
              <pc:sldLayoutMk cId="543940885" sldId="2147483758"/>
              <ac:spMk id="3" creationId="{ECDD32E9-C629-4C6C-BCAF-A9D81536B9B7}"/>
            </ac:spMkLst>
          </pc:spChg>
          <pc:spChg chg="del mod">
            <ac:chgData name="Gravey Guillaume" userId="93871549-e43a-47b7-9673-0d1225e861d4" providerId="ADAL" clId="{9B243C26-B418-4A28-A9A0-A4FE75AF6D82}" dt="2020-10-22T13:50:21.417" v="12264" actId="478"/>
            <ac:spMkLst>
              <pc:docMk/>
              <pc:sldMasterMk cId="1753839131" sldId="2147483660"/>
              <pc:sldLayoutMk cId="543940885" sldId="2147483758"/>
              <ac:spMk id="7" creationId="{CD620F8C-4B57-4B47-8BC5-CD611514C74F}"/>
            </ac:spMkLst>
          </pc:spChg>
          <pc:spChg chg="add del mod">
            <ac:chgData name="Gravey Guillaume" userId="93871549-e43a-47b7-9673-0d1225e861d4" providerId="ADAL" clId="{9B243C26-B418-4A28-A9A0-A4FE75AF6D82}" dt="2020-10-22T13:50:39.831" v="12268" actId="478"/>
            <ac:spMkLst>
              <pc:docMk/>
              <pc:sldMasterMk cId="1753839131" sldId="2147483660"/>
              <pc:sldLayoutMk cId="543940885" sldId="2147483758"/>
              <ac:spMk id="9" creationId="{6923E2AD-BAED-4C13-8AAB-F3EE240AE802}"/>
            </ac:spMkLst>
          </pc:spChg>
          <pc:spChg chg="mod">
            <ac:chgData name="Gravey Guillaume" userId="93871549-e43a-47b7-9673-0d1225e861d4" providerId="ADAL" clId="{9B243C26-B418-4A28-A9A0-A4FE75AF6D82}" dt="2020-10-27T18:01:27.633" v="22033" actId="20577"/>
            <ac:spMkLst>
              <pc:docMk/>
              <pc:sldMasterMk cId="1753839131" sldId="2147483660"/>
              <pc:sldLayoutMk cId="543940885" sldId="2147483758"/>
              <ac:spMk id="57" creationId="{32F9D162-AA6F-4B2B-A478-748E8037948D}"/>
            </ac:spMkLst>
          </pc:spChg>
        </pc:sldLayoutChg>
        <pc:sldLayoutChg chg="addSp delSp modSp mod">
          <pc:chgData name="Gravey Guillaume" userId="93871549-e43a-47b7-9673-0d1225e861d4" providerId="ADAL" clId="{9B243C26-B418-4A28-A9A0-A4FE75AF6D82}" dt="2020-10-22T13:50:50.622" v="12272" actId="478"/>
          <pc:sldLayoutMkLst>
            <pc:docMk/>
            <pc:sldMasterMk cId="1753839131" sldId="2147483660"/>
            <pc:sldLayoutMk cId="1230847235" sldId="2147483759"/>
          </pc:sldLayoutMkLst>
          <pc:spChg chg="add del mod">
            <ac:chgData name="Gravey Guillaume" userId="93871549-e43a-47b7-9673-0d1225e861d4" providerId="ADAL" clId="{9B243C26-B418-4A28-A9A0-A4FE75AF6D82}" dt="2020-10-22T13:50:50.622" v="12272" actId="478"/>
            <ac:spMkLst>
              <pc:docMk/>
              <pc:sldMasterMk cId="1753839131" sldId="2147483660"/>
              <pc:sldLayoutMk cId="1230847235" sldId="2147483759"/>
              <ac:spMk id="4" creationId="{F1767541-BAC7-49FE-AD96-6496C8D1D8BA}"/>
            </ac:spMkLst>
          </pc:spChg>
          <pc:spChg chg="mod">
            <ac:chgData name="Gravey Guillaume" userId="93871549-e43a-47b7-9673-0d1225e861d4" providerId="ADAL" clId="{9B243C26-B418-4A28-A9A0-A4FE75AF6D82}" dt="2020-10-22T13:50:48.066" v="12271" actId="108"/>
            <ac:spMkLst>
              <pc:docMk/>
              <pc:sldMasterMk cId="1753839131" sldId="2147483660"/>
              <pc:sldLayoutMk cId="1230847235" sldId="2147483759"/>
              <ac:spMk id="32" creationId="{4772F730-7E93-4A75-B970-1F6607D3C4A1}"/>
            </ac:spMkLst>
          </pc:spChg>
        </pc:sldLayoutChg>
        <pc:sldLayoutChg chg="addSp delSp modSp mod">
          <pc:chgData name="Gravey Guillaume" userId="93871549-e43a-47b7-9673-0d1225e861d4" providerId="ADAL" clId="{9B243C26-B418-4A28-A9A0-A4FE75AF6D82}" dt="2020-10-22T13:50:59.660" v="12276" actId="478"/>
          <pc:sldLayoutMkLst>
            <pc:docMk/>
            <pc:sldMasterMk cId="1753839131" sldId="2147483660"/>
            <pc:sldLayoutMk cId="2141924607" sldId="2147483760"/>
          </pc:sldLayoutMkLst>
          <pc:spChg chg="add del mod">
            <ac:chgData name="Gravey Guillaume" userId="93871549-e43a-47b7-9673-0d1225e861d4" providerId="ADAL" clId="{9B243C26-B418-4A28-A9A0-A4FE75AF6D82}" dt="2020-10-22T13:50:59.660" v="12276" actId="478"/>
            <ac:spMkLst>
              <pc:docMk/>
              <pc:sldMasterMk cId="1753839131" sldId="2147483660"/>
              <pc:sldLayoutMk cId="2141924607" sldId="2147483760"/>
              <ac:spMk id="2" creationId="{4A97102D-8B61-4003-882D-09DA8843B37E}"/>
            </ac:spMkLst>
          </pc:spChg>
          <pc:spChg chg="mod">
            <ac:chgData name="Gravey Guillaume" userId="93871549-e43a-47b7-9673-0d1225e861d4" providerId="ADAL" clId="{9B243C26-B418-4A28-A9A0-A4FE75AF6D82}" dt="2020-10-22T13:50:56.865" v="12275" actId="108"/>
            <ac:spMkLst>
              <pc:docMk/>
              <pc:sldMasterMk cId="1753839131" sldId="2147483660"/>
              <pc:sldLayoutMk cId="2141924607" sldId="2147483760"/>
              <ac:spMk id="15" creationId="{E108819A-2F38-4C1A-B2E6-02F8E0DF429F}"/>
            </ac:spMkLst>
          </pc:spChg>
        </pc:sldLayoutChg>
        <pc:sldLayoutChg chg="addSp delSp modSp mod">
          <pc:chgData name="Gravey Guillaume" userId="93871549-e43a-47b7-9673-0d1225e861d4" providerId="ADAL" clId="{9B243C26-B418-4A28-A9A0-A4FE75AF6D82}" dt="2020-10-22T13:51:10.738" v="12280" actId="478"/>
          <pc:sldLayoutMkLst>
            <pc:docMk/>
            <pc:sldMasterMk cId="1753839131" sldId="2147483660"/>
            <pc:sldLayoutMk cId="227650543" sldId="2147483761"/>
          </pc:sldLayoutMkLst>
          <pc:spChg chg="add del mod">
            <ac:chgData name="Gravey Guillaume" userId="93871549-e43a-47b7-9673-0d1225e861d4" providerId="ADAL" clId="{9B243C26-B418-4A28-A9A0-A4FE75AF6D82}" dt="2020-10-22T13:51:10.738" v="12280" actId="478"/>
            <ac:spMkLst>
              <pc:docMk/>
              <pc:sldMasterMk cId="1753839131" sldId="2147483660"/>
              <pc:sldLayoutMk cId="227650543" sldId="2147483761"/>
              <ac:spMk id="3" creationId="{741AA009-65C2-45CB-AD81-B1141F33BB89}"/>
            </ac:spMkLst>
          </pc:spChg>
          <pc:spChg chg="mod">
            <ac:chgData name="Gravey Guillaume" userId="93871549-e43a-47b7-9673-0d1225e861d4" providerId="ADAL" clId="{9B243C26-B418-4A28-A9A0-A4FE75AF6D82}" dt="2020-10-22T13:51:07.391" v="12279" actId="108"/>
            <ac:spMkLst>
              <pc:docMk/>
              <pc:sldMasterMk cId="1753839131" sldId="2147483660"/>
              <pc:sldLayoutMk cId="227650543" sldId="2147483761"/>
              <ac:spMk id="15" creationId="{E108819A-2F38-4C1A-B2E6-02F8E0DF429F}"/>
            </ac:spMkLst>
          </pc:spChg>
        </pc:sldLayoutChg>
        <pc:sldLayoutChg chg="addSp delSp modSp mod">
          <pc:chgData name="Gravey Guillaume" userId="93871549-e43a-47b7-9673-0d1225e861d4" providerId="ADAL" clId="{9B243C26-B418-4A28-A9A0-A4FE75AF6D82}" dt="2020-10-22T13:51:21.771" v="12284" actId="478"/>
          <pc:sldLayoutMkLst>
            <pc:docMk/>
            <pc:sldMasterMk cId="1753839131" sldId="2147483660"/>
            <pc:sldLayoutMk cId="2280496069" sldId="2147483762"/>
          </pc:sldLayoutMkLst>
          <pc:spChg chg="add del mod">
            <ac:chgData name="Gravey Guillaume" userId="93871549-e43a-47b7-9673-0d1225e861d4" providerId="ADAL" clId="{9B243C26-B418-4A28-A9A0-A4FE75AF6D82}" dt="2020-10-22T13:51:21.771" v="12284" actId="478"/>
            <ac:spMkLst>
              <pc:docMk/>
              <pc:sldMasterMk cId="1753839131" sldId="2147483660"/>
              <pc:sldLayoutMk cId="2280496069" sldId="2147483762"/>
              <ac:spMk id="2" creationId="{B11889D1-4BAB-43E9-A10F-E5E0D9D15F40}"/>
            </ac:spMkLst>
          </pc:spChg>
          <pc:spChg chg="mod">
            <ac:chgData name="Gravey Guillaume" userId="93871549-e43a-47b7-9673-0d1225e861d4" providerId="ADAL" clId="{9B243C26-B418-4A28-A9A0-A4FE75AF6D82}" dt="2020-10-22T13:51:18.676" v="12283" actId="108"/>
            <ac:spMkLst>
              <pc:docMk/>
              <pc:sldMasterMk cId="1753839131" sldId="2147483660"/>
              <pc:sldLayoutMk cId="2280496069" sldId="2147483762"/>
              <ac:spMk id="15" creationId="{E108819A-2F38-4C1A-B2E6-02F8E0DF429F}"/>
            </ac:spMkLst>
          </pc:spChg>
        </pc:sldLayoutChg>
        <pc:sldLayoutChg chg="addSp delSp modSp mod">
          <pc:chgData name="Gravey Guillaume" userId="93871549-e43a-47b7-9673-0d1225e861d4" providerId="ADAL" clId="{9B243C26-B418-4A28-A9A0-A4FE75AF6D82}" dt="2020-10-22T13:51:29.807" v="12288" actId="478"/>
          <pc:sldLayoutMkLst>
            <pc:docMk/>
            <pc:sldMasterMk cId="1753839131" sldId="2147483660"/>
            <pc:sldLayoutMk cId="372007042" sldId="2147483764"/>
          </pc:sldLayoutMkLst>
          <pc:spChg chg="add del mod">
            <ac:chgData name="Gravey Guillaume" userId="93871549-e43a-47b7-9673-0d1225e861d4" providerId="ADAL" clId="{9B243C26-B418-4A28-A9A0-A4FE75AF6D82}" dt="2020-10-22T13:51:29.807" v="12288" actId="478"/>
            <ac:spMkLst>
              <pc:docMk/>
              <pc:sldMasterMk cId="1753839131" sldId="2147483660"/>
              <pc:sldLayoutMk cId="372007042" sldId="2147483764"/>
              <ac:spMk id="2" creationId="{98E88B1B-D3C9-4A8C-AA6A-F03D81B6838A}"/>
            </ac:spMkLst>
          </pc:spChg>
          <pc:spChg chg="mod">
            <ac:chgData name="Gravey Guillaume" userId="93871549-e43a-47b7-9673-0d1225e861d4" providerId="ADAL" clId="{9B243C26-B418-4A28-A9A0-A4FE75AF6D82}" dt="2020-10-22T13:51:27.493" v="12287" actId="108"/>
            <ac:spMkLst>
              <pc:docMk/>
              <pc:sldMasterMk cId="1753839131" sldId="2147483660"/>
              <pc:sldLayoutMk cId="372007042" sldId="2147483764"/>
              <ac:spMk id="10" creationId="{380CE230-2CFE-4E57-934D-8C2FF996F81E}"/>
            </ac:spMkLst>
          </pc:spChg>
        </pc:sldLayoutChg>
        <pc:sldLayoutChg chg="addSp delSp mod ord">
          <pc:chgData name="Gravey Guillaume" userId="93871549-e43a-47b7-9673-0d1225e861d4" providerId="ADAL" clId="{9B243C26-B418-4A28-A9A0-A4FE75AF6D82}" dt="2020-10-22T14:14:02.341" v="12577" actId="478"/>
          <pc:sldLayoutMkLst>
            <pc:docMk/>
            <pc:sldMasterMk cId="1753839131" sldId="2147483660"/>
            <pc:sldLayoutMk cId="2692457984" sldId="2147483766"/>
          </pc:sldLayoutMkLst>
          <pc:spChg chg="add">
            <ac:chgData name="Gravey Guillaume" userId="93871549-e43a-47b7-9673-0d1225e861d4" providerId="ADAL" clId="{9B243C26-B418-4A28-A9A0-A4FE75AF6D82}" dt="2020-10-22T14:13:57.106" v="12576" actId="22"/>
            <ac:spMkLst>
              <pc:docMk/>
              <pc:sldMasterMk cId="1753839131" sldId="2147483660"/>
              <pc:sldLayoutMk cId="2692457984" sldId="2147483766"/>
              <ac:spMk id="2" creationId="{304DD780-B2BE-4868-9B28-A89870A62717}"/>
            </ac:spMkLst>
          </pc:spChg>
          <pc:spChg chg="del">
            <ac:chgData name="Gravey Guillaume" userId="93871549-e43a-47b7-9673-0d1225e861d4" providerId="ADAL" clId="{9B243C26-B418-4A28-A9A0-A4FE75AF6D82}" dt="2020-10-22T14:14:02.341" v="12577" actId="478"/>
            <ac:spMkLst>
              <pc:docMk/>
              <pc:sldMasterMk cId="1753839131" sldId="2147483660"/>
              <pc:sldLayoutMk cId="2692457984" sldId="2147483766"/>
              <ac:spMk id="10" creationId="{380CE230-2CFE-4E57-934D-8C2FF996F81E}"/>
            </ac:spMkLst>
          </pc:spChg>
        </pc:sldLayoutChg>
        <pc:sldLayoutChg chg="delSp mod">
          <pc:chgData name="Gravey Guillaume" userId="93871549-e43a-47b7-9673-0d1225e861d4" providerId="ADAL" clId="{9B243C26-B418-4A28-A9A0-A4FE75AF6D82}" dt="2020-10-23T11:10:33.677" v="12749" actId="6014"/>
          <pc:sldLayoutMkLst>
            <pc:docMk/>
            <pc:sldMasterMk cId="1753839131" sldId="2147483660"/>
            <pc:sldLayoutMk cId="3632787659" sldId="2147483767"/>
          </pc:sldLayoutMkLst>
          <pc:spChg chg="del">
            <ac:chgData name="Gravey Guillaume" userId="93871549-e43a-47b7-9673-0d1225e861d4" providerId="ADAL" clId="{9B243C26-B418-4A28-A9A0-A4FE75AF6D82}" dt="2020-10-23T11:09:42.828" v="12748" actId="478"/>
            <ac:spMkLst>
              <pc:docMk/>
              <pc:sldMasterMk cId="1753839131" sldId="2147483660"/>
              <pc:sldLayoutMk cId="3632787659" sldId="2147483767"/>
              <ac:spMk id="9" creationId="{F0517FF8-080B-304F-8AC6-1D7A8B2228C2}"/>
            </ac:spMkLst>
          </pc:spChg>
        </pc:sldLayoutChg>
        <pc:sldLayoutChg chg="addSp delSp modSp mod">
          <pc:chgData name="Gravey Guillaume" userId="93871549-e43a-47b7-9673-0d1225e861d4" providerId="ADAL" clId="{9B243C26-B418-4A28-A9A0-A4FE75AF6D82}" dt="2020-10-22T13:51:39.948" v="12292" actId="478"/>
          <pc:sldLayoutMkLst>
            <pc:docMk/>
            <pc:sldMasterMk cId="1753839131" sldId="2147483660"/>
            <pc:sldLayoutMk cId="506138151" sldId="2147483768"/>
          </pc:sldLayoutMkLst>
          <pc:spChg chg="add del mod">
            <ac:chgData name="Gravey Guillaume" userId="93871549-e43a-47b7-9673-0d1225e861d4" providerId="ADAL" clId="{9B243C26-B418-4A28-A9A0-A4FE75AF6D82}" dt="2020-10-22T13:51:39.948" v="12292" actId="478"/>
            <ac:spMkLst>
              <pc:docMk/>
              <pc:sldMasterMk cId="1753839131" sldId="2147483660"/>
              <pc:sldLayoutMk cId="506138151" sldId="2147483768"/>
              <ac:spMk id="3" creationId="{92F1FAEA-DC87-47CC-BA2D-B2D94F3C6901}"/>
            </ac:spMkLst>
          </pc:spChg>
          <pc:spChg chg="mod">
            <ac:chgData name="Gravey Guillaume" userId="93871549-e43a-47b7-9673-0d1225e861d4" providerId="ADAL" clId="{9B243C26-B418-4A28-A9A0-A4FE75AF6D82}" dt="2020-10-22T13:51:36.020" v="12291" actId="108"/>
            <ac:spMkLst>
              <pc:docMk/>
              <pc:sldMasterMk cId="1753839131" sldId="2147483660"/>
              <pc:sldLayoutMk cId="506138151" sldId="2147483768"/>
              <ac:spMk id="10" creationId="{E478C8C3-8B7A-4191-B321-55BCB9834E71}"/>
            </ac:spMkLst>
          </pc:spChg>
        </pc:sldLayoutChg>
        <pc:sldLayoutChg chg="addSp delSp modSp add mod modTransition">
          <pc:chgData name="Gravey Guillaume" userId="93871549-e43a-47b7-9673-0d1225e861d4" providerId="ADAL" clId="{9B243C26-B418-4A28-A9A0-A4FE75AF6D82}" dt="2020-10-27T09:57:32.257" v="13760" actId="166"/>
          <pc:sldLayoutMkLst>
            <pc:docMk/>
            <pc:sldMasterMk cId="1753839131" sldId="2147483660"/>
            <pc:sldLayoutMk cId="3780183556" sldId="2147483768"/>
          </pc:sldLayoutMkLst>
          <pc:spChg chg="add del">
            <ac:chgData name="Gravey Guillaume" userId="93871549-e43a-47b7-9673-0d1225e861d4" providerId="ADAL" clId="{9B243C26-B418-4A28-A9A0-A4FE75AF6D82}" dt="2020-10-27T09:31:18.457" v="13509" actId="11529"/>
            <ac:spMkLst>
              <pc:docMk/>
              <pc:sldMasterMk cId="1753839131" sldId="2147483660"/>
              <pc:sldLayoutMk cId="3780183556" sldId="2147483768"/>
              <ac:spMk id="3" creationId="{D72474A4-91C3-44C9-AFBD-036BCBBFA9DA}"/>
            </ac:spMkLst>
          </pc:spChg>
          <pc:spChg chg="add mod ord">
            <ac:chgData name="Gravey Guillaume" userId="93871549-e43a-47b7-9673-0d1225e861d4" providerId="ADAL" clId="{9B243C26-B418-4A28-A9A0-A4FE75AF6D82}" dt="2020-10-27T09:50:24.767" v="13747" actId="14100"/>
            <ac:spMkLst>
              <pc:docMk/>
              <pc:sldMasterMk cId="1753839131" sldId="2147483660"/>
              <pc:sldLayoutMk cId="3780183556" sldId="2147483768"/>
              <ac:spMk id="4" creationId="{A21E5E26-81C6-49C8-858E-BB93E10F895E}"/>
            </ac:spMkLst>
          </pc:spChg>
          <pc:spChg chg="del">
            <ac:chgData name="Gravey Guillaume" userId="93871549-e43a-47b7-9673-0d1225e861d4" providerId="ADAL" clId="{9B243C26-B418-4A28-A9A0-A4FE75AF6D82}" dt="2020-10-27T09:30:34.028" v="13505" actId="478"/>
            <ac:spMkLst>
              <pc:docMk/>
              <pc:sldMasterMk cId="1753839131" sldId="2147483660"/>
              <pc:sldLayoutMk cId="3780183556" sldId="2147483768"/>
              <ac:spMk id="11" creationId="{0F54C2E1-9296-0746-9F3A-EDBA5C278CF4}"/>
            </ac:spMkLst>
          </pc:spChg>
          <pc:spChg chg="mod">
            <ac:chgData name="Gravey Guillaume" userId="93871549-e43a-47b7-9673-0d1225e861d4" providerId="ADAL" clId="{9B243C26-B418-4A28-A9A0-A4FE75AF6D82}" dt="2020-10-27T09:30:50.217" v="13508" actId="14100"/>
            <ac:spMkLst>
              <pc:docMk/>
              <pc:sldMasterMk cId="1753839131" sldId="2147483660"/>
              <pc:sldLayoutMk cId="3780183556" sldId="2147483768"/>
              <ac:spMk id="12" creationId="{8BE29097-1DFD-C24C-8F2E-55E9EB8D414E}"/>
            </ac:spMkLst>
          </pc:spChg>
          <pc:spChg chg="mod">
            <ac:chgData name="Gravey Guillaume" userId="93871549-e43a-47b7-9673-0d1225e861d4" providerId="ADAL" clId="{9B243C26-B418-4A28-A9A0-A4FE75AF6D82}" dt="2020-10-27T09:30:44.148" v="13507" actId="14100"/>
            <ac:spMkLst>
              <pc:docMk/>
              <pc:sldMasterMk cId="1753839131" sldId="2147483660"/>
              <pc:sldLayoutMk cId="3780183556" sldId="2147483768"/>
              <ac:spMk id="14" creationId="{B17751BD-14B0-4E22-B1FC-F08C9D462F44}"/>
            </ac:spMkLst>
          </pc:spChg>
          <pc:spChg chg="add mod">
            <ac:chgData name="Gravey Guillaume" userId="93871549-e43a-47b7-9673-0d1225e861d4" providerId="ADAL" clId="{9B243C26-B418-4A28-A9A0-A4FE75AF6D82}" dt="2020-10-27T09:57:21.570" v="13759" actId="17032"/>
            <ac:spMkLst>
              <pc:docMk/>
              <pc:sldMasterMk cId="1753839131" sldId="2147483660"/>
              <pc:sldLayoutMk cId="3780183556" sldId="2147483768"/>
              <ac:spMk id="22" creationId="{9B9AA40E-0C5E-4973-B4D3-CED03AE64D9E}"/>
            </ac:spMkLst>
          </pc:spChg>
          <pc:picChg chg="add del">
            <ac:chgData name="Gravey Guillaume" userId="93871549-e43a-47b7-9673-0d1225e861d4" providerId="ADAL" clId="{9B243C26-B418-4A28-A9A0-A4FE75AF6D82}" dt="2020-10-27T09:37:38.362" v="13606" actId="478"/>
            <ac:picMkLst>
              <pc:docMk/>
              <pc:sldMasterMk cId="1753839131" sldId="2147483660"/>
              <pc:sldLayoutMk cId="3780183556" sldId="2147483768"/>
              <ac:picMk id="2" creationId="{BE3E342A-4B33-4528-9CF8-FBF6883BE128}"/>
            </ac:picMkLst>
          </pc:picChg>
          <pc:picChg chg="add mod ord">
            <ac:chgData name="Gravey Guillaume" userId="93871549-e43a-47b7-9673-0d1225e861d4" providerId="ADAL" clId="{9B243C26-B418-4A28-A9A0-A4FE75AF6D82}" dt="2020-10-27T09:57:32.257" v="13760" actId="166"/>
            <ac:picMkLst>
              <pc:docMk/>
              <pc:sldMasterMk cId="1753839131" sldId="2147483660"/>
              <pc:sldLayoutMk cId="3780183556" sldId="2147483768"/>
              <ac:picMk id="6" creationId="{32A1D631-4E88-4E8F-AD96-7F3D8B0B69D3}"/>
            </ac:picMkLst>
          </pc:picChg>
          <pc:picChg chg="add mod">
            <ac:chgData name="Gravey Guillaume" userId="93871549-e43a-47b7-9673-0d1225e861d4" providerId="ADAL" clId="{9B243C26-B418-4A28-A9A0-A4FE75AF6D82}" dt="2020-10-27T09:35:41.984" v="13605" actId="14100"/>
            <ac:picMkLst>
              <pc:docMk/>
              <pc:sldMasterMk cId="1753839131" sldId="2147483660"/>
              <pc:sldLayoutMk cId="3780183556" sldId="2147483768"/>
              <ac:picMk id="15" creationId="{4D69E64F-1B5E-4782-B31C-B70EE2F0D876}"/>
            </ac:picMkLst>
          </pc:picChg>
          <pc:picChg chg="add del mod">
            <ac:chgData name="Gravey Guillaume" userId="93871549-e43a-47b7-9673-0d1225e861d4" providerId="ADAL" clId="{9B243C26-B418-4A28-A9A0-A4FE75AF6D82}" dt="2020-10-27T09:37:46.818" v="13610" actId="478"/>
            <ac:picMkLst>
              <pc:docMk/>
              <pc:sldMasterMk cId="1753839131" sldId="2147483660"/>
              <pc:sldLayoutMk cId="3780183556" sldId="2147483768"/>
              <ac:picMk id="17" creationId="{B9FA4048-D191-4F6D-97D1-31619C04B1A6}"/>
            </ac:picMkLst>
          </pc:picChg>
          <pc:picChg chg="add mod ord">
            <ac:chgData name="Gravey Guillaume" userId="93871549-e43a-47b7-9673-0d1225e861d4" providerId="ADAL" clId="{9B243C26-B418-4A28-A9A0-A4FE75AF6D82}" dt="2020-10-27T09:45:39.233" v="13725" actId="166"/>
            <ac:picMkLst>
              <pc:docMk/>
              <pc:sldMasterMk cId="1753839131" sldId="2147483660"/>
              <pc:sldLayoutMk cId="3780183556" sldId="2147483768"/>
              <ac:picMk id="19" creationId="{8E9A17B2-4A20-4CAE-96A4-832D775E67C7}"/>
            </ac:picMkLst>
          </pc:picChg>
          <pc:picChg chg="add mod">
            <ac:chgData name="Gravey Guillaume" userId="93871549-e43a-47b7-9673-0d1225e861d4" providerId="ADAL" clId="{9B243C26-B418-4A28-A9A0-A4FE75AF6D82}" dt="2020-10-27T09:40:41.920" v="13678" actId="1036"/>
            <ac:picMkLst>
              <pc:docMk/>
              <pc:sldMasterMk cId="1753839131" sldId="2147483660"/>
              <pc:sldLayoutMk cId="3780183556" sldId="2147483768"/>
              <ac:picMk id="21" creationId="{27411537-3A81-4F3E-AACF-710B45F3AC54}"/>
            </ac:picMkLst>
          </pc:picChg>
        </pc:sldLayoutChg>
      </pc:sldMasterChg>
    </pc:docChg>
  </pc:docChgLst>
  <pc:docChgLst>
    <pc:chgData name="Lequeux Emmanuel" userId="fc97f8c9-20a6-48e7-85ef-9ce4ee5f9883" providerId="ADAL" clId="{9A512294-7830-4CFD-BEF3-F5F2DCFB55F2}"/>
    <pc:docChg chg="undo custSel addSld delSld modSld modSection">
      <pc:chgData name="Lequeux Emmanuel" userId="fc97f8c9-20a6-48e7-85ef-9ce4ee5f9883" providerId="ADAL" clId="{9A512294-7830-4CFD-BEF3-F5F2DCFB55F2}" dt="2020-10-30T09:12:35.740" v="112" actId="47"/>
      <pc:docMkLst>
        <pc:docMk/>
      </pc:docMkLst>
      <pc:sldChg chg="modSp add mod">
        <pc:chgData name="Lequeux Emmanuel" userId="fc97f8c9-20a6-48e7-85ef-9ce4ee5f9883" providerId="ADAL" clId="{9A512294-7830-4CFD-BEF3-F5F2DCFB55F2}" dt="2020-10-30T09:11:33.368" v="111" actId="20577"/>
        <pc:sldMkLst>
          <pc:docMk/>
          <pc:sldMk cId="1684014813" sldId="2195"/>
        </pc:sldMkLst>
        <pc:spChg chg="mod">
          <ac:chgData name="Lequeux Emmanuel" userId="fc97f8c9-20a6-48e7-85ef-9ce4ee5f9883" providerId="ADAL" clId="{9A512294-7830-4CFD-BEF3-F5F2DCFB55F2}" dt="2020-10-30T09:11:33.368" v="111" actId="20577"/>
          <ac:spMkLst>
            <pc:docMk/>
            <pc:sldMk cId="1684014813" sldId="2195"/>
            <ac:spMk id="4" creationId="{953B5621-B832-410D-9527-3CDB4952302D}"/>
          </ac:spMkLst>
        </pc:spChg>
      </pc:sldChg>
      <pc:sldChg chg="del">
        <pc:chgData name="Lequeux Emmanuel" userId="fc97f8c9-20a6-48e7-85ef-9ce4ee5f9883" providerId="ADAL" clId="{9A512294-7830-4CFD-BEF3-F5F2DCFB55F2}" dt="2020-10-30T09:05:33.368" v="3" actId="47"/>
        <pc:sldMkLst>
          <pc:docMk/>
          <pc:sldMk cId="3279045689" sldId="2867"/>
        </pc:sldMkLst>
      </pc:sldChg>
      <pc:sldChg chg="addSp delSp del">
        <pc:chgData name="Lequeux Emmanuel" userId="fc97f8c9-20a6-48e7-85ef-9ce4ee5f9883" providerId="ADAL" clId="{9A512294-7830-4CFD-BEF3-F5F2DCFB55F2}" dt="2020-10-30T09:12:35.740" v="112" actId="47"/>
        <pc:sldMkLst>
          <pc:docMk/>
          <pc:sldMk cId="4108677292" sldId="2868"/>
        </pc:sldMkLst>
        <pc:spChg chg="add del">
          <ac:chgData name="Lequeux Emmanuel" userId="fc97f8c9-20a6-48e7-85ef-9ce4ee5f9883" providerId="ADAL" clId="{9A512294-7830-4CFD-BEF3-F5F2DCFB55F2}" dt="2020-10-30T09:03:19.196" v="1"/>
          <ac:spMkLst>
            <pc:docMk/>
            <pc:sldMk cId="4108677292" sldId="2868"/>
            <ac:spMk id="6" creationId="{E998469E-AE36-4E69-9EB6-DF810FC27EA7}"/>
          </ac:spMkLst>
        </pc:spChg>
      </pc:sldChg>
      <pc:sldMasterChg chg="delSldLayout">
        <pc:chgData name="Lequeux Emmanuel" userId="fc97f8c9-20a6-48e7-85ef-9ce4ee5f9883" providerId="ADAL" clId="{9A512294-7830-4CFD-BEF3-F5F2DCFB55F2}" dt="2020-10-30T09:12:35.740" v="112" actId="47"/>
        <pc:sldMasterMkLst>
          <pc:docMk/>
          <pc:sldMasterMk cId="1753839131" sldId="2147483660"/>
        </pc:sldMasterMkLst>
        <pc:sldLayoutChg chg="del">
          <pc:chgData name="Lequeux Emmanuel" userId="fc97f8c9-20a6-48e7-85ef-9ce4ee5f9883" providerId="ADAL" clId="{9A512294-7830-4CFD-BEF3-F5F2DCFB55F2}" dt="2020-10-30T09:12:35.740" v="112" actId="47"/>
          <pc:sldLayoutMkLst>
            <pc:docMk/>
            <pc:sldMasterMk cId="1753839131" sldId="2147483660"/>
            <pc:sldLayoutMk cId="2692457984" sldId="2147483766"/>
          </pc:sldLayoutMkLst>
        </pc:sldLayoutChg>
      </pc:sldMasterChg>
    </pc:docChg>
  </pc:docChgLst>
  <pc:docChgLst>
    <pc:chgData name="Gravey Guillaume" userId="93871549-e43a-47b7-9673-0d1225e861d4" providerId="ADAL" clId="{96EC1637-0916-43E5-80DF-90D3E70EAE24}"/>
    <pc:docChg chg="modSld">
      <pc:chgData name="Gravey Guillaume" userId="93871549-e43a-47b7-9673-0d1225e861d4" providerId="ADAL" clId="{96EC1637-0916-43E5-80DF-90D3E70EAE24}" dt="2019-02-25T09:38:50.439" v="1" actId="14734"/>
      <pc:docMkLst>
        <pc:docMk/>
      </pc:docMkLst>
    </pc:docChg>
  </pc:docChgLst>
  <pc:docChgLst>
    <pc:chgData name="Radeva Denitsa" userId="S::dradeva@sqli.com::0c31b4f6-624c-4d67-8bb3-172ea8f9b804" providerId="AD" clId="Web-{8188AEC5-E20D-5528-2A12-5E01660D2012}"/>
    <pc:docChg chg="modSld">
      <pc:chgData name="Radeva Denitsa" userId="S::dradeva@sqli.com::0c31b4f6-624c-4d67-8bb3-172ea8f9b804" providerId="AD" clId="Web-{8188AEC5-E20D-5528-2A12-5E01660D2012}" dt="2020-10-29T15:39:53.664" v="175"/>
      <pc:docMkLst>
        <pc:docMk/>
      </pc:docMkLst>
      <pc:sldChg chg="addSp delSp modSp">
        <pc:chgData name="Radeva Denitsa" userId="S::dradeva@sqli.com::0c31b4f6-624c-4d67-8bb3-172ea8f9b804" providerId="AD" clId="Web-{8188AEC5-E20D-5528-2A12-5E01660D2012}" dt="2020-10-29T15:39:53.664" v="175"/>
        <pc:sldMkLst>
          <pc:docMk/>
          <pc:sldMk cId="37551526" sldId="2817"/>
        </pc:sldMkLst>
        <pc:spChg chg="mod">
          <ac:chgData name="Radeva Denitsa" userId="S::dradeva@sqli.com::0c31b4f6-624c-4d67-8bb3-172ea8f9b804" providerId="AD" clId="Web-{8188AEC5-E20D-5528-2A12-5E01660D2012}" dt="2020-10-29T15:23:20.375" v="86" actId="1076"/>
          <ac:spMkLst>
            <pc:docMk/>
            <pc:sldMk cId="37551526" sldId="2817"/>
            <ac:spMk id="4" creationId="{1D22406A-B17E-4714-A62E-832B8783595B}"/>
          </ac:spMkLst>
        </pc:spChg>
        <pc:spChg chg="add del">
          <ac:chgData name="Radeva Denitsa" userId="S::dradeva@sqli.com::0c31b4f6-624c-4d67-8bb3-172ea8f9b804" providerId="AD" clId="Web-{8188AEC5-E20D-5528-2A12-5E01660D2012}" dt="2020-10-29T15:37:13.426" v="136"/>
          <ac:spMkLst>
            <pc:docMk/>
            <pc:sldMk cId="37551526" sldId="2817"/>
            <ac:spMk id="5" creationId="{A6EAF79F-CFF2-4C87-A20D-FA5E5CD34E00}"/>
          </ac:spMkLst>
        </pc:spChg>
        <pc:spChg chg="add del">
          <ac:chgData name="Radeva Denitsa" userId="S::dradeva@sqli.com::0c31b4f6-624c-4d67-8bb3-172ea8f9b804" providerId="AD" clId="Web-{8188AEC5-E20D-5528-2A12-5E01660D2012}" dt="2020-10-29T15:23:18.343" v="64"/>
          <ac:spMkLst>
            <pc:docMk/>
            <pc:sldMk cId="37551526" sldId="2817"/>
            <ac:spMk id="6" creationId="{FE6AF4E1-DD2C-428A-93E3-B0B434FE409D}"/>
          </ac:spMkLst>
        </pc:spChg>
        <pc:spChg chg="add del">
          <ac:chgData name="Radeva Denitsa" userId="S::dradeva@sqli.com::0c31b4f6-624c-4d67-8bb3-172ea8f9b804" providerId="AD" clId="Web-{8188AEC5-E20D-5528-2A12-5E01660D2012}" dt="2020-10-29T15:23:18.281" v="57"/>
          <ac:spMkLst>
            <pc:docMk/>
            <pc:sldMk cId="37551526" sldId="2817"/>
            <ac:spMk id="11" creationId="{187941F3-9BA1-4CA1-B17A-EDDAE57FB105}"/>
          </ac:spMkLst>
        </pc:spChg>
        <pc:spChg chg="del topLvl">
          <ac:chgData name="Radeva Denitsa" userId="S::dradeva@sqli.com::0c31b4f6-624c-4d67-8bb3-172ea8f9b804" providerId="AD" clId="Web-{8188AEC5-E20D-5528-2A12-5E01660D2012}" dt="2020-10-29T15:37:44.583" v="146"/>
          <ac:spMkLst>
            <pc:docMk/>
            <pc:sldMk cId="37551526" sldId="2817"/>
            <ac:spMk id="13" creationId="{F5EF7DF0-1D1F-4F8B-939E-01BE39FF4634}"/>
          </ac:spMkLst>
        </pc:spChg>
        <pc:spChg chg="add del">
          <ac:chgData name="Radeva Denitsa" userId="S::dradeva@sqli.com::0c31b4f6-624c-4d67-8bb3-172ea8f9b804" providerId="AD" clId="Web-{8188AEC5-E20D-5528-2A12-5E01660D2012}" dt="2020-10-29T15:37:21.926" v="141"/>
          <ac:spMkLst>
            <pc:docMk/>
            <pc:sldMk cId="37551526" sldId="2817"/>
            <ac:spMk id="14" creationId="{C65C90F5-93B7-4F8C-9722-7D81E76383DA}"/>
          </ac:spMkLst>
        </pc:spChg>
        <pc:spChg chg="add del">
          <ac:chgData name="Radeva Denitsa" userId="S::dradeva@sqli.com::0c31b4f6-624c-4d67-8bb3-172ea8f9b804" providerId="AD" clId="Web-{8188AEC5-E20D-5528-2A12-5E01660D2012}" dt="2020-10-29T15:23:18.250" v="54"/>
          <ac:spMkLst>
            <pc:docMk/>
            <pc:sldMk cId="37551526" sldId="2817"/>
            <ac:spMk id="15" creationId="{E9430ADB-E874-4B8F-A4AC-267C849F87E9}"/>
          </ac:spMkLst>
        </pc:spChg>
        <pc:spChg chg="add del mod">
          <ac:chgData name="Radeva Denitsa" userId="S::dradeva@sqli.com::0c31b4f6-624c-4d67-8bb3-172ea8f9b804" providerId="AD" clId="Web-{8188AEC5-E20D-5528-2A12-5E01660D2012}" dt="2020-10-29T15:39:29.241" v="169" actId="20577"/>
          <ac:spMkLst>
            <pc:docMk/>
            <pc:sldMk cId="37551526" sldId="2817"/>
            <ac:spMk id="16" creationId="{422A1B99-BAF8-4C30-AACF-CFD5090C6540}"/>
          </ac:spMkLst>
        </pc:spChg>
        <pc:spChg chg="del">
          <ac:chgData name="Radeva Denitsa" userId="S::dradeva@sqli.com::0c31b4f6-624c-4d67-8bb3-172ea8f9b804" providerId="AD" clId="Web-{8188AEC5-E20D-5528-2A12-5E01660D2012}" dt="2020-10-29T14:54:21.552" v="0"/>
          <ac:spMkLst>
            <pc:docMk/>
            <pc:sldMk cId="37551526" sldId="2817"/>
            <ac:spMk id="17" creationId="{BD4BAAFE-FB76-4D6B-8D2C-185BFC9948BF}"/>
          </ac:spMkLst>
        </pc:spChg>
        <pc:spChg chg="add del mod">
          <ac:chgData name="Radeva Denitsa" userId="S::dradeva@sqli.com::0c31b4f6-624c-4d67-8bb3-172ea8f9b804" providerId="AD" clId="Web-{8188AEC5-E20D-5528-2A12-5E01660D2012}" dt="2020-10-29T15:37:36.051" v="142" actId="1076"/>
          <ac:spMkLst>
            <pc:docMk/>
            <pc:sldMk cId="37551526" sldId="2817"/>
            <ac:spMk id="19" creationId="{5B74299B-9306-45B7-981B-147F4628BB20}"/>
          </ac:spMkLst>
        </pc:spChg>
        <pc:spChg chg="add del">
          <ac:chgData name="Radeva Denitsa" userId="S::dradeva@sqli.com::0c31b4f6-624c-4d67-8bb3-172ea8f9b804" providerId="AD" clId="Web-{8188AEC5-E20D-5528-2A12-5E01660D2012}" dt="2020-10-29T15:39:39.382" v="171"/>
          <ac:spMkLst>
            <pc:docMk/>
            <pc:sldMk cId="37551526" sldId="2817"/>
            <ac:spMk id="24" creationId="{5EBFCF6D-7B31-4930-9358-BBE04DD3DEC2}"/>
          </ac:spMkLst>
        </pc:spChg>
        <pc:spChg chg="add del">
          <ac:chgData name="Radeva Denitsa" userId="S::dradeva@sqli.com::0c31b4f6-624c-4d67-8bb3-172ea8f9b804" providerId="AD" clId="Web-{8188AEC5-E20D-5528-2A12-5E01660D2012}" dt="2020-10-29T15:37:55.646" v="149"/>
          <ac:spMkLst>
            <pc:docMk/>
            <pc:sldMk cId="37551526" sldId="2817"/>
            <ac:spMk id="32" creationId="{CE3356F6-2B0B-4F60-8ED8-3672ECE252C3}"/>
          </ac:spMkLst>
        </pc:spChg>
        <pc:spChg chg="add del">
          <ac:chgData name="Radeva Denitsa" userId="S::dradeva@sqli.com::0c31b4f6-624c-4d67-8bb3-172ea8f9b804" providerId="AD" clId="Web-{8188AEC5-E20D-5528-2A12-5E01660D2012}" dt="2020-10-29T15:23:18.234" v="52"/>
          <ac:spMkLst>
            <pc:docMk/>
            <pc:sldMk cId="37551526" sldId="2817"/>
            <ac:spMk id="36" creationId="{47710EF4-2565-47F9-A6F5-3FEE08342D61}"/>
          </ac:spMkLst>
        </pc:spChg>
        <pc:spChg chg="add del">
          <ac:chgData name="Radeva Denitsa" userId="S::dradeva@sqli.com::0c31b4f6-624c-4d67-8bb3-172ea8f9b804" providerId="AD" clId="Web-{8188AEC5-E20D-5528-2A12-5E01660D2012}" dt="2020-10-29T15:23:18.531" v="82"/>
          <ac:spMkLst>
            <pc:docMk/>
            <pc:sldMk cId="37551526" sldId="2817"/>
            <ac:spMk id="37" creationId="{6846D43F-81E4-4A56-A6FA-41E98379A0C0}"/>
          </ac:spMkLst>
        </pc:spChg>
        <pc:spChg chg="add del">
          <ac:chgData name="Radeva Denitsa" userId="S::dradeva@sqli.com::0c31b4f6-624c-4d67-8bb3-172ea8f9b804" providerId="AD" clId="Web-{8188AEC5-E20D-5528-2A12-5E01660D2012}" dt="2020-10-29T15:39:44.179" v="172"/>
          <ac:spMkLst>
            <pc:docMk/>
            <pc:sldMk cId="37551526" sldId="2817"/>
            <ac:spMk id="41" creationId="{9CF33DBE-52E5-4A00-B868-E831F7517973}"/>
          </ac:spMkLst>
        </pc:spChg>
        <pc:spChg chg="add del mod">
          <ac:chgData name="Radeva Denitsa" userId="S::dradeva@sqli.com::0c31b4f6-624c-4d67-8bb3-172ea8f9b804" providerId="AD" clId="Web-{8188AEC5-E20D-5528-2A12-5E01660D2012}" dt="2020-10-29T15:39:06.288" v="167" actId="1076"/>
          <ac:spMkLst>
            <pc:docMk/>
            <pc:sldMk cId="37551526" sldId="2817"/>
            <ac:spMk id="44" creationId="{E0E70D17-1ED2-408E-9474-DFB0AB9AA69C}"/>
          </ac:spMkLst>
        </pc:spChg>
        <pc:spChg chg="add del mod">
          <ac:chgData name="Radeva Denitsa" userId="S::dradeva@sqli.com::0c31b4f6-624c-4d67-8bb3-172ea8f9b804" providerId="AD" clId="Web-{8188AEC5-E20D-5528-2A12-5E01660D2012}" dt="2020-10-29T15:39:51.445" v="174" actId="1076"/>
          <ac:spMkLst>
            <pc:docMk/>
            <pc:sldMk cId="37551526" sldId="2817"/>
            <ac:spMk id="51" creationId="{C1E603AF-626A-40A9-97A0-FF7BDD5DA0EB}"/>
          </ac:spMkLst>
        </pc:spChg>
        <pc:spChg chg="del topLvl">
          <ac:chgData name="Radeva Denitsa" userId="S::dradeva@sqli.com::0c31b4f6-624c-4d67-8bb3-172ea8f9b804" providerId="AD" clId="Web-{8188AEC5-E20D-5528-2A12-5E01660D2012}" dt="2020-10-29T15:37:15.379" v="137"/>
          <ac:spMkLst>
            <pc:docMk/>
            <pc:sldMk cId="37551526" sldId="2817"/>
            <ac:spMk id="78" creationId="{047B205D-EBDE-4CE6-B6CB-727873945DE5}"/>
          </ac:spMkLst>
        </pc:spChg>
        <pc:spChg chg="add del">
          <ac:chgData name="Radeva Denitsa" userId="S::dradeva@sqli.com::0c31b4f6-624c-4d67-8bb3-172ea8f9b804" providerId="AD" clId="Web-{8188AEC5-E20D-5528-2A12-5E01660D2012}" dt="2020-10-29T15:23:16.624" v="48"/>
          <ac:spMkLst>
            <pc:docMk/>
            <pc:sldMk cId="37551526" sldId="2817"/>
            <ac:spMk id="4110" creationId="{918E200E-237C-450B-9B1A-DB6541144B4F}"/>
          </ac:spMkLst>
        </pc:spChg>
        <pc:grpChg chg="add del">
          <ac:chgData name="Radeva Denitsa" userId="S::dradeva@sqli.com::0c31b4f6-624c-4d67-8bb3-172ea8f9b804" providerId="AD" clId="Web-{8188AEC5-E20D-5528-2A12-5E01660D2012}" dt="2020-10-29T15:37:44.583" v="146"/>
          <ac:grpSpMkLst>
            <pc:docMk/>
            <pc:sldMk cId="37551526" sldId="2817"/>
            <ac:grpSpMk id="35" creationId="{430D805A-230F-4066-A62B-A8203151A29D}"/>
          </ac:grpSpMkLst>
        </pc:grpChg>
        <pc:grpChg chg="add del">
          <ac:chgData name="Radeva Denitsa" userId="S::dradeva@sqli.com::0c31b4f6-624c-4d67-8bb3-172ea8f9b804" providerId="AD" clId="Web-{8188AEC5-E20D-5528-2A12-5E01660D2012}" dt="2020-10-29T15:37:15.379" v="137"/>
          <ac:grpSpMkLst>
            <pc:docMk/>
            <pc:sldMk cId="37551526" sldId="2817"/>
            <ac:grpSpMk id="76" creationId="{01D70509-A639-4750-8C98-2E00479E0167}"/>
          </ac:grpSpMkLst>
        </pc:grpChg>
        <pc:picChg chg="del topLvl">
          <ac:chgData name="Radeva Denitsa" userId="S::dradeva@sqli.com::0c31b4f6-624c-4d67-8bb3-172ea8f9b804" providerId="AD" clId="Web-{8188AEC5-E20D-5528-2A12-5E01660D2012}" dt="2020-10-29T15:37:45.708" v="147"/>
          <ac:picMkLst>
            <pc:docMk/>
            <pc:sldMk cId="37551526" sldId="2817"/>
            <ac:picMk id="12" creationId="{26718B9F-752B-4F8D-8AD9-9D5B83C31D5A}"/>
          </ac:picMkLst>
        </pc:picChg>
        <pc:picChg chg="add del mod">
          <ac:chgData name="Radeva Denitsa" userId="S::dradeva@sqli.com::0c31b4f6-624c-4d67-8bb3-172ea8f9b804" providerId="AD" clId="Web-{8188AEC5-E20D-5528-2A12-5E01660D2012}" dt="2020-10-29T15:23:14.671" v="47"/>
          <ac:picMkLst>
            <pc:docMk/>
            <pc:sldMk cId="37551526" sldId="2817"/>
            <ac:picMk id="17" creationId="{0F2AD3B2-8856-42A8-9944-EB5646B8F1B8}"/>
          </ac:picMkLst>
        </pc:picChg>
        <pc:picChg chg="add del">
          <ac:chgData name="Radeva Denitsa" userId="S::dradeva@sqli.com::0c31b4f6-624c-4d67-8bb3-172ea8f9b804" providerId="AD" clId="Web-{8188AEC5-E20D-5528-2A12-5E01660D2012}" dt="2020-10-29T15:36:49.144" v="116"/>
          <ac:picMkLst>
            <pc:docMk/>
            <pc:sldMk cId="37551526" sldId="2817"/>
            <ac:picMk id="21" creationId="{08A68DC6-1E65-46C6-A160-755859D24759}"/>
          </ac:picMkLst>
        </pc:picChg>
        <pc:picChg chg="add del mod">
          <ac:chgData name="Radeva Denitsa" userId="S::dradeva@sqli.com::0c31b4f6-624c-4d67-8bb3-172ea8f9b804" providerId="AD" clId="Web-{8188AEC5-E20D-5528-2A12-5E01660D2012}" dt="2020-10-29T15:30:05.931" v="89"/>
          <ac:picMkLst>
            <pc:docMk/>
            <pc:sldMk cId="37551526" sldId="2817"/>
            <ac:picMk id="25" creationId="{D70DA702-FAE8-49E5-BE7F-55BAFF64C09A}"/>
          </ac:picMkLst>
        </pc:picChg>
        <pc:picChg chg="add del mod">
          <ac:chgData name="Radeva Denitsa" userId="S::dradeva@sqli.com::0c31b4f6-624c-4d67-8bb3-172ea8f9b804" providerId="AD" clId="Web-{8188AEC5-E20D-5528-2A12-5E01660D2012}" dt="2020-10-29T15:31:45.934" v="91"/>
          <ac:picMkLst>
            <pc:docMk/>
            <pc:sldMk cId="37551526" sldId="2817"/>
            <ac:picMk id="27" creationId="{CA567CB8-6869-46DF-9CA1-12C2A657783C}"/>
          </ac:picMkLst>
        </pc:picChg>
        <pc:picChg chg="add del mod">
          <ac:chgData name="Radeva Denitsa" userId="S::dradeva@sqli.com::0c31b4f6-624c-4d67-8bb3-172ea8f9b804" providerId="AD" clId="Web-{8188AEC5-E20D-5528-2A12-5E01660D2012}" dt="2020-10-29T15:32:36.153" v="101"/>
          <ac:picMkLst>
            <pc:docMk/>
            <pc:sldMk cId="37551526" sldId="2817"/>
            <ac:picMk id="29" creationId="{33700B1C-2504-4EC7-9F0B-412CE33F0029}"/>
          </ac:picMkLst>
        </pc:picChg>
        <pc:picChg chg="add del">
          <ac:chgData name="Radeva Denitsa" userId="S::dradeva@sqli.com::0c31b4f6-624c-4d67-8bb3-172ea8f9b804" providerId="AD" clId="Web-{8188AEC5-E20D-5528-2A12-5E01660D2012}" dt="2020-10-29T15:23:18.421" v="73"/>
          <ac:picMkLst>
            <pc:docMk/>
            <pc:sldMk cId="37551526" sldId="2817"/>
            <ac:picMk id="31" creationId="{73769B70-D102-4E64-8F21-A69C1DD1794E}"/>
          </ac:picMkLst>
        </pc:picChg>
        <pc:picChg chg="add del mod">
          <ac:chgData name="Radeva Denitsa" userId="S::dradeva@sqli.com::0c31b4f6-624c-4d67-8bb3-172ea8f9b804" providerId="AD" clId="Web-{8188AEC5-E20D-5528-2A12-5E01660D2012}" dt="2020-10-29T15:36:18.378" v="108"/>
          <ac:picMkLst>
            <pc:docMk/>
            <pc:sldMk cId="37551526" sldId="2817"/>
            <ac:picMk id="34" creationId="{122DABA4-51C4-4A39-BEFE-B757AB98ECFE}"/>
          </ac:picMkLst>
        </pc:picChg>
        <pc:picChg chg="add mod">
          <ac:chgData name="Radeva Denitsa" userId="S::dradeva@sqli.com::0c31b4f6-624c-4d67-8bb3-172ea8f9b804" providerId="AD" clId="Web-{8188AEC5-E20D-5528-2A12-5E01660D2012}" dt="2020-10-29T15:37:36.067" v="143" actId="1076"/>
          <ac:picMkLst>
            <pc:docMk/>
            <pc:sldMk cId="37551526" sldId="2817"/>
            <ac:picMk id="40" creationId="{0816FC20-F3FC-429E-8BCC-A1CF8200F0F2}"/>
          </ac:picMkLst>
        </pc:picChg>
        <pc:picChg chg="add del mod">
          <ac:chgData name="Radeva Denitsa" userId="S::dradeva@sqli.com::0c31b4f6-624c-4d67-8bb3-172ea8f9b804" providerId="AD" clId="Web-{8188AEC5-E20D-5528-2A12-5E01660D2012}" dt="2020-10-29T15:39:08.694" v="168" actId="1076"/>
          <ac:picMkLst>
            <pc:docMk/>
            <pc:sldMk cId="37551526" sldId="2817"/>
            <ac:picMk id="43" creationId="{E327ADF3-6F91-427F-9213-D3439F3A69AE}"/>
          </ac:picMkLst>
        </pc:picChg>
        <pc:picChg chg="add del">
          <ac:chgData name="Radeva Denitsa" userId="S::dradeva@sqli.com::0c31b4f6-624c-4d67-8bb3-172ea8f9b804" providerId="AD" clId="Web-{8188AEC5-E20D-5528-2A12-5E01660D2012}" dt="2020-10-29T15:39:37.382" v="170"/>
          <ac:picMkLst>
            <pc:docMk/>
            <pc:sldMk cId="37551526" sldId="2817"/>
            <ac:picMk id="54" creationId="{0BA41CED-C6EB-494E-A24C-0A2BDAD05861}"/>
          </ac:picMkLst>
        </pc:picChg>
        <pc:picChg chg="del topLvl">
          <ac:chgData name="Radeva Denitsa" userId="S::dradeva@sqli.com::0c31b4f6-624c-4d67-8bb3-172ea8f9b804" providerId="AD" clId="Web-{8188AEC5-E20D-5528-2A12-5E01660D2012}" dt="2020-10-29T15:37:16.566" v="138"/>
          <ac:picMkLst>
            <pc:docMk/>
            <pc:sldMk cId="37551526" sldId="2817"/>
            <ac:picMk id="77" creationId="{052CD7CC-F213-471C-82D6-6509BB4D6E81}"/>
          </ac:picMkLst>
        </pc:picChg>
        <pc:picChg chg="add del">
          <ac:chgData name="Radeva Denitsa" userId="S::dradeva@sqli.com::0c31b4f6-624c-4d67-8bb3-172ea8f9b804" providerId="AD" clId="Web-{8188AEC5-E20D-5528-2A12-5E01660D2012}" dt="2020-10-29T15:32:28.810" v="99"/>
          <ac:picMkLst>
            <pc:docMk/>
            <pc:sldMk cId="37551526" sldId="2817"/>
            <ac:picMk id="4098" creationId="{FB1F2476-5D85-47F3-BE53-D9D192F03194}"/>
          </ac:picMkLst>
        </pc:picChg>
        <pc:picChg chg="add del">
          <ac:chgData name="Radeva Denitsa" userId="S::dradeva@sqli.com::0c31b4f6-624c-4d67-8bb3-172ea8f9b804" providerId="AD" clId="Web-{8188AEC5-E20D-5528-2A12-5E01660D2012}" dt="2020-10-29T15:23:16.624" v="49"/>
          <ac:picMkLst>
            <pc:docMk/>
            <pc:sldMk cId="37551526" sldId="2817"/>
            <ac:picMk id="4111" creationId="{D2D4473C-1467-4E4C-B2BE-1FF4542D4F48}"/>
          </ac:picMkLst>
        </pc:picChg>
        <pc:picChg chg="add del">
          <ac:chgData name="Radeva Denitsa" userId="S::dradeva@sqli.com::0c31b4f6-624c-4d67-8bb3-172ea8f9b804" providerId="AD" clId="Web-{8188AEC5-E20D-5528-2A12-5E01660D2012}" dt="2020-10-29T15:37:12.269" v="135"/>
          <ac:picMkLst>
            <pc:docMk/>
            <pc:sldMk cId="37551526" sldId="2817"/>
            <ac:picMk id="5122" creationId="{384D73DE-09B2-4D9B-AA90-1E9E2379F5B9}"/>
          </ac:picMkLst>
        </pc:picChg>
        <pc:picChg chg="add del">
          <ac:chgData name="Radeva Denitsa" userId="S::dradeva@sqli.com::0c31b4f6-624c-4d67-8bb3-172ea8f9b804" providerId="AD" clId="Web-{8188AEC5-E20D-5528-2A12-5E01660D2012}" dt="2020-10-29T15:37:42.676" v="145"/>
          <ac:picMkLst>
            <pc:docMk/>
            <pc:sldMk cId="37551526" sldId="2817"/>
            <ac:picMk id="6146" creationId="{D11F87E1-F136-49DB-9BDA-D2EADB6CACC4}"/>
          </ac:picMkLst>
        </pc:picChg>
        <pc:picChg chg="add del">
          <ac:chgData name="Radeva Denitsa" userId="S::dradeva@sqli.com::0c31b4f6-624c-4d67-8bb3-172ea8f9b804" providerId="AD" clId="Web-{8188AEC5-E20D-5528-2A12-5E01660D2012}" dt="2020-10-29T15:23:18.343" v="63"/>
          <ac:picMkLst>
            <pc:docMk/>
            <pc:sldMk cId="37551526" sldId="2817"/>
            <ac:picMk id="8194" creationId="{587FB8A2-482A-4F08-AE83-99C5A7D8A704}"/>
          </ac:picMkLst>
        </pc:picChg>
        <pc:picChg chg="add del">
          <ac:chgData name="Radeva Denitsa" userId="S::dradeva@sqli.com::0c31b4f6-624c-4d67-8bb3-172ea8f9b804" providerId="AD" clId="Web-{8188AEC5-E20D-5528-2A12-5E01660D2012}" dt="2020-10-29T15:36:50.253" v="117"/>
          <ac:picMkLst>
            <pc:docMk/>
            <pc:sldMk cId="37551526" sldId="2817"/>
            <ac:picMk id="10242" creationId="{7683C27B-885F-4664-B85E-E5FABA02E663}"/>
          </ac:picMkLst>
        </pc:picChg>
        <pc:picChg chg="add del">
          <ac:chgData name="Radeva Denitsa" userId="S::dradeva@sqli.com::0c31b4f6-624c-4d67-8bb3-172ea8f9b804" providerId="AD" clId="Web-{8188AEC5-E20D-5528-2A12-5E01660D2012}" dt="2020-10-29T15:36:51.113" v="118"/>
          <ac:picMkLst>
            <pc:docMk/>
            <pc:sldMk cId="37551526" sldId="2817"/>
            <ac:picMk id="11266" creationId="{5A5DEDC6-99D0-4F18-ADA2-0DDFCFBCEEAB}"/>
          </ac:picMkLst>
        </pc:picChg>
        <pc:picChg chg="add del">
          <ac:chgData name="Radeva Denitsa" userId="S::dradeva@sqli.com::0c31b4f6-624c-4d67-8bb3-172ea8f9b804" providerId="AD" clId="Web-{8188AEC5-E20D-5528-2A12-5E01660D2012}" dt="2020-10-29T15:23:16.640" v="50"/>
          <ac:picMkLst>
            <pc:docMk/>
            <pc:sldMk cId="37551526" sldId="2817"/>
            <ac:picMk id="12290" creationId="{803B1E30-1884-455B-9F85-E75CC0875757}"/>
          </ac:picMkLst>
        </pc:picChg>
        <pc:cxnChg chg="add del mod">
          <ac:chgData name="Radeva Denitsa" userId="S::dradeva@sqli.com::0c31b4f6-624c-4d67-8bb3-172ea8f9b804" providerId="AD" clId="Web-{8188AEC5-E20D-5528-2A12-5E01660D2012}" dt="2020-10-29T15:37:21.926" v="141"/>
          <ac:cxnSpMkLst>
            <pc:docMk/>
            <pc:sldMk cId="37551526" sldId="2817"/>
            <ac:cxnSpMk id="8" creationId="{4664B7DE-85E8-4145-B899-5C2BF12231C5}"/>
          </ac:cxnSpMkLst>
        </pc:cxnChg>
        <pc:cxnChg chg="add del">
          <ac:chgData name="Radeva Denitsa" userId="S::dradeva@sqli.com::0c31b4f6-624c-4d67-8bb3-172ea8f9b804" providerId="AD" clId="Web-{8188AEC5-E20D-5528-2A12-5E01660D2012}" dt="2020-10-29T15:23:18.328" v="62"/>
          <ac:cxnSpMkLst>
            <pc:docMk/>
            <pc:sldMk cId="37551526" sldId="2817"/>
            <ac:cxnSpMk id="18" creationId="{540249EC-F781-4CA2-AC1F-72DF3C75B70D}"/>
          </ac:cxnSpMkLst>
        </pc:cxnChg>
        <pc:cxnChg chg="add del mod">
          <ac:chgData name="Radeva Denitsa" userId="S::dradeva@sqli.com::0c31b4f6-624c-4d67-8bb3-172ea8f9b804" providerId="AD" clId="Web-{8188AEC5-E20D-5528-2A12-5E01660D2012}" dt="2020-10-29T15:37:36.051" v="142" actId="1076"/>
          <ac:cxnSpMkLst>
            <pc:docMk/>
            <pc:sldMk cId="37551526" sldId="2817"/>
            <ac:cxnSpMk id="20" creationId="{17806585-2AA1-4718-A9AA-DC71A822200E}"/>
          </ac:cxnSpMkLst>
        </pc:cxnChg>
        <pc:cxnChg chg="add del mod">
          <ac:chgData name="Radeva Denitsa" userId="S::dradeva@sqli.com::0c31b4f6-624c-4d67-8bb3-172ea8f9b804" providerId="AD" clId="Web-{8188AEC5-E20D-5528-2A12-5E01660D2012}" dt="2020-10-29T15:39:53.664" v="175"/>
          <ac:cxnSpMkLst>
            <pc:docMk/>
            <pc:sldMk cId="37551526" sldId="2817"/>
            <ac:cxnSpMk id="22" creationId="{C81B00EA-AE22-479C-8FFC-AC8ED48ED19F}"/>
          </ac:cxnSpMkLst>
        </pc:cxnChg>
        <pc:cxnChg chg="add del mod">
          <ac:chgData name="Radeva Denitsa" userId="S::dradeva@sqli.com::0c31b4f6-624c-4d67-8bb3-172ea8f9b804" providerId="AD" clId="Web-{8188AEC5-E20D-5528-2A12-5E01660D2012}" dt="2020-10-29T15:37:20.520" v="140"/>
          <ac:cxnSpMkLst>
            <pc:docMk/>
            <pc:sldMk cId="37551526" sldId="2817"/>
            <ac:cxnSpMk id="23" creationId="{CFC9C40C-F665-49C1-8792-6786FEBB5D28}"/>
          </ac:cxnSpMkLst>
        </pc:cxnChg>
        <pc:cxnChg chg="add del mod">
          <ac:chgData name="Radeva Denitsa" userId="S::dradeva@sqli.com::0c31b4f6-624c-4d67-8bb3-172ea8f9b804" providerId="AD" clId="Web-{8188AEC5-E20D-5528-2A12-5E01660D2012}" dt="2020-10-29T15:37:19.238" v="139"/>
          <ac:cxnSpMkLst>
            <pc:docMk/>
            <pc:sldMk cId="37551526" sldId="2817"/>
            <ac:cxnSpMk id="26" creationId="{EB572E08-359A-4AD1-AAE4-9F57D2447D4D}"/>
          </ac:cxnSpMkLst>
        </pc:cxnChg>
        <pc:cxnChg chg="mod">
          <ac:chgData name="Radeva Denitsa" userId="S::dradeva@sqli.com::0c31b4f6-624c-4d67-8bb3-172ea8f9b804" providerId="AD" clId="Web-{8188AEC5-E20D-5528-2A12-5E01660D2012}" dt="2020-10-29T15:39:44.179" v="172"/>
          <ac:cxnSpMkLst>
            <pc:docMk/>
            <pc:sldMk cId="37551526" sldId="2817"/>
            <ac:cxnSpMk id="30" creationId="{58CCEBF4-5CB0-40F2-8708-1CAF60EE6C46}"/>
          </ac:cxnSpMkLst>
        </pc:cxnChg>
        <pc:cxnChg chg="add del mod">
          <ac:chgData name="Radeva Denitsa" userId="S::dradeva@sqli.com::0c31b4f6-624c-4d67-8bb3-172ea8f9b804" providerId="AD" clId="Web-{8188AEC5-E20D-5528-2A12-5E01660D2012}" dt="2020-10-29T15:39:44.179" v="172"/>
          <ac:cxnSpMkLst>
            <pc:docMk/>
            <pc:sldMk cId="37551526" sldId="2817"/>
            <ac:cxnSpMk id="42" creationId="{19F67889-6286-4617-B295-F105A24C0D23}"/>
          </ac:cxnSpMkLst>
        </pc:cxnChg>
        <pc:cxnChg chg="add del mod">
          <ac:chgData name="Radeva Denitsa" userId="S::dradeva@sqli.com::0c31b4f6-624c-4d67-8bb3-172ea8f9b804" providerId="AD" clId="Web-{8188AEC5-E20D-5528-2A12-5E01660D2012}" dt="2020-10-29T15:39:46.492" v="173"/>
          <ac:cxnSpMkLst>
            <pc:docMk/>
            <pc:sldMk cId="37551526" sldId="2817"/>
            <ac:cxnSpMk id="46" creationId="{646DDD6A-CA8E-4832-B707-AC7A37CE9442}"/>
          </ac:cxnSpMkLst>
        </pc:cxnChg>
        <pc:cxnChg chg="add del mod">
          <ac:chgData name="Radeva Denitsa" userId="S::dradeva@sqli.com::0c31b4f6-624c-4d67-8bb3-172ea8f9b804" providerId="AD" clId="Web-{8188AEC5-E20D-5528-2A12-5E01660D2012}" dt="2020-10-29T15:39:51.445" v="174" actId="1076"/>
          <ac:cxnSpMkLst>
            <pc:docMk/>
            <pc:sldMk cId="37551526" sldId="2817"/>
            <ac:cxnSpMk id="62" creationId="{5C8A078A-0088-40A4-9807-13F1F8127DD8}"/>
          </ac:cxnSpMkLst>
        </pc:cxnChg>
      </pc:sldChg>
    </pc:docChg>
  </pc:docChgLst>
  <pc:docChgLst>
    <pc:chgData name="Gravey Guillaume" userId="93871549-e43a-47b7-9673-0d1225e861d4" providerId="ADAL" clId="{98E49A8C-7308-49E5-8938-D53B42BE4C4D}"/>
    <pc:docChg chg="undo custSel addSld delSld modSld modMainMaster">
      <pc:chgData name="Gravey Guillaume" userId="93871549-e43a-47b7-9673-0d1225e861d4" providerId="ADAL" clId="{98E49A8C-7308-49E5-8938-D53B42BE4C4D}" dt="2019-05-14T22:33:04.499" v="5407" actId="20577"/>
      <pc:docMkLst>
        <pc:docMk/>
      </pc:docMkLst>
      <pc:sldChg chg="modSp">
        <pc:chgData name="Gravey Guillaume" userId="93871549-e43a-47b7-9673-0d1225e861d4" providerId="ADAL" clId="{98E49A8C-7308-49E5-8938-D53B42BE4C4D}" dt="2019-05-14T21:38:10.325" v="144" actId="20577"/>
        <pc:sldMkLst>
          <pc:docMk/>
          <pc:sldMk cId="2807241931" sldId="310"/>
        </pc:sldMkLst>
        <pc:spChg chg="mod">
          <ac:chgData name="Gravey Guillaume" userId="93871549-e43a-47b7-9673-0d1225e861d4" providerId="ADAL" clId="{98E49A8C-7308-49E5-8938-D53B42BE4C4D}" dt="2019-05-14T21:38:10.325" v="144" actId="20577"/>
          <ac:spMkLst>
            <pc:docMk/>
            <pc:sldMk cId="2807241931" sldId="310"/>
            <ac:spMk id="7" creationId="{A0ED2E30-C90A-1D4C-8035-283890A08542}"/>
          </ac:spMkLst>
        </pc:spChg>
      </pc:sldChg>
      <pc:sldChg chg="addSp modSp">
        <pc:chgData name="Gravey Guillaume" userId="93871549-e43a-47b7-9673-0d1225e861d4" providerId="ADAL" clId="{98E49A8C-7308-49E5-8938-D53B42BE4C4D}" dt="2019-05-14T22:15:34.512" v="919" actId="14100"/>
        <pc:sldMkLst>
          <pc:docMk/>
          <pc:sldMk cId="2396099372" sldId="323"/>
        </pc:sldMkLst>
        <pc:spChg chg="add">
          <ac:chgData name="Gravey Guillaume" userId="93871549-e43a-47b7-9673-0d1225e861d4" providerId="ADAL" clId="{98E49A8C-7308-49E5-8938-D53B42BE4C4D}" dt="2019-05-14T22:15:07.114" v="896"/>
          <ac:spMkLst>
            <pc:docMk/>
            <pc:sldMk cId="2396099372" sldId="323"/>
            <ac:spMk id="5" creationId="{60504315-E844-4883-A2C0-5C64A646A57E}"/>
          </ac:spMkLst>
        </pc:spChg>
        <pc:spChg chg="mod">
          <ac:chgData name="Gravey Guillaume" userId="93871549-e43a-47b7-9673-0d1225e861d4" providerId="ADAL" clId="{98E49A8C-7308-49E5-8938-D53B42BE4C4D}" dt="2019-05-14T22:15:34.512" v="919" actId="14100"/>
          <ac:spMkLst>
            <pc:docMk/>
            <pc:sldMk cId="2396099372" sldId="323"/>
            <ac:spMk id="6" creationId="{2877B24B-5283-4747-921D-1B942480ADFA}"/>
          </ac:spMkLst>
        </pc:spChg>
      </pc:sldChg>
      <pc:sldChg chg="addSp modSp">
        <pc:chgData name="Gravey Guillaume" userId="93871549-e43a-47b7-9673-0d1225e861d4" providerId="ADAL" clId="{98E49A8C-7308-49E5-8938-D53B42BE4C4D}" dt="2019-05-14T22:33:04.499" v="5407" actId="20577"/>
        <pc:sldMkLst>
          <pc:docMk/>
          <pc:sldMk cId="249413406" sldId="621"/>
        </pc:sldMkLst>
        <pc:spChg chg="mod">
          <ac:chgData name="Gravey Guillaume" userId="93871549-e43a-47b7-9673-0d1225e861d4" providerId="ADAL" clId="{98E49A8C-7308-49E5-8938-D53B42BE4C4D}" dt="2019-05-14T22:33:04.499" v="5407" actId="20577"/>
          <ac:spMkLst>
            <pc:docMk/>
            <pc:sldMk cId="249413406" sldId="621"/>
            <ac:spMk id="4" creationId="{7C055C38-1B1A-3E45-BD0D-9CA11F3190E1}"/>
          </ac:spMkLst>
        </pc:spChg>
        <pc:spChg chg="add">
          <ac:chgData name="Gravey Guillaume" userId="93871549-e43a-47b7-9673-0d1225e861d4" providerId="ADAL" clId="{98E49A8C-7308-49E5-8938-D53B42BE4C4D}" dt="2019-05-14T22:32:37.919" v="5401"/>
          <ac:spMkLst>
            <pc:docMk/>
            <pc:sldMk cId="249413406" sldId="621"/>
            <ac:spMk id="6" creationId="{B142DB85-8A1E-4B78-B96C-E29FFB48DAAC}"/>
          </ac:spMkLst>
        </pc:spChg>
      </pc:sldChg>
      <pc:sldChg chg="addSp modSp">
        <pc:chgData name="Gravey Guillaume" userId="93871549-e43a-47b7-9673-0d1225e861d4" providerId="ADAL" clId="{98E49A8C-7308-49E5-8938-D53B42BE4C4D}" dt="2019-05-14T22:27:34.623" v="1824" actId="20577"/>
        <pc:sldMkLst>
          <pc:docMk/>
          <pc:sldMk cId="1155251290" sldId="623"/>
        </pc:sldMkLst>
        <pc:spChg chg="mod">
          <ac:chgData name="Gravey Guillaume" userId="93871549-e43a-47b7-9673-0d1225e861d4" providerId="ADAL" clId="{98E49A8C-7308-49E5-8938-D53B42BE4C4D}" dt="2019-05-14T22:27:34.623" v="1824" actId="20577"/>
          <ac:spMkLst>
            <pc:docMk/>
            <pc:sldMk cId="1155251290" sldId="623"/>
            <ac:spMk id="4" creationId="{7C055C38-1B1A-3E45-BD0D-9CA11F3190E1}"/>
          </ac:spMkLst>
        </pc:spChg>
        <pc:spChg chg="add mod">
          <ac:chgData name="Gravey Guillaume" userId="93871549-e43a-47b7-9673-0d1225e861d4" providerId="ADAL" clId="{98E49A8C-7308-49E5-8938-D53B42BE4C4D}" dt="2019-05-14T21:37:57.630" v="136" actId="20577"/>
          <ac:spMkLst>
            <pc:docMk/>
            <pc:sldMk cId="1155251290" sldId="623"/>
            <ac:spMk id="6" creationId="{9FE273F2-02F8-4681-9958-5E5B0B310A03}"/>
          </ac:spMkLst>
        </pc:spChg>
      </pc:sldChg>
      <pc:sldChg chg="addSp delSp modSp add">
        <pc:chgData name="Gravey Guillaume" userId="93871549-e43a-47b7-9673-0d1225e861d4" providerId="ADAL" clId="{98E49A8C-7308-49E5-8938-D53B42BE4C4D}" dt="2019-05-14T21:53:13.911" v="702" actId="14100"/>
        <pc:sldMkLst>
          <pc:docMk/>
          <pc:sldMk cId="808949464" sldId="633"/>
        </pc:sldMkLst>
        <pc:spChg chg="add mod">
          <ac:chgData name="Gravey Guillaume" userId="93871549-e43a-47b7-9673-0d1225e861d4" providerId="ADAL" clId="{98E49A8C-7308-49E5-8938-D53B42BE4C4D}" dt="2019-05-14T21:48:34.965" v="419" actId="404"/>
          <ac:spMkLst>
            <pc:docMk/>
            <pc:sldMk cId="808949464" sldId="633"/>
            <ac:spMk id="5" creationId="{EFE6EBED-1F1F-4384-B9E4-C496CFBF543D}"/>
          </ac:spMkLst>
        </pc:spChg>
        <pc:spChg chg="add del mod">
          <ac:chgData name="Gravey Guillaume" userId="93871549-e43a-47b7-9673-0d1225e861d4" providerId="ADAL" clId="{98E49A8C-7308-49E5-8938-D53B42BE4C4D}" dt="2019-05-14T21:49:13.812" v="463"/>
          <ac:spMkLst>
            <pc:docMk/>
            <pc:sldMk cId="808949464" sldId="633"/>
            <ac:spMk id="6" creationId="{97B13BFC-903D-4E04-B291-6A344331ACF8}"/>
          </ac:spMkLst>
        </pc:spChg>
        <pc:spChg chg="add del mod">
          <ac:chgData name="Gravey Guillaume" userId="93871549-e43a-47b7-9673-0d1225e861d4" providerId="ADAL" clId="{98E49A8C-7308-49E5-8938-D53B42BE4C4D}" dt="2019-05-14T21:49:13.812" v="463"/>
          <ac:spMkLst>
            <pc:docMk/>
            <pc:sldMk cId="808949464" sldId="633"/>
            <ac:spMk id="7" creationId="{00E2498F-A0E3-409F-BE20-1363E3FA1865}"/>
          </ac:spMkLst>
        </pc:spChg>
        <pc:spChg chg="add">
          <ac:chgData name="Gravey Guillaume" userId="93871549-e43a-47b7-9673-0d1225e861d4" providerId="ADAL" clId="{98E49A8C-7308-49E5-8938-D53B42BE4C4D}" dt="2019-05-14T21:40:10.102" v="168"/>
          <ac:spMkLst>
            <pc:docMk/>
            <pc:sldMk cId="808949464" sldId="633"/>
            <ac:spMk id="8" creationId="{B01CAC5E-769B-481B-80A7-B8175633A0AA}"/>
          </ac:spMkLst>
        </pc:spChg>
        <pc:spChg chg="add del mod">
          <ac:chgData name="Gravey Guillaume" userId="93871549-e43a-47b7-9673-0d1225e861d4" providerId="ADAL" clId="{98E49A8C-7308-49E5-8938-D53B42BE4C4D}" dt="2019-05-14T21:49:13.812" v="463"/>
          <ac:spMkLst>
            <pc:docMk/>
            <pc:sldMk cId="808949464" sldId="633"/>
            <ac:spMk id="9" creationId="{8B360AFE-7832-4A97-8DEE-D1A9701519B0}"/>
          </ac:spMkLst>
        </pc:spChg>
        <pc:spChg chg="add del mod">
          <ac:chgData name="Gravey Guillaume" userId="93871549-e43a-47b7-9673-0d1225e861d4" providerId="ADAL" clId="{98E49A8C-7308-49E5-8938-D53B42BE4C4D}" dt="2019-05-14T21:49:13.812" v="463"/>
          <ac:spMkLst>
            <pc:docMk/>
            <pc:sldMk cId="808949464" sldId="633"/>
            <ac:spMk id="10" creationId="{43A756E0-E382-4909-B60F-B97662826E90}"/>
          </ac:spMkLst>
        </pc:spChg>
        <pc:spChg chg="add del mod">
          <ac:chgData name="Gravey Guillaume" userId="93871549-e43a-47b7-9673-0d1225e861d4" providerId="ADAL" clId="{98E49A8C-7308-49E5-8938-D53B42BE4C4D}" dt="2019-05-14T21:49:13.812" v="463"/>
          <ac:spMkLst>
            <pc:docMk/>
            <pc:sldMk cId="808949464" sldId="633"/>
            <ac:spMk id="11" creationId="{3BFB8A75-7C4D-4454-9ED9-A4E12CB0229B}"/>
          </ac:spMkLst>
        </pc:spChg>
        <pc:spChg chg="add mod">
          <ac:chgData name="Gravey Guillaume" userId="93871549-e43a-47b7-9673-0d1225e861d4" providerId="ADAL" clId="{98E49A8C-7308-49E5-8938-D53B42BE4C4D}" dt="2019-05-14T21:53:13.911" v="702" actId="14100"/>
          <ac:spMkLst>
            <pc:docMk/>
            <pc:sldMk cId="808949464" sldId="633"/>
            <ac:spMk id="12" creationId="{849FE164-7C3D-428B-83F6-21D9E5520B47}"/>
          </ac:spMkLst>
        </pc:spChg>
        <pc:spChg chg="del mod">
          <ac:chgData name="Gravey Guillaume" userId="93871549-e43a-47b7-9673-0d1225e861d4" providerId="ADAL" clId="{98E49A8C-7308-49E5-8938-D53B42BE4C4D}" dt="2019-05-14T21:46:30.728" v="401" actId="478"/>
          <ac:spMkLst>
            <pc:docMk/>
            <pc:sldMk cId="808949464" sldId="633"/>
            <ac:spMk id="55" creationId="{8490D08E-EAF9-477D-AEB0-2A6D31360BE5}"/>
          </ac:spMkLst>
        </pc:spChg>
        <pc:spChg chg="mod">
          <ac:chgData name="Gravey Guillaume" userId="93871549-e43a-47b7-9673-0d1225e861d4" providerId="ADAL" clId="{98E49A8C-7308-49E5-8938-D53B42BE4C4D}" dt="2019-05-14T21:49:24.911" v="469" actId="20577"/>
          <ac:spMkLst>
            <pc:docMk/>
            <pc:sldMk cId="808949464" sldId="633"/>
            <ac:spMk id="56" creationId="{2FDF8ED2-81DB-4B5A-95E5-AF2267D6F787}"/>
          </ac:spMkLst>
        </pc:spChg>
        <pc:spChg chg="mod">
          <ac:chgData name="Gravey Guillaume" userId="93871549-e43a-47b7-9673-0d1225e861d4" providerId="ADAL" clId="{98E49A8C-7308-49E5-8938-D53B42BE4C4D}" dt="2019-05-14T21:48:10.357" v="416" actId="20577"/>
          <ac:spMkLst>
            <pc:docMk/>
            <pc:sldMk cId="808949464" sldId="633"/>
            <ac:spMk id="57" creationId="{9E2B242A-650E-455D-A731-8EF6F8F6CDE5}"/>
          </ac:spMkLst>
        </pc:spChg>
        <pc:graphicFrameChg chg="mod modGraphic">
          <ac:chgData name="Gravey Guillaume" userId="93871549-e43a-47b7-9673-0d1225e861d4" providerId="ADAL" clId="{98E49A8C-7308-49E5-8938-D53B42BE4C4D}" dt="2019-05-14T21:48:45.006" v="422" actId="14734"/>
          <ac:graphicFrameMkLst>
            <pc:docMk/>
            <pc:sldMk cId="808949464" sldId="633"/>
            <ac:graphicFrameMk id="4" creationId="{D699B234-B281-4CE7-A803-3D7FB26EC166}"/>
          </ac:graphicFrameMkLst>
        </pc:graphicFrameChg>
      </pc:sldChg>
      <pc:sldChg chg="modSp">
        <pc:chgData name="Gravey Guillaume" userId="93871549-e43a-47b7-9673-0d1225e861d4" providerId="ADAL" clId="{98E49A8C-7308-49E5-8938-D53B42BE4C4D}" dt="2019-05-14T21:38:35.854" v="149" actId="20577"/>
        <pc:sldMkLst>
          <pc:docMk/>
          <pc:sldMk cId="3943765231" sldId="634"/>
        </pc:sldMkLst>
        <pc:spChg chg="mod">
          <ac:chgData name="Gravey Guillaume" userId="93871549-e43a-47b7-9673-0d1225e861d4" providerId="ADAL" clId="{98E49A8C-7308-49E5-8938-D53B42BE4C4D}" dt="2019-05-14T21:38:35.854" v="149" actId="20577"/>
          <ac:spMkLst>
            <pc:docMk/>
            <pc:sldMk cId="3943765231" sldId="634"/>
            <ac:spMk id="4" creationId="{FD90EDE6-5C80-4CE5-BA02-BFE1E1EBA838}"/>
          </ac:spMkLst>
        </pc:spChg>
      </pc:sldChg>
      <pc:sldChg chg="addSp delSp modSp">
        <pc:chgData name="Gravey Guillaume" userId="93871549-e43a-47b7-9673-0d1225e861d4" providerId="ADAL" clId="{98E49A8C-7308-49E5-8938-D53B42BE4C4D}" dt="2019-05-14T22:31:12.801" v="5382"/>
        <pc:sldMkLst>
          <pc:docMk/>
          <pc:sldMk cId="2801089931" sldId="636"/>
        </pc:sldMkLst>
        <pc:spChg chg="add mod">
          <ac:chgData name="Gravey Guillaume" userId="93871549-e43a-47b7-9673-0d1225e861d4" providerId="ADAL" clId="{98E49A8C-7308-49E5-8938-D53B42BE4C4D}" dt="2019-05-14T21:38:02.265" v="140" actId="20577"/>
          <ac:spMkLst>
            <pc:docMk/>
            <pc:sldMk cId="2801089931" sldId="636"/>
            <ac:spMk id="4" creationId="{602EB31C-05AB-4ED0-BA4B-47279543D139}"/>
          </ac:spMkLst>
        </pc:spChg>
        <pc:spChg chg="add del mod">
          <ac:chgData name="Gravey Guillaume" userId="93871549-e43a-47b7-9673-0d1225e861d4" providerId="ADAL" clId="{98E49A8C-7308-49E5-8938-D53B42BE4C4D}" dt="2019-05-14T22:31:08.154" v="5380" actId="478"/>
          <ac:spMkLst>
            <pc:docMk/>
            <pc:sldMk cId="2801089931" sldId="636"/>
            <ac:spMk id="6" creationId="{D0D7918F-CAFF-4685-8620-6E0F84457B3F}"/>
          </ac:spMkLst>
        </pc:spChg>
        <pc:spChg chg="add">
          <ac:chgData name="Gravey Guillaume" userId="93871549-e43a-47b7-9673-0d1225e861d4" providerId="ADAL" clId="{98E49A8C-7308-49E5-8938-D53B42BE4C4D}" dt="2019-05-14T22:31:12.801" v="5382"/>
          <ac:spMkLst>
            <pc:docMk/>
            <pc:sldMk cId="2801089931" sldId="636"/>
            <ac:spMk id="32" creationId="{0176EAD1-023A-4AAC-BC80-835122B97802}"/>
          </ac:spMkLst>
        </pc:spChg>
        <pc:spChg chg="add">
          <ac:chgData name="Gravey Guillaume" userId="93871549-e43a-47b7-9673-0d1225e861d4" providerId="ADAL" clId="{98E49A8C-7308-49E5-8938-D53B42BE4C4D}" dt="2019-05-14T22:31:12.801" v="5382"/>
          <ac:spMkLst>
            <pc:docMk/>
            <pc:sldMk cId="2801089931" sldId="636"/>
            <ac:spMk id="33" creationId="{B3CFDFED-993B-42CE-9197-1076B22A8F9D}"/>
          </ac:spMkLst>
        </pc:spChg>
        <pc:spChg chg="add">
          <ac:chgData name="Gravey Guillaume" userId="93871549-e43a-47b7-9673-0d1225e861d4" providerId="ADAL" clId="{98E49A8C-7308-49E5-8938-D53B42BE4C4D}" dt="2019-05-14T22:31:12.801" v="5382"/>
          <ac:spMkLst>
            <pc:docMk/>
            <pc:sldMk cId="2801089931" sldId="636"/>
            <ac:spMk id="34" creationId="{59932DA5-E202-4686-968C-DBDDCB1FCA65}"/>
          </ac:spMkLst>
        </pc:spChg>
        <pc:spChg chg="add">
          <ac:chgData name="Gravey Guillaume" userId="93871549-e43a-47b7-9673-0d1225e861d4" providerId="ADAL" clId="{98E49A8C-7308-49E5-8938-D53B42BE4C4D}" dt="2019-05-14T22:31:12.801" v="5382"/>
          <ac:spMkLst>
            <pc:docMk/>
            <pc:sldMk cId="2801089931" sldId="636"/>
            <ac:spMk id="35" creationId="{4060AC54-5BA5-4F7D-B794-829BA5BF3F90}"/>
          </ac:spMkLst>
        </pc:spChg>
        <pc:spChg chg="add">
          <ac:chgData name="Gravey Guillaume" userId="93871549-e43a-47b7-9673-0d1225e861d4" providerId="ADAL" clId="{98E49A8C-7308-49E5-8938-D53B42BE4C4D}" dt="2019-05-14T22:31:12.801" v="5382"/>
          <ac:spMkLst>
            <pc:docMk/>
            <pc:sldMk cId="2801089931" sldId="636"/>
            <ac:spMk id="36" creationId="{47786F48-D3C2-4E96-83E9-35AC169C83C5}"/>
          </ac:spMkLst>
        </pc:spChg>
        <pc:spChg chg="add">
          <ac:chgData name="Gravey Guillaume" userId="93871549-e43a-47b7-9673-0d1225e861d4" providerId="ADAL" clId="{98E49A8C-7308-49E5-8938-D53B42BE4C4D}" dt="2019-05-14T22:31:12.801" v="5382"/>
          <ac:spMkLst>
            <pc:docMk/>
            <pc:sldMk cId="2801089931" sldId="636"/>
            <ac:spMk id="37" creationId="{7CB53ABF-E149-4C9D-98F5-0755A6D931EC}"/>
          </ac:spMkLst>
        </pc:spChg>
        <pc:spChg chg="add">
          <ac:chgData name="Gravey Guillaume" userId="93871549-e43a-47b7-9673-0d1225e861d4" providerId="ADAL" clId="{98E49A8C-7308-49E5-8938-D53B42BE4C4D}" dt="2019-05-14T22:31:12.801" v="5382"/>
          <ac:spMkLst>
            <pc:docMk/>
            <pc:sldMk cId="2801089931" sldId="636"/>
            <ac:spMk id="38" creationId="{6A4DA102-85CE-4ACB-9988-A37902B66E03}"/>
          </ac:spMkLst>
        </pc:spChg>
        <pc:spChg chg="add">
          <ac:chgData name="Gravey Guillaume" userId="93871549-e43a-47b7-9673-0d1225e861d4" providerId="ADAL" clId="{98E49A8C-7308-49E5-8938-D53B42BE4C4D}" dt="2019-05-14T22:31:12.801" v="5382"/>
          <ac:spMkLst>
            <pc:docMk/>
            <pc:sldMk cId="2801089931" sldId="636"/>
            <ac:spMk id="40" creationId="{E06AFCF8-BBB1-41F9-94CB-64D6D9E7B994}"/>
          </ac:spMkLst>
        </pc:spChg>
        <pc:spChg chg="add">
          <ac:chgData name="Gravey Guillaume" userId="93871549-e43a-47b7-9673-0d1225e861d4" providerId="ADAL" clId="{98E49A8C-7308-49E5-8938-D53B42BE4C4D}" dt="2019-05-14T22:31:12.801" v="5382"/>
          <ac:spMkLst>
            <pc:docMk/>
            <pc:sldMk cId="2801089931" sldId="636"/>
            <ac:spMk id="41" creationId="{0B92CEE6-B9D8-4414-BF5F-284B89E818EB}"/>
          </ac:spMkLst>
        </pc:spChg>
        <pc:spChg chg="add">
          <ac:chgData name="Gravey Guillaume" userId="93871549-e43a-47b7-9673-0d1225e861d4" providerId="ADAL" clId="{98E49A8C-7308-49E5-8938-D53B42BE4C4D}" dt="2019-05-14T22:31:12.801" v="5382"/>
          <ac:spMkLst>
            <pc:docMk/>
            <pc:sldMk cId="2801089931" sldId="636"/>
            <ac:spMk id="42" creationId="{742B11D2-391F-47D2-9235-AF98884498C6}"/>
          </ac:spMkLst>
        </pc:spChg>
        <pc:spChg chg="add">
          <ac:chgData name="Gravey Guillaume" userId="93871549-e43a-47b7-9673-0d1225e861d4" providerId="ADAL" clId="{98E49A8C-7308-49E5-8938-D53B42BE4C4D}" dt="2019-05-14T22:31:12.801" v="5382"/>
          <ac:spMkLst>
            <pc:docMk/>
            <pc:sldMk cId="2801089931" sldId="636"/>
            <ac:spMk id="43" creationId="{5B47ED8F-7CE4-4097-8638-F4A8708A5ACD}"/>
          </ac:spMkLst>
        </pc:spChg>
        <pc:spChg chg="add">
          <ac:chgData name="Gravey Guillaume" userId="93871549-e43a-47b7-9673-0d1225e861d4" providerId="ADAL" clId="{98E49A8C-7308-49E5-8938-D53B42BE4C4D}" dt="2019-05-14T22:31:12.801" v="5382"/>
          <ac:spMkLst>
            <pc:docMk/>
            <pc:sldMk cId="2801089931" sldId="636"/>
            <ac:spMk id="44" creationId="{23C0A37A-FBC6-45EC-B28E-2D4FD4AE347C}"/>
          </ac:spMkLst>
        </pc:spChg>
        <pc:spChg chg="add">
          <ac:chgData name="Gravey Guillaume" userId="93871549-e43a-47b7-9673-0d1225e861d4" providerId="ADAL" clId="{98E49A8C-7308-49E5-8938-D53B42BE4C4D}" dt="2019-05-14T22:31:12.801" v="5382"/>
          <ac:spMkLst>
            <pc:docMk/>
            <pc:sldMk cId="2801089931" sldId="636"/>
            <ac:spMk id="45" creationId="{AB9FEE62-01C3-48A0-9A5B-CC04772AE189}"/>
          </ac:spMkLst>
        </pc:spChg>
        <pc:spChg chg="add">
          <ac:chgData name="Gravey Guillaume" userId="93871549-e43a-47b7-9673-0d1225e861d4" providerId="ADAL" clId="{98E49A8C-7308-49E5-8938-D53B42BE4C4D}" dt="2019-05-14T22:31:12.801" v="5382"/>
          <ac:spMkLst>
            <pc:docMk/>
            <pc:sldMk cId="2801089931" sldId="636"/>
            <ac:spMk id="46" creationId="{BD659126-7C65-4712-B1A1-3930C2B093A8}"/>
          </ac:spMkLst>
        </pc:spChg>
        <pc:spChg chg="add">
          <ac:chgData name="Gravey Guillaume" userId="93871549-e43a-47b7-9673-0d1225e861d4" providerId="ADAL" clId="{98E49A8C-7308-49E5-8938-D53B42BE4C4D}" dt="2019-05-14T22:31:12.801" v="5382"/>
          <ac:spMkLst>
            <pc:docMk/>
            <pc:sldMk cId="2801089931" sldId="636"/>
            <ac:spMk id="47" creationId="{3E08DA9A-361C-4116-8971-B42FBE45EBF4}"/>
          </ac:spMkLst>
        </pc:spChg>
        <pc:spChg chg="add">
          <ac:chgData name="Gravey Guillaume" userId="93871549-e43a-47b7-9673-0d1225e861d4" providerId="ADAL" clId="{98E49A8C-7308-49E5-8938-D53B42BE4C4D}" dt="2019-05-14T22:31:12.801" v="5382"/>
          <ac:spMkLst>
            <pc:docMk/>
            <pc:sldMk cId="2801089931" sldId="636"/>
            <ac:spMk id="48" creationId="{4E8A0AC5-755C-47EF-8EB8-FB3568B7E890}"/>
          </ac:spMkLst>
        </pc:spChg>
        <pc:spChg chg="add">
          <ac:chgData name="Gravey Guillaume" userId="93871549-e43a-47b7-9673-0d1225e861d4" providerId="ADAL" clId="{98E49A8C-7308-49E5-8938-D53B42BE4C4D}" dt="2019-05-14T22:31:12.801" v="5382"/>
          <ac:spMkLst>
            <pc:docMk/>
            <pc:sldMk cId="2801089931" sldId="636"/>
            <ac:spMk id="49" creationId="{391F8B98-112A-42C5-BDEE-7CC1E52B37D2}"/>
          </ac:spMkLst>
        </pc:spChg>
        <pc:spChg chg="add">
          <ac:chgData name="Gravey Guillaume" userId="93871549-e43a-47b7-9673-0d1225e861d4" providerId="ADAL" clId="{98E49A8C-7308-49E5-8938-D53B42BE4C4D}" dt="2019-05-14T22:31:12.801" v="5382"/>
          <ac:spMkLst>
            <pc:docMk/>
            <pc:sldMk cId="2801089931" sldId="636"/>
            <ac:spMk id="50" creationId="{CEBD0F14-1D54-4B17-98A6-C9CBD0DD84A1}"/>
          </ac:spMkLst>
        </pc:spChg>
        <pc:spChg chg="add">
          <ac:chgData name="Gravey Guillaume" userId="93871549-e43a-47b7-9673-0d1225e861d4" providerId="ADAL" clId="{98E49A8C-7308-49E5-8938-D53B42BE4C4D}" dt="2019-05-14T22:31:12.801" v="5382"/>
          <ac:spMkLst>
            <pc:docMk/>
            <pc:sldMk cId="2801089931" sldId="636"/>
            <ac:spMk id="51" creationId="{2761D82E-9225-47AC-ACF8-1B66C7FD5F7D}"/>
          </ac:spMkLst>
        </pc:spChg>
        <pc:spChg chg="add">
          <ac:chgData name="Gravey Guillaume" userId="93871549-e43a-47b7-9673-0d1225e861d4" providerId="ADAL" clId="{98E49A8C-7308-49E5-8938-D53B42BE4C4D}" dt="2019-05-14T22:31:12.801" v="5382"/>
          <ac:spMkLst>
            <pc:docMk/>
            <pc:sldMk cId="2801089931" sldId="636"/>
            <ac:spMk id="52" creationId="{82249540-57EC-4778-8BB9-4B5645C36979}"/>
          </ac:spMkLst>
        </pc:spChg>
        <pc:spChg chg="del">
          <ac:chgData name="Gravey Guillaume" userId="93871549-e43a-47b7-9673-0d1225e861d4" providerId="ADAL" clId="{98E49A8C-7308-49E5-8938-D53B42BE4C4D}" dt="2019-05-14T22:31:11.974" v="5381" actId="478"/>
          <ac:spMkLst>
            <pc:docMk/>
            <pc:sldMk cId="2801089931" sldId="636"/>
            <ac:spMk id="73" creationId="{D5E36FED-8372-4A7F-9BA8-0D43FDDC9DE1}"/>
          </ac:spMkLst>
        </pc:spChg>
        <pc:spChg chg="del">
          <ac:chgData name="Gravey Guillaume" userId="93871549-e43a-47b7-9673-0d1225e861d4" providerId="ADAL" clId="{98E49A8C-7308-49E5-8938-D53B42BE4C4D}" dt="2019-05-14T22:31:11.974" v="5381" actId="478"/>
          <ac:spMkLst>
            <pc:docMk/>
            <pc:sldMk cId="2801089931" sldId="636"/>
            <ac:spMk id="74" creationId="{E743B351-6198-41D0-931E-55273C442685}"/>
          </ac:spMkLst>
        </pc:spChg>
        <pc:spChg chg="del">
          <ac:chgData name="Gravey Guillaume" userId="93871549-e43a-47b7-9673-0d1225e861d4" providerId="ADAL" clId="{98E49A8C-7308-49E5-8938-D53B42BE4C4D}" dt="2019-05-14T22:31:11.974" v="5381" actId="478"/>
          <ac:spMkLst>
            <pc:docMk/>
            <pc:sldMk cId="2801089931" sldId="636"/>
            <ac:spMk id="75" creationId="{80089F60-5846-4999-8AD0-0212BCB359A5}"/>
          </ac:spMkLst>
        </pc:spChg>
        <pc:spChg chg="del">
          <ac:chgData name="Gravey Guillaume" userId="93871549-e43a-47b7-9673-0d1225e861d4" providerId="ADAL" clId="{98E49A8C-7308-49E5-8938-D53B42BE4C4D}" dt="2019-05-14T22:31:11.974" v="5381" actId="478"/>
          <ac:spMkLst>
            <pc:docMk/>
            <pc:sldMk cId="2801089931" sldId="636"/>
            <ac:spMk id="76" creationId="{8DC3ED2D-E696-417A-AE32-4D00F42B74E5}"/>
          </ac:spMkLst>
        </pc:spChg>
        <pc:spChg chg="del">
          <ac:chgData name="Gravey Guillaume" userId="93871549-e43a-47b7-9673-0d1225e861d4" providerId="ADAL" clId="{98E49A8C-7308-49E5-8938-D53B42BE4C4D}" dt="2019-05-14T22:31:11.974" v="5381" actId="478"/>
          <ac:spMkLst>
            <pc:docMk/>
            <pc:sldMk cId="2801089931" sldId="636"/>
            <ac:spMk id="77" creationId="{8EEBD486-B8F9-49CE-9C3C-E05A0D85E03B}"/>
          </ac:spMkLst>
        </pc:spChg>
        <pc:spChg chg="del">
          <ac:chgData name="Gravey Guillaume" userId="93871549-e43a-47b7-9673-0d1225e861d4" providerId="ADAL" clId="{98E49A8C-7308-49E5-8938-D53B42BE4C4D}" dt="2019-05-14T22:31:11.974" v="5381" actId="478"/>
          <ac:spMkLst>
            <pc:docMk/>
            <pc:sldMk cId="2801089931" sldId="636"/>
            <ac:spMk id="78" creationId="{D4017272-260B-42D9-8B90-7A5939C39A31}"/>
          </ac:spMkLst>
        </pc:spChg>
        <pc:spChg chg="del">
          <ac:chgData name="Gravey Guillaume" userId="93871549-e43a-47b7-9673-0d1225e861d4" providerId="ADAL" clId="{98E49A8C-7308-49E5-8938-D53B42BE4C4D}" dt="2019-05-14T22:31:11.974" v="5381" actId="478"/>
          <ac:spMkLst>
            <pc:docMk/>
            <pc:sldMk cId="2801089931" sldId="636"/>
            <ac:spMk id="79" creationId="{9E22DCA1-514F-4AC1-9EE5-681F183D3E76}"/>
          </ac:spMkLst>
        </pc:spChg>
        <pc:spChg chg="del">
          <ac:chgData name="Gravey Guillaume" userId="93871549-e43a-47b7-9673-0d1225e861d4" providerId="ADAL" clId="{98E49A8C-7308-49E5-8938-D53B42BE4C4D}" dt="2019-05-14T22:31:11.974" v="5381" actId="478"/>
          <ac:spMkLst>
            <pc:docMk/>
            <pc:sldMk cId="2801089931" sldId="636"/>
            <ac:spMk id="81" creationId="{0C19D7C2-82B0-414C-9E35-379C5F874B49}"/>
          </ac:spMkLst>
        </pc:spChg>
        <pc:spChg chg="del">
          <ac:chgData name="Gravey Guillaume" userId="93871549-e43a-47b7-9673-0d1225e861d4" providerId="ADAL" clId="{98E49A8C-7308-49E5-8938-D53B42BE4C4D}" dt="2019-05-14T22:31:11.974" v="5381" actId="478"/>
          <ac:spMkLst>
            <pc:docMk/>
            <pc:sldMk cId="2801089931" sldId="636"/>
            <ac:spMk id="82" creationId="{08FB836E-4D33-4064-8859-3ABF3E0C9A8D}"/>
          </ac:spMkLst>
        </pc:spChg>
        <pc:spChg chg="del">
          <ac:chgData name="Gravey Guillaume" userId="93871549-e43a-47b7-9673-0d1225e861d4" providerId="ADAL" clId="{98E49A8C-7308-49E5-8938-D53B42BE4C4D}" dt="2019-05-14T22:31:11.974" v="5381" actId="478"/>
          <ac:spMkLst>
            <pc:docMk/>
            <pc:sldMk cId="2801089931" sldId="636"/>
            <ac:spMk id="83" creationId="{836E38DA-4DCA-403B-9B99-DDD67860A17F}"/>
          </ac:spMkLst>
        </pc:spChg>
        <pc:spChg chg="del">
          <ac:chgData name="Gravey Guillaume" userId="93871549-e43a-47b7-9673-0d1225e861d4" providerId="ADAL" clId="{98E49A8C-7308-49E5-8938-D53B42BE4C4D}" dt="2019-05-14T22:31:11.974" v="5381" actId="478"/>
          <ac:spMkLst>
            <pc:docMk/>
            <pc:sldMk cId="2801089931" sldId="636"/>
            <ac:spMk id="84" creationId="{83624D22-4D93-413F-81B6-22B5DEBCAC76}"/>
          </ac:spMkLst>
        </pc:spChg>
        <pc:spChg chg="del">
          <ac:chgData name="Gravey Guillaume" userId="93871549-e43a-47b7-9673-0d1225e861d4" providerId="ADAL" clId="{98E49A8C-7308-49E5-8938-D53B42BE4C4D}" dt="2019-05-14T22:31:11.974" v="5381" actId="478"/>
          <ac:spMkLst>
            <pc:docMk/>
            <pc:sldMk cId="2801089931" sldId="636"/>
            <ac:spMk id="85" creationId="{F8407CE1-616E-49CE-8507-64FE000AD789}"/>
          </ac:spMkLst>
        </pc:spChg>
        <pc:spChg chg="del">
          <ac:chgData name="Gravey Guillaume" userId="93871549-e43a-47b7-9673-0d1225e861d4" providerId="ADAL" clId="{98E49A8C-7308-49E5-8938-D53B42BE4C4D}" dt="2019-05-14T22:31:11.974" v="5381" actId="478"/>
          <ac:spMkLst>
            <pc:docMk/>
            <pc:sldMk cId="2801089931" sldId="636"/>
            <ac:spMk id="86" creationId="{DBA26689-0E2B-4A93-A018-5B05F9D76A95}"/>
          </ac:spMkLst>
        </pc:spChg>
        <pc:spChg chg="del">
          <ac:chgData name="Gravey Guillaume" userId="93871549-e43a-47b7-9673-0d1225e861d4" providerId="ADAL" clId="{98E49A8C-7308-49E5-8938-D53B42BE4C4D}" dt="2019-05-14T22:31:11.974" v="5381" actId="478"/>
          <ac:spMkLst>
            <pc:docMk/>
            <pc:sldMk cId="2801089931" sldId="636"/>
            <ac:spMk id="87" creationId="{16749EA5-1FE3-4761-B698-60BDB44C150E}"/>
          </ac:spMkLst>
        </pc:spChg>
        <pc:spChg chg="del">
          <ac:chgData name="Gravey Guillaume" userId="93871549-e43a-47b7-9673-0d1225e861d4" providerId="ADAL" clId="{98E49A8C-7308-49E5-8938-D53B42BE4C4D}" dt="2019-05-14T22:31:11.974" v="5381" actId="478"/>
          <ac:spMkLst>
            <pc:docMk/>
            <pc:sldMk cId="2801089931" sldId="636"/>
            <ac:spMk id="88" creationId="{E47489C8-413A-4E7B-ADCF-8FDEB28D75E0}"/>
          </ac:spMkLst>
        </pc:spChg>
        <pc:spChg chg="del">
          <ac:chgData name="Gravey Guillaume" userId="93871549-e43a-47b7-9673-0d1225e861d4" providerId="ADAL" clId="{98E49A8C-7308-49E5-8938-D53B42BE4C4D}" dt="2019-05-14T22:31:11.974" v="5381" actId="478"/>
          <ac:spMkLst>
            <pc:docMk/>
            <pc:sldMk cId="2801089931" sldId="636"/>
            <ac:spMk id="89" creationId="{0CF1377F-85C8-469C-93FF-DD421D868362}"/>
          </ac:spMkLst>
        </pc:spChg>
        <pc:spChg chg="del">
          <ac:chgData name="Gravey Guillaume" userId="93871549-e43a-47b7-9673-0d1225e861d4" providerId="ADAL" clId="{98E49A8C-7308-49E5-8938-D53B42BE4C4D}" dt="2019-05-14T22:31:11.974" v="5381" actId="478"/>
          <ac:spMkLst>
            <pc:docMk/>
            <pc:sldMk cId="2801089931" sldId="636"/>
            <ac:spMk id="90" creationId="{A1E32894-947C-416A-8302-616066DAB1A6}"/>
          </ac:spMkLst>
        </pc:spChg>
        <pc:cxnChg chg="add">
          <ac:chgData name="Gravey Guillaume" userId="93871549-e43a-47b7-9673-0d1225e861d4" providerId="ADAL" clId="{98E49A8C-7308-49E5-8938-D53B42BE4C4D}" dt="2019-05-14T22:31:12.801" v="5382"/>
          <ac:cxnSpMkLst>
            <pc:docMk/>
            <pc:sldMk cId="2801089931" sldId="636"/>
            <ac:cxnSpMk id="28" creationId="{CFD5C5B4-BFF5-4511-9673-74D0FB82ED58}"/>
          </ac:cxnSpMkLst>
        </pc:cxnChg>
        <pc:cxnChg chg="add">
          <ac:chgData name="Gravey Guillaume" userId="93871549-e43a-47b7-9673-0d1225e861d4" providerId="ADAL" clId="{98E49A8C-7308-49E5-8938-D53B42BE4C4D}" dt="2019-05-14T22:31:12.801" v="5382"/>
          <ac:cxnSpMkLst>
            <pc:docMk/>
            <pc:sldMk cId="2801089931" sldId="636"/>
            <ac:cxnSpMk id="29" creationId="{10E5B18E-24B3-4B50-B774-12771E2D99D6}"/>
          </ac:cxnSpMkLst>
        </pc:cxnChg>
        <pc:cxnChg chg="add">
          <ac:chgData name="Gravey Guillaume" userId="93871549-e43a-47b7-9673-0d1225e861d4" providerId="ADAL" clId="{98E49A8C-7308-49E5-8938-D53B42BE4C4D}" dt="2019-05-14T22:31:12.801" v="5382"/>
          <ac:cxnSpMkLst>
            <pc:docMk/>
            <pc:sldMk cId="2801089931" sldId="636"/>
            <ac:cxnSpMk id="30" creationId="{B07D4E3A-9EF8-4F0B-8778-4562A9804D4E}"/>
          </ac:cxnSpMkLst>
        </pc:cxnChg>
        <pc:cxnChg chg="add">
          <ac:chgData name="Gravey Guillaume" userId="93871549-e43a-47b7-9673-0d1225e861d4" providerId="ADAL" clId="{98E49A8C-7308-49E5-8938-D53B42BE4C4D}" dt="2019-05-14T22:31:12.801" v="5382"/>
          <ac:cxnSpMkLst>
            <pc:docMk/>
            <pc:sldMk cId="2801089931" sldId="636"/>
            <ac:cxnSpMk id="31" creationId="{D9FE7F73-B511-4E7B-975B-421AF9CE0ED7}"/>
          </ac:cxnSpMkLst>
        </pc:cxnChg>
        <pc:cxnChg chg="add">
          <ac:chgData name="Gravey Guillaume" userId="93871549-e43a-47b7-9673-0d1225e861d4" providerId="ADAL" clId="{98E49A8C-7308-49E5-8938-D53B42BE4C4D}" dt="2019-05-14T22:31:12.801" v="5382"/>
          <ac:cxnSpMkLst>
            <pc:docMk/>
            <pc:sldMk cId="2801089931" sldId="636"/>
            <ac:cxnSpMk id="39" creationId="{BB1B6730-ACB3-457E-A70B-958EA8A80930}"/>
          </ac:cxnSpMkLst>
        </pc:cxnChg>
        <pc:cxnChg chg="del">
          <ac:chgData name="Gravey Guillaume" userId="93871549-e43a-47b7-9673-0d1225e861d4" providerId="ADAL" clId="{98E49A8C-7308-49E5-8938-D53B42BE4C4D}" dt="2019-05-14T22:31:11.974" v="5381" actId="478"/>
          <ac:cxnSpMkLst>
            <pc:docMk/>
            <pc:sldMk cId="2801089931" sldId="636"/>
            <ac:cxnSpMk id="70" creationId="{30714022-CD3A-400A-89F2-7FE2825466DA}"/>
          </ac:cxnSpMkLst>
        </pc:cxnChg>
        <pc:cxnChg chg="del">
          <ac:chgData name="Gravey Guillaume" userId="93871549-e43a-47b7-9673-0d1225e861d4" providerId="ADAL" clId="{98E49A8C-7308-49E5-8938-D53B42BE4C4D}" dt="2019-05-14T22:31:11.974" v="5381" actId="478"/>
          <ac:cxnSpMkLst>
            <pc:docMk/>
            <pc:sldMk cId="2801089931" sldId="636"/>
            <ac:cxnSpMk id="71" creationId="{0101B12B-CA6E-4954-ACEB-5E3B737E42B4}"/>
          </ac:cxnSpMkLst>
        </pc:cxnChg>
        <pc:cxnChg chg="del">
          <ac:chgData name="Gravey Guillaume" userId="93871549-e43a-47b7-9673-0d1225e861d4" providerId="ADAL" clId="{98E49A8C-7308-49E5-8938-D53B42BE4C4D}" dt="2019-05-14T22:31:11.974" v="5381" actId="478"/>
          <ac:cxnSpMkLst>
            <pc:docMk/>
            <pc:sldMk cId="2801089931" sldId="636"/>
            <ac:cxnSpMk id="72" creationId="{349AF250-6755-4F1B-9965-A8A4C3BE58D7}"/>
          </ac:cxnSpMkLst>
        </pc:cxnChg>
        <pc:cxnChg chg="del">
          <ac:chgData name="Gravey Guillaume" userId="93871549-e43a-47b7-9673-0d1225e861d4" providerId="ADAL" clId="{98E49A8C-7308-49E5-8938-D53B42BE4C4D}" dt="2019-05-14T22:31:11.974" v="5381" actId="478"/>
          <ac:cxnSpMkLst>
            <pc:docMk/>
            <pc:sldMk cId="2801089931" sldId="636"/>
            <ac:cxnSpMk id="80" creationId="{934544D9-497C-41F0-A1D1-0FA96E9CE5B0}"/>
          </ac:cxnSpMkLst>
        </pc:cxnChg>
      </pc:sldChg>
      <pc:sldChg chg="addSp modSp">
        <pc:chgData name="Gravey Guillaume" userId="93871549-e43a-47b7-9673-0d1225e861d4" providerId="ADAL" clId="{98E49A8C-7308-49E5-8938-D53B42BE4C4D}" dt="2019-05-14T22:14:47.286" v="895" actId="313"/>
        <pc:sldMkLst>
          <pc:docMk/>
          <pc:sldMk cId="239002684" sldId="638"/>
        </pc:sldMkLst>
        <pc:spChg chg="mod">
          <ac:chgData name="Gravey Guillaume" userId="93871549-e43a-47b7-9673-0d1225e861d4" providerId="ADAL" clId="{98E49A8C-7308-49E5-8938-D53B42BE4C4D}" dt="2019-05-14T22:12:06.388" v="807" actId="20577"/>
          <ac:spMkLst>
            <pc:docMk/>
            <pc:sldMk cId="239002684" sldId="638"/>
            <ac:spMk id="4" creationId="{7B63DB7C-D39C-4ABA-86CE-7D596DF33395}"/>
          </ac:spMkLst>
        </pc:spChg>
        <pc:spChg chg="add">
          <ac:chgData name="Gravey Guillaume" userId="93871549-e43a-47b7-9673-0d1225e861d4" providerId="ADAL" clId="{98E49A8C-7308-49E5-8938-D53B42BE4C4D}" dt="2019-05-14T21:53:36.275" v="703"/>
          <ac:spMkLst>
            <pc:docMk/>
            <pc:sldMk cId="239002684" sldId="638"/>
            <ac:spMk id="8" creationId="{5661D502-F41F-4C86-8591-22BB3587BFE9}"/>
          </ac:spMkLst>
        </pc:spChg>
        <pc:graphicFrameChg chg="mod modGraphic">
          <ac:chgData name="Gravey Guillaume" userId="93871549-e43a-47b7-9673-0d1225e861d4" providerId="ADAL" clId="{98E49A8C-7308-49E5-8938-D53B42BE4C4D}" dt="2019-05-14T22:14:47.286" v="895" actId="313"/>
          <ac:graphicFrameMkLst>
            <pc:docMk/>
            <pc:sldMk cId="239002684" sldId="638"/>
            <ac:graphicFrameMk id="7" creationId="{97C17826-9BF0-489A-8048-9CC2AF231E76}"/>
          </ac:graphicFrameMkLst>
        </pc:graphicFrameChg>
      </pc:sldChg>
      <pc:sldChg chg="addSp delSp modSp">
        <pc:chgData name="Gravey Guillaume" userId="93871549-e43a-47b7-9673-0d1225e861d4" providerId="ADAL" clId="{98E49A8C-7308-49E5-8938-D53B42BE4C4D}" dt="2019-05-14T22:30:58.068" v="5379"/>
        <pc:sldMkLst>
          <pc:docMk/>
          <pc:sldMk cId="1442880757" sldId="643"/>
        </pc:sldMkLst>
        <pc:spChg chg="del">
          <ac:chgData name="Gravey Guillaume" userId="93871549-e43a-47b7-9673-0d1225e861d4" providerId="ADAL" clId="{98E49A8C-7308-49E5-8938-D53B42BE4C4D}" dt="2019-05-14T22:28:57.362" v="1833"/>
          <ac:spMkLst>
            <pc:docMk/>
            <pc:sldMk cId="1442880757" sldId="643"/>
            <ac:spMk id="4" creationId="{E0E071F6-D39A-411C-9584-6ABF2619CFF3}"/>
          </ac:spMkLst>
        </pc:spChg>
        <pc:spChg chg="del">
          <ac:chgData name="Gravey Guillaume" userId="93871549-e43a-47b7-9673-0d1225e861d4" providerId="ADAL" clId="{98E49A8C-7308-49E5-8938-D53B42BE4C4D}" dt="2019-05-14T22:28:57.363" v="1835"/>
          <ac:spMkLst>
            <pc:docMk/>
            <pc:sldMk cId="1442880757" sldId="643"/>
            <ac:spMk id="5" creationId="{5B6A7F10-3538-4374-BC9C-E70A20896706}"/>
          </ac:spMkLst>
        </pc:spChg>
        <pc:spChg chg="del">
          <ac:chgData name="Gravey Guillaume" userId="93871549-e43a-47b7-9673-0d1225e861d4" providerId="ADAL" clId="{98E49A8C-7308-49E5-8938-D53B42BE4C4D}" dt="2019-05-14T22:28:57.365" v="1837"/>
          <ac:spMkLst>
            <pc:docMk/>
            <pc:sldMk cId="1442880757" sldId="643"/>
            <ac:spMk id="6" creationId="{F406A287-776A-4470-9D18-ACEF1D302E43}"/>
          </ac:spMkLst>
        </pc:spChg>
        <pc:spChg chg="del">
          <ac:chgData name="Gravey Guillaume" userId="93871549-e43a-47b7-9673-0d1225e861d4" providerId="ADAL" clId="{98E49A8C-7308-49E5-8938-D53B42BE4C4D}" dt="2019-05-14T22:28:57.366" v="1839"/>
          <ac:spMkLst>
            <pc:docMk/>
            <pc:sldMk cId="1442880757" sldId="643"/>
            <ac:spMk id="7" creationId="{1AE9C43D-4BC6-4732-AB21-1D4A6BA89296}"/>
          </ac:spMkLst>
        </pc:spChg>
        <pc:spChg chg="del">
          <ac:chgData name="Gravey Guillaume" userId="93871549-e43a-47b7-9673-0d1225e861d4" providerId="ADAL" clId="{98E49A8C-7308-49E5-8938-D53B42BE4C4D}" dt="2019-05-14T22:28:57.367" v="1841"/>
          <ac:spMkLst>
            <pc:docMk/>
            <pc:sldMk cId="1442880757" sldId="643"/>
            <ac:spMk id="8" creationId="{566B0C7F-8F1F-48A3-B99C-380229E5E2BC}"/>
          </ac:spMkLst>
        </pc:spChg>
        <pc:spChg chg="del">
          <ac:chgData name="Gravey Guillaume" userId="93871549-e43a-47b7-9673-0d1225e861d4" providerId="ADAL" clId="{98E49A8C-7308-49E5-8938-D53B42BE4C4D}" dt="2019-05-14T22:28:57.368" v="1843"/>
          <ac:spMkLst>
            <pc:docMk/>
            <pc:sldMk cId="1442880757" sldId="643"/>
            <ac:spMk id="9" creationId="{6EB94F49-2755-41B6-8AD1-0A9EFEB08F42}"/>
          </ac:spMkLst>
        </pc:spChg>
        <pc:spChg chg="del">
          <ac:chgData name="Gravey Guillaume" userId="93871549-e43a-47b7-9673-0d1225e861d4" providerId="ADAL" clId="{98E49A8C-7308-49E5-8938-D53B42BE4C4D}" dt="2019-05-14T22:28:57.369" v="1845"/>
          <ac:spMkLst>
            <pc:docMk/>
            <pc:sldMk cId="1442880757" sldId="643"/>
            <ac:spMk id="10" creationId="{C7A59C61-C31F-4583-86BF-192653DE2DD5}"/>
          </ac:spMkLst>
        </pc:spChg>
        <pc:spChg chg="del">
          <ac:chgData name="Gravey Guillaume" userId="93871549-e43a-47b7-9673-0d1225e861d4" providerId="ADAL" clId="{98E49A8C-7308-49E5-8938-D53B42BE4C4D}" dt="2019-05-14T22:28:57.371" v="1849"/>
          <ac:spMkLst>
            <pc:docMk/>
            <pc:sldMk cId="1442880757" sldId="643"/>
            <ac:spMk id="12" creationId="{00D7BBF4-5998-45AE-A82F-587D2808705C}"/>
          </ac:spMkLst>
        </pc:spChg>
        <pc:spChg chg="del">
          <ac:chgData name="Gravey Guillaume" userId="93871549-e43a-47b7-9673-0d1225e861d4" providerId="ADAL" clId="{98E49A8C-7308-49E5-8938-D53B42BE4C4D}" dt="2019-05-14T22:28:57.372" v="1851"/>
          <ac:spMkLst>
            <pc:docMk/>
            <pc:sldMk cId="1442880757" sldId="643"/>
            <ac:spMk id="16" creationId="{F38482F8-C9DE-4EA7-98E6-D00A8528AA32}"/>
          </ac:spMkLst>
        </pc:spChg>
        <pc:spChg chg="del">
          <ac:chgData name="Gravey Guillaume" userId="93871549-e43a-47b7-9673-0d1225e861d4" providerId="ADAL" clId="{98E49A8C-7308-49E5-8938-D53B42BE4C4D}" dt="2019-05-14T22:28:57.373" v="1853"/>
          <ac:spMkLst>
            <pc:docMk/>
            <pc:sldMk cId="1442880757" sldId="643"/>
            <ac:spMk id="17" creationId="{C000E9E4-925B-4730-8160-1F080BF1DEE3}"/>
          </ac:spMkLst>
        </pc:spChg>
        <pc:spChg chg="del">
          <ac:chgData name="Gravey Guillaume" userId="93871549-e43a-47b7-9673-0d1225e861d4" providerId="ADAL" clId="{98E49A8C-7308-49E5-8938-D53B42BE4C4D}" dt="2019-05-14T22:28:57.373" v="1854"/>
          <ac:spMkLst>
            <pc:docMk/>
            <pc:sldMk cId="1442880757" sldId="643"/>
            <ac:spMk id="18" creationId="{1BEE90E1-0AB6-48A8-90B7-61AB7F49ADA9}"/>
          </ac:spMkLst>
        </pc:spChg>
        <pc:spChg chg="del">
          <ac:chgData name="Gravey Guillaume" userId="93871549-e43a-47b7-9673-0d1225e861d4" providerId="ADAL" clId="{98E49A8C-7308-49E5-8938-D53B42BE4C4D}" dt="2019-05-14T22:28:57.374" v="1855"/>
          <ac:spMkLst>
            <pc:docMk/>
            <pc:sldMk cId="1442880757" sldId="643"/>
            <ac:spMk id="19" creationId="{E8EA7708-502A-4B30-967B-26BE745F7D2F}"/>
          </ac:spMkLst>
        </pc:spChg>
        <pc:spChg chg="del">
          <ac:chgData name="Gravey Guillaume" userId="93871549-e43a-47b7-9673-0d1225e861d4" providerId="ADAL" clId="{98E49A8C-7308-49E5-8938-D53B42BE4C4D}" dt="2019-05-14T22:28:57.375" v="1857"/>
          <ac:spMkLst>
            <pc:docMk/>
            <pc:sldMk cId="1442880757" sldId="643"/>
            <ac:spMk id="20" creationId="{86087FBF-109D-4CFC-9322-6237CC6EE8DD}"/>
          </ac:spMkLst>
        </pc:spChg>
        <pc:spChg chg="del">
          <ac:chgData name="Gravey Guillaume" userId="93871549-e43a-47b7-9673-0d1225e861d4" providerId="ADAL" clId="{98E49A8C-7308-49E5-8938-D53B42BE4C4D}" dt="2019-05-14T22:28:57.376" v="1859"/>
          <ac:spMkLst>
            <pc:docMk/>
            <pc:sldMk cId="1442880757" sldId="643"/>
            <ac:spMk id="21" creationId="{2DBDF1D2-D5B9-46C1-A54E-5D0A6815AF45}"/>
          </ac:spMkLst>
        </pc:spChg>
        <pc:spChg chg="del">
          <ac:chgData name="Gravey Guillaume" userId="93871549-e43a-47b7-9673-0d1225e861d4" providerId="ADAL" clId="{98E49A8C-7308-49E5-8938-D53B42BE4C4D}" dt="2019-05-14T22:28:57.377" v="1861"/>
          <ac:spMkLst>
            <pc:docMk/>
            <pc:sldMk cId="1442880757" sldId="643"/>
            <ac:spMk id="22" creationId="{26BE3C62-2C5C-4FC4-924F-FD324096FD36}"/>
          </ac:spMkLst>
        </pc:spChg>
        <pc:spChg chg="del">
          <ac:chgData name="Gravey Guillaume" userId="93871549-e43a-47b7-9673-0d1225e861d4" providerId="ADAL" clId="{98E49A8C-7308-49E5-8938-D53B42BE4C4D}" dt="2019-05-14T22:28:57.378" v="1863"/>
          <ac:spMkLst>
            <pc:docMk/>
            <pc:sldMk cId="1442880757" sldId="643"/>
            <ac:spMk id="23" creationId="{71C54227-6704-4DB2-8A99-1F6A71D6E967}"/>
          </ac:spMkLst>
        </pc:spChg>
        <pc:spChg chg="del">
          <ac:chgData name="Gravey Guillaume" userId="93871549-e43a-47b7-9673-0d1225e861d4" providerId="ADAL" clId="{98E49A8C-7308-49E5-8938-D53B42BE4C4D}" dt="2019-05-14T22:28:57.379" v="1865"/>
          <ac:spMkLst>
            <pc:docMk/>
            <pc:sldMk cId="1442880757" sldId="643"/>
            <ac:spMk id="24" creationId="{97CC46C5-355B-4681-B874-4E0BBAB7D0DB}"/>
          </ac:spMkLst>
        </pc:spChg>
        <pc:spChg chg="del">
          <ac:chgData name="Gravey Guillaume" userId="93871549-e43a-47b7-9673-0d1225e861d4" providerId="ADAL" clId="{98E49A8C-7308-49E5-8938-D53B42BE4C4D}" dt="2019-05-14T22:28:57.380" v="1867"/>
          <ac:spMkLst>
            <pc:docMk/>
            <pc:sldMk cId="1442880757" sldId="643"/>
            <ac:spMk id="25" creationId="{E5B1190B-C15B-4A1E-9335-59AF5ABFE3DD}"/>
          </ac:spMkLst>
        </pc:spChg>
        <pc:spChg chg="del">
          <ac:chgData name="Gravey Guillaume" userId="93871549-e43a-47b7-9673-0d1225e861d4" providerId="ADAL" clId="{98E49A8C-7308-49E5-8938-D53B42BE4C4D}" dt="2019-05-14T22:28:57.381" v="1869"/>
          <ac:spMkLst>
            <pc:docMk/>
            <pc:sldMk cId="1442880757" sldId="643"/>
            <ac:spMk id="26" creationId="{F278D201-D193-43C2-B794-55D828E56F3C}"/>
          </ac:spMkLst>
        </pc:spChg>
        <pc:spChg chg="del">
          <ac:chgData name="Gravey Guillaume" userId="93871549-e43a-47b7-9673-0d1225e861d4" providerId="ADAL" clId="{98E49A8C-7308-49E5-8938-D53B42BE4C4D}" dt="2019-05-14T22:28:57.382" v="1870"/>
          <ac:spMkLst>
            <pc:docMk/>
            <pc:sldMk cId="1442880757" sldId="643"/>
            <ac:spMk id="27" creationId="{F9090346-B98A-44BA-9A9D-B1835FE1A9CB}"/>
          </ac:spMkLst>
        </pc:spChg>
        <pc:spChg chg="del">
          <ac:chgData name="Gravey Guillaume" userId="93871549-e43a-47b7-9673-0d1225e861d4" providerId="ADAL" clId="{98E49A8C-7308-49E5-8938-D53B42BE4C4D}" dt="2019-05-14T22:28:57.383" v="1872"/>
          <ac:spMkLst>
            <pc:docMk/>
            <pc:sldMk cId="1442880757" sldId="643"/>
            <ac:spMk id="28" creationId="{3700172C-0C3C-4674-8ED4-C70185ED84F8}"/>
          </ac:spMkLst>
        </pc:spChg>
        <pc:spChg chg="del">
          <ac:chgData name="Gravey Guillaume" userId="93871549-e43a-47b7-9673-0d1225e861d4" providerId="ADAL" clId="{98E49A8C-7308-49E5-8938-D53B42BE4C4D}" dt="2019-05-14T22:28:57.384" v="1874"/>
          <ac:spMkLst>
            <pc:docMk/>
            <pc:sldMk cId="1442880757" sldId="643"/>
            <ac:spMk id="29" creationId="{B2B6F3A4-19F1-4A78-88AF-0C229FA0DAC4}"/>
          </ac:spMkLst>
        </pc:spChg>
        <pc:spChg chg="del">
          <ac:chgData name="Gravey Guillaume" userId="93871549-e43a-47b7-9673-0d1225e861d4" providerId="ADAL" clId="{98E49A8C-7308-49E5-8938-D53B42BE4C4D}" dt="2019-05-14T22:28:57.385" v="1876"/>
          <ac:spMkLst>
            <pc:docMk/>
            <pc:sldMk cId="1442880757" sldId="643"/>
            <ac:spMk id="30" creationId="{F8F3472D-8B2B-4D58-9EA9-B8C40D4890CB}"/>
          </ac:spMkLst>
        </pc:spChg>
        <pc:spChg chg="del">
          <ac:chgData name="Gravey Guillaume" userId="93871549-e43a-47b7-9673-0d1225e861d4" providerId="ADAL" clId="{98E49A8C-7308-49E5-8938-D53B42BE4C4D}" dt="2019-05-14T22:28:57.386" v="1878"/>
          <ac:spMkLst>
            <pc:docMk/>
            <pc:sldMk cId="1442880757" sldId="643"/>
            <ac:spMk id="31" creationId="{7AD180F5-C7F1-4E30-A73D-0384B6ED8EC6}"/>
          </ac:spMkLst>
        </pc:spChg>
        <pc:spChg chg="del">
          <ac:chgData name="Gravey Guillaume" userId="93871549-e43a-47b7-9673-0d1225e861d4" providerId="ADAL" clId="{98E49A8C-7308-49E5-8938-D53B42BE4C4D}" dt="2019-05-14T22:28:57.387" v="1880"/>
          <ac:spMkLst>
            <pc:docMk/>
            <pc:sldMk cId="1442880757" sldId="643"/>
            <ac:spMk id="64" creationId="{37DC0245-F5FA-4720-A914-CD28F922F8D7}"/>
          </ac:spMkLst>
        </pc:spChg>
        <pc:spChg chg="del">
          <ac:chgData name="Gravey Guillaume" userId="93871549-e43a-47b7-9673-0d1225e861d4" providerId="ADAL" clId="{98E49A8C-7308-49E5-8938-D53B42BE4C4D}" dt="2019-05-14T22:28:57.388" v="1882"/>
          <ac:spMkLst>
            <pc:docMk/>
            <pc:sldMk cId="1442880757" sldId="643"/>
            <ac:spMk id="65" creationId="{1508FC69-DCF0-40AC-8D75-ECEAFD0DCB80}"/>
          </ac:spMkLst>
        </pc:spChg>
        <pc:spChg chg="del">
          <ac:chgData name="Gravey Guillaume" userId="93871549-e43a-47b7-9673-0d1225e861d4" providerId="ADAL" clId="{98E49A8C-7308-49E5-8938-D53B42BE4C4D}" dt="2019-05-14T22:28:57.389" v="1884"/>
          <ac:spMkLst>
            <pc:docMk/>
            <pc:sldMk cId="1442880757" sldId="643"/>
            <ac:spMk id="66" creationId="{71DB93DD-4BEA-4202-872D-A475DBAC0E92}"/>
          </ac:spMkLst>
        </pc:spChg>
        <pc:spChg chg="add del mod">
          <ac:chgData name="Gravey Guillaume" userId="93871549-e43a-47b7-9673-0d1225e861d4" providerId="ADAL" clId="{98E49A8C-7308-49E5-8938-D53B42BE4C4D}" dt="2019-05-14T22:30:19.531" v="2968"/>
          <ac:spMkLst>
            <pc:docMk/>
            <pc:sldMk cId="1442880757" sldId="643"/>
            <ac:spMk id="67" creationId="{E02B1C33-8B95-404D-96C9-079473B51A22}"/>
          </ac:spMkLst>
        </pc:spChg>
        <pc:spChg chg="add del mod">
          <ac:chgData name="Gravey Guillaume" userId="93871549-e43a-47b7-9673-0d1225e861d4" providerId="ADAL" clId="{98E49A8C-7308-49E5-8938-D53B42BE4C4D}" dt="2019-05-14T22:30:19.532" v="2970"/>
          <ac:spMkLst>
            <pc:docMk/>
            <pc:sldMk cId="1442880757" sldId="643"/>
            <ac:spMk id="68" creationId="{A3B6450F-679C-4B9D-BA61-3E0AA01AE02F}"/>
          </ac:spMkLst>
        </pc:spChg>
        <pc:spChg chg="add del mod">
          <ac:chgData name="Gravey Guillaume" userId="93871549-e43a-47b7-9673-0d1225e861d4" providerId="ADAL" clId="{98E49A8C-7308-49E5-8938-D53B42BE4C4D}" dt="2019-05-14T22:30:19.533" v="2972"/>
          <ac:spMkLst>
            <pc:docMk/>
            <pc:sldMk cId="1442880757" sldId="643"/>
            <ac:spMk id="69" creationId="{6DC679E4-394B-46A2-BEF8-14121E992DCB}"/>
          </ac:spMkLst>
        </pc:spChg>
        <pc:spChg chg="add del mod">
          <ac:chgData name="Gravey Guillaume" userId="93871549-e43a-47b7-9673-0d1225e861d4" providerId="ADAL" clId="{98E49A8C-7308-49E5-8938-D53B42BE4C4D}" dt="2019-05-14T22:30:19.534" v="2974"/>
          <ac:spMkLst>
            <pc:docMk/>
            <pc:sldMk cId="1442880757" sldId="643"/>
            <ac:spMk id="70" creationId="{91F27279-ED2D-440E-820E-C6622BD01C5D}"/>
          </ac:spMkLst>
        </pc:spChg>
        <pc:spChg chg="add del mod">
          <ac:chgData name="Gravey Guillaume" userId="93871549-e43a-47b7-9673-0d1225e861d4" providerId="ADAL" clId="{98E49A8C-7308-49E5-8938-D53B42BE4C4D}" dt="2019-05-14T22:30:19.535" v="2976"/>
          <ac:spMkLst>
            <pc:docMk/>
            <pc:sldMk cId="1442880757" sldId="643"/>
            <ac:spMk id="71" creationId="{E0042AAF-06FD-40D1-947A-11D0335D6CE2}"/>
          </ac:spMkLst>
        </pc:spChg>
        <pc:spChg chg="add del mod">
          <ac:chgData name="Gravey Guillaume" userId="93871549-e43a-47b7-9673-0d1225e861d4" providerId="ADAL" clId="{98E49A8C-7308-49E5-8938-D53B42BE4C4D}" dt="2019-05-14T22:30:19.536" v="2978"/>
          <ac:spMkLst>
            <pc:docMk/>
            <pc:sldMk cId="1442880757" sldId="643"/>
            <ac:spMk id="72" creationId="{EA2ED5CA-2151-408E-AB96-0D8309C392C6}"/>
          </ac:spMkLst>
        </pc:spChg>
        <pc:spChg chg="add del mod">
          <ac:chgData name="Gravey Guillaume" userId="93871549-e43a-47b7-9673-0d1225e861d4" providerId="ADAL" clId="{98E49A8C-7308-49E5-8938-D53B42BE4C4D}" dt="2019-05-14T22:30:19.537" v="2980"/>
          <ac:spMkLst>
            <pc:docMk/>
            <pc:sldMk cId="1442880757" sldId="643"/>
            <ac:spMk id="73" creationId="{6FE68FBB-1A78-48DB-A2CD-0F1AB1DAE108}"/>
          </ac:spMkLst>
        </pc:spChg>
        <pc:spChg chg="add del mod">
          <ac:chgData name="Gravey Guillaume" userId="93871549-e43a-47b7-9673-0d1225e861d4" providerId="ADAL" clId="{98E49A8C-7308-49E5-8938-D53B42BE4C4D}" dt="2019-05-14T22:30:19.539" v="2984"/>
          <ac:spMkLst>
            <pc:docMk/>
            <pc:sldMk cId="1442880757" sldId="643"/>
            <ac:spMk id="75" creationId="{EFC688FD-596C-4CC3-9580-610A0E06C213}"/>
          </ac:spMkLst>
        </pc:spChg>
        <pc:spChg chg="add del mod">
          <ac:chgData name="Gravey Guillaume" userId="93871549-e43a-47b7-9673-0d1225e861d4" providerId="ADAL" clId="{98E49A8C-7308-49E5-8938-D53B42BE4C4D}" dt="2019-05-14T22:30:19.540" v="2986"/>
          <ac:spMkLst>
            <pc:docMk/>
            <pc:sldMk cId="1442880757" sldId="643"/>
            <ac:spMk id="79" creationId="{1FB0F946-5B42-42F6-9BCB-095E4C6B3384}"/>
          </ac:spMkLst>
        </pc:spChg>
        <pc:spChg chg="add del mod">
          <ac:chgData name="Gravey Guillaume" userId="93871549-e43a-47b7-9673-0d1225e861d4" providerId="ADAL" clId="{98E49A8C-7308-49E5-8938-D53B42BE4C4D}" dt="2019-05-14T22:30:19.541" v="2988"/>
          <ac:spMkLst>
            <pc:docMk/>
            <pc:sldMk cId="1442880757" sldId="643"/>
            <ac:spMk id="80" creationId="{4AFB92F9-59B7-4C27-AE3A-4177B1A4CE7F}"/>
          </ac:spMkLst>
        </pc:spChg>
        <pc:spChg chg="add del mod">
          <ac:chgData name="Gravey Guillaume" userId="93871549-e43a-47b7-9673-0d1225e861d4" providerId="ADAL" clId="{98E49A8C-7308-49E5-8938-D53B42BE4C4D}" dt="2019-05-14T22:30:19.542" v="2989"/>
          <ac:spMkLst>
            <pc:docMk/>
            <pc:sldMk cId="1442880757" sldId="643"/>
            <ac:spMk id="81" creationId="{ECFB6C3C-FEE7-46F1-90A2-463C352DB029}"/>
          </ac:spMkLst>
        </pc:spChg>
        <pc:spChg chg="add del mod">
          <ac:chgData name="Gravey Guillaume" userId="93871549-e43a-47b7-9673-0d1225e861d4" providerId="ADAL" clId="{98E49A8C-7308-49E5-8938-D53B42BE4C4D}" dt="2019-05-14T22:30:19.542" v="2990"/>
          <ac:spMkLst>
            <pc:docMk/>
            <pc:sldMk cId="1442880757" sldId="643"/>
            <ac:spMk id="82" creationId="{68038480-FA79-42FE-BB7F-2C1FD20FBAFE}"/>
          </ac:spMkLst>
        </pc:spChg>
        <pc:spChg chg="add del mod">
          <ac:chgData name="Gravey Guillaume" userId="93871549-e43a-47b7-9673-0d1225e861d4" providerId="ADAL" clId="{98E49A8C-7308-49E5-8938-D53B42BE4C4D}" dt="2019-05-14T22:30:19.543" v="2992"/>
          <ac:spMkLst>
            <pc:docMk/>
            <pc:sldMk cId="1442880757" sldId="643"/>
            <ac:spMk id="83" creationId="{CF6AD3A7-036A-413F-914F-7BAA987F2F23}"/>
          </ac:spMkLst>
        </pc:spChg>
        <pc:spChg chg="add del mod">
          <ac:chgData name="Gravey Guillaume" userId="93871549-e43a-47b7-9673-0d1225e861d4" providerId="ADAL" clId="{98E49A8C-7308-49E5-8938-D53B42BE4C4D}" dt="2019-05-14T22:30:19.544" v="2994"/>
          <ac:spMkLst>
            <pc:docMk/>
            <pc:sldMk cId="1442880757" sldId="643"/>
            <ac:spMk id="84" creationId="{BA8FF45F-7C61-4584-972A-0092DC57F257}"/>
          </ac:spMkLst>
        </pc:spChg>
        <pc:spChg chg="add del mod">
          <ac:chgData name="Gravey Guillaume" userId="93871549-e43a-47b7-9673-0d1225e861d4" providerId="ADAL" clId="{98E49A8C-7308-49E5-8938-D53B42BE4C4D}" dt="2019-05-14T22:30:19.545" v="2996"/>
          <ac:spMkLst>
            <pc:docMk/>
            <pc:sldMk cId="1442880757" sldId="643"/>
            <ac:spMk id="85" creationId="{9E839B27-819D-4DDF-B204-4FB899D83076}"/>
          </ac:spMkLst>
        </pc:spChg>
        <pc:spChg chg="add del mod">
          <ac:chgData name="Gravey Guillaume" userId="93871549-e43a-47b7-9673-0d1225e861d4" providerId="ADAL" clId="{98E49A8C-7308-49E5-8938-D53B42BE4C4D}" dt="2019-05-14T22:30:19.547" v="2998"/>
          <ac:spMkLst>
            <pc:docMk/>
            <pc:sldMk cId="1442880757" sldId="643"/>
            <ac:spMk id="86" creationId="{E7668274-CD1F-4018-8E42-0215F191CE6D}"/>
          </ac:spMkLst>
        </pc:spChg>
        <pc:spChg chg="add del mod">
          <ac:chgData name="Gravey Guillaume" userId="93871549-e43a-47b7-9673-0d1225e861d4" providerId="ADAL" clId="{98E49A8C-7308-49E5-8938-D53B42BE4C4D}" dt="2019-05-14T22:30:19.548" v="3000"/>
          <ac:spMkLst>
            <pc:docMk/>
            <pc:sldMk cId="1442880757" sldId="643"/>
            <ac:spMk id="87" creationId="{681F6657-049A-4471-AE96-308D3473E115}"/>
          </ac:spMkLst>
        </pc:spChg>
        <pc:spChg chg="add del mod">
          <ac:chgData name="Gravey Guillaume" userId="93871549-e43a-47b7-9673-0d1225e861d4" providerId="ADAL" clId="{98E49A8C-7308-49E5-8938-D53B42BE4C4D}" dt="2019-05-14T22:30:19.549" v="3002"/>
          <ac:spMkLst>
            <pc:docMk/>
            <pc:sldMk cId="1442880757" sldId="643"/>
            <ac:spMk id="88" creationId="{D571BF6D-BFDF-44B9-943E-CE557CE2334C}"/>
          </ac:spMkLst>
        </pc:spChg>
        <pc:spChg chg="add del mod">
          <ac:chgData name="Gravey Guillaume" userId="93871549-e43a-47b7-9673-0d1225e861d4" providerId="ADAL" clId="{98E49A8C-7308-49E5-8938-D53B42BE4C4D}" dt="2019-05-14T22:30:19.550" v="3004"/>
          <ac:spMkLst>
            <pc:docMk/>
            <pc:sldMk cId="1442880757" sldId="643"/>
            <ac:spMk id="89" creationId="{0BF062FA-6FF3-407D-AF9A-B55F03DEBB86}"/>
          </ac:spMkLst>
        </pc:spChg>
        <pc:spChg chg="add del mod">
          <ac:chgData name="Gravey Guillaume" userId="93871549-e43a-47b7-9673-0d1225e861d4" providerId="ADAL" clId="{98E49A8C-7308-49E5-8938-D53B42BE4C4D}" dt="2019-05-14T22:30:19.550" v="3005"/>
          <ac:spMkLst>
            <pc:docMk/>
            <pc:sldMk cId="1442880757" sldId="643"/>
            <ac:spMk id="90" creationId="{38E38EE8-418E-496E-8BDC-27992617AB33}"/>
          </ac:spMkLst>
        </pc:spChg>
        <pc:spChg chg="add del mod">
          <ac:chgData name="Gravey Guillaume" userId="93871549-e43a-47b7-9673-0d1225e861d4" providerId="ADAL" clId="{98E49A8C-7308-49E5-8938-D53B42BE4C4D}" dt="2019-05-14T22:30:19.551" v="3007"/>
          <ac:spMkLst>
            <pc:docMk/>
            <pc:sldMk cId="1442880757" sldId="643"/>
            <ac:spMk id="91" creationId="{A450D13F-510C-49F0-8CFB-D9EC6C81E47F}"/>
          </ac:spMkLst>
        </pc:spChg>
        <pc:spChg chg="add del mod">
          <ac:chgData name="Gravey Guillaume" userId="93871549-e43a-47b7-9673-0d1225e861d4" providerId="ADAL" clId="{98E49A8C-7308-49E5-8938-D53B42BE4C4D}" dt="2019-05-14T22:30:19.552" v="3009"/>
          <ac:spMkLst>
            <pc:docMk/>
            <pc:sldMk cId="1442880757" sldId="643"/>
            <ac:spMk id="92" creationId="{8EBDC7B4-B564-419B-948F-9E08852E387C}"/>
          </ac:spMkLst>
        </pc:spChg>
        <pc:spChg chg="add del mod">
          <ac:chgData name="Gravey Guillaume" userId="93871549-e43a-47b7-9673-0d1225e861d4" providerId="ADAL" clId="{98E49A8C-7308-49E5-8938-D53B42BE4C4D}" dt="2019-05-14T22:30:19.553" v="3011"/>
          <ac:spMkLst>
            <pc:docMk/>
            <pc:sldMk cId="1442880757" sldId="643"/>
            <ac:spMk id="93" creationId="{95CEB66D-5AF5-4C1A-BE49-C19032E0D5C5}"/>
          </ac:spMkLst>
        </pc:spChg>
        <pc:spChg chg="add del mod">
          <ac:chgData name="Gravey Guillaume" userId="93871549-e43a-47b7-9673-0d1225e861d4" providerId="ADAL" clId="{98E49A8C-7308-49E5-8938-D53B42BE4C4D}" dt="2019-05-14T22:30:19.554" v="3013"/>
          <ac:spMkLst>
            <pc:docMk/>
            <pc:sldMk cId="1442880757" sldId="643"/>
            <ac:spMk id="94" creationId="{A622899A-B1F1-4D11-8773-DE86B6969EAA}"/>
          </ac:spMkLst>
        </pc:spChg>
        <pc:spChg chg="add del mod">
          <ac:chgData name="Gravey Guillaume" userId="93871549-e43a-47b7-9673-0d1225e861d4" providerId="ADAL" clId="{98E49A8C-7308-49E5-8938-D53B42BE4C4D}" dt="2019-05-14T22:30:19.555" v="3015"/>
          <ac:spMkLst>
            <pc:docMk/>
            <pc:sldMk cId="1442880757" sldId="643"/>
            <ac:spMk id="95" creationId="{D18F846C-2DDD-4767-A0DB-7CEAF1441F0F}"/>
          </ac:spMkLst>
        </pc:spChg>
        <pc:spChg chg="add del mod">
          <ac:chgData name="Gravey Guillaume" userId="93871549-e43a-47b7-9673-0d1225e861d4" providerId="ADAL" clId="{98E49A8C-7308-49E5-8938-D53B42BE4C4D}" dt="2019-05-14T22:30:19.556" v="3017"/>
          <ac:spMkLst>
            <pc:docMk/>
            <pc:sldMk cId="1442880757" sldId="643"/>
            <ac:spMk id="96" creationId="{9D39D66E-522D-4671-ACDE-AC42A2C1E87E}"/>
          </ac:spMkLst>
        </pc:spChg>
        <pc:spChg chg="add del mod">
          <ac:chgData name="Gravey Guillaume" userId="93871549-e43a-47b7-9673-0d1225e861d4" providerId="ADAL" clId="{98E49A8C-7308-49E5-8938-D53B42BE4C4D}" dt="2019-05-14T22:30:19.558" v="3019"/>
          <ac:spMkLst>
            <pc:docMk/>
            <pc:sldMk cId="1442880757" sldId="643"/>
            <ac:spMk id="97" creationId="{7F9221C0-6CD1-485F-8BB4-21D573F7D308}"/>
          </ac:spMkLst>
        </pc:spChg>
        <pc:spChg chg="add del mod">
          <ac:chgData name="Gravey Guillaume" userId="93871549-e43a-47b7-9673-0d1225e861d4" providerId="ADAL" clId="{98E49A8C-7308-49E5-8938-D53B42BE4C4D}" dt="2019-05-14T22:30:56.957" v="4106"/>
          <ac:spMkLst>
            <pc:docMk/>
            <pc:sldMk cId="1442880757" sldId="643"/>
            <ac:spMk id="98" creationId="{F90D4D75-08EB-4563-8704-36B1ED335887}"/>
          </ac:spMkLst>
        </pc:spChg>
        <pc:spChg chg="add del mod">
          <ac:chgData name="Gravey Guillaume" userId="93871549-e43a-47b7-9673-0d1225e861d4" providerId="ADAL" clId="{98E49A8C-7308-49E5-8938-D53B42BE4C4D}" dt="2019-05-14T22:30:56.958" v="4108"/>
          <ac:spMkLst>
            <pc:docMk/>
            <pc:sldMk cId="1442880757" sldId="643"/>
            <ac:spMk id="99" creationId="{31E0A6D5-4CE7-4696-B724-00DB8CA01546}"/>
          </ac:spMkLst>
        </pc:spChg>
        <pc:spChg chg="add del mod">
          <ac:chgData name="Gravey Guillaume" userId="93871549-e43a-47b7-9673-0d1225e861d4" providerId="ADAL" clId="{98E49A8C-7308-49E5-8938-D53B42BE4C4D}" dt="2019-05-14T22:30:56.959" v="4110"/>
          <ac:spMkLst>
            <pc:docMk/>
            <pc:sldMk cId="1442880757" sldId="643"/>
            <ac:spMk id="100" creationId="{9EB8059A-C278-40E9-ADF4-FD574406BD15}"/>
          </ac:spMkLst>
        </pc:spChg>
        <pc:spChg chg="add del mod">
          <ac:chgData name="Gravey Guillaume" userId="93871549-e43a-47b7-9673-0d1225e861d4" providerId="ADAL" clId="{98E49A8C-7308-49E5-8938-D53B42BE4C4D}" dt="2019-05-14T22:30:56.960" v="4112"/>
          <ac:spMkLst>
            <pc:docMk/>
            <pc:sldMk cId="1442880757" sldId="643"/>
            <ac:spMk id="101" creationId="{43A456FF-F37B-4EF5-AD0F-24BBC240E9D6}"/>
          </ac:spMkLst>
        </pc:spChg>
        <pc:spChg chg="add del mod">
          <ac:chgData name="Gravey Guillaume" userId="93871549-e43a-47b7-9673-0d1225e861d4" providerId="ADAL" clId="{98E49A8C-7308-49E5-8938-D53B42BE4C4D}" dt="2019-05-14T22:30:56.961" v="4114"/>
          <ac:spMkLst>
            <pc:docMk/>
            <pc:sldMk cId="1442880757" sldId="643"/>
            <ac:spMk id="102" creationId="{81BF3B6F-2522-4C8D-A8BA-EEC8FB5134D0}"/>
          </ac:spMkLst>
        </pc:spChg>
        <pc:spChg chg="add del mod">
          <ac:chgData name="Gravey Guillaume" userId="93871549-e43a-47b7-9673-0d1225e861d4" providerId="ADAL" clId="{98E49A8C-7308-49E5-8938-D53B42BE4C4D}" dt="2019-05-14T22:30:56.962" v="4116"/>
          <ac:spMkLst>
            <pc:docMk/>
            <pc:sldMk cId="1442880757" sldId="643"/>
            <ac:spMk id="103" creationId="{CA25479B-1EBF-49E9-A08F-D6719C780069}"/>
          </ac:spMkLst>
        </pc:spChg>
        <pc:spChg chg="add del mod">
          <ac:chgData name="Gravey Guillaume" userId="93871549-e43a-47b7-9673-0d1225e861d4" providerId="ADAL" clId="{98E49A8C-7308-49E5-8938-D53B42BE4C4D}" dt="2019-05-14T22:30:56.963" v="4118"/>
          <ac:spMkLst>
            <pc:docMk/>
            <pc:sldMk cId="1442880757" sldId="643"/>
            <ac:spMk id="104" creationId="{A5297979-0D8F-4B03-8192-AF6475DBFF71}"/>
          </ac:spMkLst>
        </pc:spChg>
        <pc:spChg chg="add del mod">
          <ac:chgData name="Gravey Guillaume" userId="93871549-e43a-47b7-9673-0d1225e861d4" providerId="ADAL" clId="{98E49A8C-7308-49E5-8938-D53B42BE4C4D}" dt="2019-05-14T22:30:56.965" v="4122"/>
          <ac:spMkLst>
            <pc:docMk/>
            <pc:sldMk cId="1442880757" sldId="643"/>
            <ac:spMk id="106" creationId="{7ED83C69-5891-467F-A9AF-B4E8DD737136}"/>
          </ac:spMkLst>
        </pc:spChg>
        <pc:spChg chg="add del mod">
          <ac:chgData name="Gravey Guillaume" userId="93871549-e43a-47b7-9673-0d1225e861d4" providerId="ADAL" clId="{98E49A8C-7308-49E5-8938-D53B42BE4C4D}" dt="2019-05-14T22:30:56.966" v="4124"/>
          <ac:spMkLst>
            <pc:docMk/>
            <pc:sldMk cId="1442880757" sldId="643"/>
            <ac:spMk id="110" creationId="{935BE028-186C-4DC5-87CD-ABADFE66F720}"/>
          </ac:spMkLst>
        </pc:spChg>
        <pc:spChg chg="add del mod">
          <ac:chgData name="Gravey Guillaume" userId="93871549-e43a-47b7-9673-0d1225e861d4" providerId="ADAL" clId="{98E49A8C-7308-49E5-8938-D53B42BE4C4D}" dt="2019-05-14T22:30:56.967" v="4126"/>
          <ac:spMkLst>
            <pc:docMk/>
            <pc:sldMk cId="1442880757" sldId="643"/>
            <ac:spMk id="111" creationId="{4960A331-36ED-481E-8192-8B29AD4DB031}"/>
          </ac:spMkLst>
        </pc:spChg>
        <pc:spChg chg="add del mod">
          <ac:chgData name="Gravey Guillaume" userId="93871549-e43a-47b7-9673-0d1225e861d4" providerId="ADAL" clId="{98E49A8C-7308-49E5-8938-D53B42BE4C4D}" dt="2019-05-14T22:30:56.968" v="4127"/>
          <ac:spMkLst>
            <pc:docMk/>
            <pc:sldMk cId="1442880757" sldId="643"/>
            <ac:spMk id="112" creationId="{1331CCCC-8403-4C4F-BE93-12F9367C3E99}"/>
          </ac:spMkLst>
        </pc:spChg>
        <pc:spChg chg="add del mod">
          <ac:chgData name="Gravey Guillaume" userId="93871549-e43a-47b7-9673-0d1225e861d4" providerId="ADAL" clId="{98E49A8C-7308-49E5-8938-D53B42BE4C4D}" dt="2019-05-14T22:30:56.968" v="4128"/>
          <ac:spMkLst>
            <pc:docMk/>
            <pc:sldMk cId="1442880757" sldId="643"/>
            <ac:spMk id="113" creationId="{0A46AAA2-6580-49FE-A4B4-79C9FC428689}"/>
          </ac:spMkLst>
        </pc:spChg>
        <pc:spChg chg="add del mod">
          <ac:chgData name="Gravey Guillaume" userId="93871549-e43a-47b7-9673-0d1225e861d4" providerId="ADAL" clId="{98E49A8C-7308-49E5-8938-D53B42BE4C4D}" dt="2019-05-14T22:30:56.969" v="4130"/>
          <ac:spMkLst>
            <pc:docMk/>
            <pc:sldMk cId="1442880757" sldId="643"/>
            <ac:spMk id="114" creationId="{9E358E4F-1730-4395-A66E-BD80F4AFE1ED}"/>
          </ac:spMkLst>
        </pc:spChg>
        <pc:spChg chg="add del mod">
          <ac:chgData name="Gravey Guillaume" userId="93871549-e43a-47b7-9673-0d1225e861d4" providerId="ADAL" clId="{98E49A8C-7308-49E5-8938-D53B42BE4C4D}" dt="2019-05-14T22:30:56.970" v="4132"/>
          <ac:spMkLst>
            <pc:docMk/>
            <pc:sldMk cId="1442880757" sldId="643"/>
            <ac:spMk id="115" creationId="{3C22AB89-0186-4ED5-98AD-D7B54FD266D9}"/>
          </ac:spMkLst>
        </pc:spChg>
        <pc:spChg chg="add del mod">
          <ac:chgData name="Gravey Guillaume" userId="93871549-e43a-47b7-9673-0d1225e861d4" providerId="ADAL" clId="{98E49A8C-7308-49E5-8938-D53B42BE4C4D}" dt="2019-05-14T22:30:56.971" v="4134"/>
          <ac:spMkLst>
            <pc:docMk/>
            <pc:sldMk cId="1442880757" sldId="643"/>
            <ac:spMk id="116" creationId="{2DCDAB93-4288-4FF4-9D2A-B66749A639F2}"/>
          </ac:spMkLst>
        </pc:spChg>
        <pc:spChg chg="add del mod">
          <ac:chgData name="Gravey Guillaume" userId="93871549-e43a-47b7-9673-0d1225e861d4" providerId="ADAL" clId="{98E49A8C-7308-49E5-8938-D53B42BE4C4D}" dt="2019-05-14T22:30:56.972" v="4136"/>
          <ac:spMkLst>
            <pc:docMk/>
            <pc:sldMk cId="1442880757" sldId="643"/>
            <ac:spMk id="117" creationId="{28ED28E0-ED3F-4EE4-9108-4FBA8FCE9057}"/>
          </ac:spMkLst>
        </pc:spChg>
        <pc:spChg chg="add del mod">
          <ac:chgData name="Gravey Guillaume" userId="93871549-e43a-47b7-9673-0d1225e861d4" providerId="ADAL" clId="{98E49A8C-7308-49E5-8938-D53B42BE4C4D}" dt="2019-05-14T22:30:56.973" v="4138"/>
          <ac:spMkLst>
            <pc:docMk/>
            <pc:sldMk cId="1442880757" sldId="643"/>
            <ac:spMk id="118" creationId="{E7835F10-3401-4444-9A2E-CB3F6703DCD1}"/>
          </ac:spMkLst>
        </pc:spChg>
        <pc:spChg chg="add del mod">
          <ac:chgData name="Gravey Guillaume" userId="93871549-e43a-47b7-9673-0d1225e861d4" providerId="ADAL" clId="{98E49A8C-7308-49E5-8938-D53B42BE4C4D}" dt="2019-05-14T22:30:56.974" v="4140"/>
          <ac:spMkLst>
            <pc:docMk/>
            <pc:sldMk cId="1442880757" sldId="643"/>
            <ac:spMk id="119" creationId="{A5F88C5B-0FAC-435D-8FB5-B9499E7D9072}"/>
          </ac:spMkLst>
        </pc:spChg>
        <pc:spChg chg="add del mod">
          <ac:chgData name="Gravey Guillaume" userId="93871549-e43a-47b7-9673-0d1225e861d4" providerId="ADAL" clId="{98E49A8C-7308-49E5-8938-D53B42BE4C4D}" dt="2019-05-14T22:30:56.975" v="4142"/>
          <ac:spMkLst>
            <pc:docMk/>
            <pc:sldMk cId="1442880757" sldId="643"/>
            <ac:spMk id="120" creationId="{A9CE29D2-693D-46C6-97BA-EBF8C82744FF}"/>
          </ac:spMkLst>
        </pc:spChg>
        <pc:spChg chg="add del mod">
          <ac:chgData name="Gravey Guillaume" userId="93871549-e43a-47b7-9673-0d1225e861d4" providerId="ADAL" clId="{98E49A8C-7308-49E5-8938-D53B42BE4C4D}" dt="2019-05-14T22:30:56.975" v="4143"/>
          <ac:spMkLst>
            <pc:docMk/>
            <pc:sldMk cId="1442880757" sldId="643"/>
            <ac:spMk id="121" creationId="{F68ED03A-FDB9-49F7-8DCA-98BBB7405ADF}"/>
          </ac:spMkLst>
        </pc:spChg>
        <pc:spChg chg="add del mod">
          <ac:chgData name="Gravey Guillaume" userId="93871549-e43a-47b7-9673-0d1225e861d4" providerId="ADAL" clId="{98E49A8C-7308-49E5-8938-D53B42BE4C4D}" dt="2019-05-14T22:30:56.976" v="4145"/>
          <ac:spMkLst>
            <pc:docMk/>
            <pc:sldMk cId="1442880757" sldId="643"/>
            <ac:spMk id="122" creationId="{1E76D8B6-811D-450F-9DE2-D5EEF442B47B}"/>
          </ac:spMkLst>
        </pc:spChg>
        <pc:spChg chg="add del mod">
          <ac:chgData name="Gravey Guillaume" userId="93871549-e43a-47b7-9673-0d1225e861d4" providerId="ADAL" clId="{98E49A8C-7308-49E5-8938-D53B42BE4C4D}" dt="2019-05-14T22:30:56.977" v="4147"/>
          <ac:spMkLst>
            <pc:docMk/>
            <pc:sldMk cId="1442880757" sldId="643"/>
            <ac:spMk id="123" creationId="{94CF4ACD-49DF-4453-813E-4885EC299D0E}"/>
          </ac:spMkLst>
        </pc:spChg>
        <pc:spChg chg="add del mod">
          <ac:chgData name="Gravey Guillaume" userId="93871549-e43a-47b7-9673-0d1225e861d4" providerId="ADAL" clId="{98E49A8C-7308-49E5-8938-D53B42BE4C4D}" dt="2019-05-14T22:30:56.978" v="4149"/>
          <ac:spMkLst>
            <pc:docMk/>
            <pc:sldMk cId="1442880757" sldId="643"/>
            <ac:spMk id="124" creationId="{11759358-2E65-4A42-9F79-722084455102}"/>
          </ac:spMkLst>
        </pc:spChg>
        <pc:spChg chg="add del mod">
          <ac:chgData name="Gravey Guillaume" userId="93871549-e43a-47b7-9673-0d1225e861d4" providerId="ADAL" clId="{98E49A8C-7308-49E5-8938-D53B42BE4C4D}" dt="2019-05-14T22:30:56.979" v="4151"/>
          <ac:spMkLst>
            <pc:docMk/>
            <pc:sldMk cId="1442880757" sldId="643"/>
            <ac:spMk id="125" creationId="{8DA9C985-EEC8-45C5-A078-9CAD2BD212C9}"/>
          </ac:spMkLst>
        </pc:spChg>
        <pc:spChg chg="add del mod">
          <ac:chgData name="Gravey Guillaume" userId="93871549-e43a-47b7-9673-0d1225e861d4" providerId="ADAL" clId="{98E49A8C-7308-49E5-8938-D53B42BE4C4D}" dt="2019-05-14T22:30:56.980" v="4153"/>
          <ac:spMkLst>
            <pc:docMk/>
            <pc:sldMk cId="1442880757" sldId="643"/>
            <ac:spMk id="126" creationId="{50717293-47F3-42D6-940B-A264AB2E48A2}"/>
          </ac:spMkLst>
        </pc:spChg>
        <pc:spChg chg="add del mod">
          <ac:chgData name="Gravey Guillaume" userId="93871549-e43a-47b7-9673-0d1225e861d4" providerId="ADAL" clId="{98E49A8C-7308-49E5-8938-D53B42BE4C4D}" dt="2019-05-14T22:30:56.981" v="4155"/>
          <ac:spMkLst>
            <pc:docMk/>
            <pc:sldMk cId="1442880757" sldId="643"/>
            <ac:spMk id="127" creationId="{28B6F998-16B8-4A94-A496-268AE07C0138}"/>
          </ac:spMkLst>
        </pc:spChg>
        <pc:spChg chg="add del mod">
          <ac:chgData name="Gravey Guillaume" userId="93871549-e43a-47b7-9673-0d1225e861d4" providerId="ADAL" clId="{98E49A8C-7308-49E5-8938-D53B42BE4C4D}" dt="2019-05-14T22:30:56.982" v="4157"/>
          <ac:spMkLst>
            <pc:docMk/>
            <pc:sldMk cId="1442880757" sldId="643"/>
            <ac:spMk id="128" creationId="{D6F7083F-A0C1-47F3-9A6B-CE95889AD2AD}"/>
          </ac:spMkLst>
        </pc:spChg>
        <pc:spChg chg="add mod">
          <ac:chgData name="Gravey Guillaume" userId="93871549-e43a-47b7-9673-0d1225e861d4" providerId="ADAL" clId="{98E49A8C-7308-49E5-8938-D53B42BE4C4D}" dt="2019-05-14T22:30:57.152" v="4218"/>
          <ac:spMkLst>
            <pc:docMk/>
            <pc:sldMk cId="1442880757" sldId="643"/>
            <ac:spMk id="129" creationId="{92D0A601-DFC8-4C85-AD1D-7507EA131176}"/>
          </ac:spMkLst>
        </pc:spChg>
        <pc:spChg chg="add mod">
          <ac:chgData name="Gravey Guillaume" userId="93871549-e43a-47b7-9673-0d1225e861d4" providerId="ADAL" clId="{98E49A8C-7308-49E5-8938-D53B42BE4C4D}" dt="2019-05-14T22:30:57.209" v="4279"/>
          <ac:spMkLst>
            <pc:docMk/>
            <pc:sldMk cId="1442880757" sldId="643"/>
            <ac:spMk id="130" creationId="{B63F2787-BF90-492D-99E5-AC84D2FC50BD}"/>
          </ac:spMkLst>
        </pc:spChg>
        <pc:spChg chg="add mod">
          <ac:chgData name="Gravey Guillaume" userId="93871549-e43a-47b7-9673-0d1225e861d4" providerId="ADAL" clId="{98E49A8C-7308-49E5-8938-D53B42BE4C4D}" dt="2019-05-14T22:30:57.224" v="4303"/>
          <ac:spMkLst>
            <pc:docMk/>
            <pc:sldMk cId="1442880757" sldId="643"/>
            <ac:spMk id="131" creationId="{9EF2B8E5-14F6-4AC9-9F18-88CF4996BA1B}"/>
          </ac:spMkLst>
        </pc:spChg>
        <pc:spChg chg="add mod">
          <ac:chgData name="Gravey Guillaume" userId="93871549-e43a-47b7-9673-0d1225e861d4" providerId="ADAL" clId="{98E49A8C-7308-49E5-8938-D53B42BE4C4D}" dt="2019-05-14T22:30:57.237" v="4323"/>
          <ac:spMkLst>
            <pc:docMk/>
            <pc:sldMk cId="1442880757" sldId="643"/>
            <ac:spMk id="132" creationId="{54EB87CE-AEC0-429A-8F5F-BAF9EDA613B5}"/>
          </ac:spMkLst>
        </pc:spChg>
        <pc:spChg chg="add mod">
          <ac:chgData name="Gravey Guillaume" userId="93871549-e43a-47b7-9673-0d1225e861d4" providerId="ADAL" clId="{98E49A8C-7308-49E5-8938-D53B42BE4C4D}" dt="2019-05-14T22:30:57.249" v="4349"/>
          <ac:spMkLst>
            <pc:docMk/>
            <pc:sldMk cId="1442880757" sldId="643"/>
            <ac:spMk id="133" creationId="{F8E66683-2E45-4C54-82EB-2B4DE3CA2419}"/>
          </ac:spMkLst>
        </pc:spChg>
        <pc:spChg chg="add mod">
          <ac:chgData name="Gravey Guillaume" userId="93871549-e43a-47b7-9673-0d1225e861d4" providerId="ADAL" clId="{98E49A8C-7308-49E5-8938-D53B42BE4C4D}" dt="2019-05-14T22:30:57.287" v="4394"/>
          <ac:spMkLst>
            <pc:docMk/>
            <pc:sldMk cId="1442880757" sldId="643"/>
            <ac:spMk id="134" creationId="{8B135C79-1E5F-4455-8518-A9D43BA167FF}"/>
          </ac:spMkLst>
        </pc:spChg>
        <pc:spChg chg="add mod">
          <ac:chgData name="Gravey Guillaume" userId="93871549-e43a-47b7-9673-0d1225e861d4" providerId="ADAL" clId="{98E49A8C-7308-49E5-8938-D53B42BE4C4D}" dt="2019-05-14T22:30:57.329" v="4446"/>
          <ac:spMkLst>
            <pc:docMk/>
            <pc:sldMk cId="1442880757" sldId="643"/>
            <ac:spMk id="135" creationId="{ACE6E1FF-DD2F-4DDB-812E-4E03D7131356}"/>
          </ac:spMkLst>
        </pc:spChg>
        <pc:spChg chg="add mod">
          <ac:chgData name="Gravey Guillaume" userId="93871549-e43a-47b7-9673-0d1225e861d4" providerId="ADAL" clId="{98E49A8C-7308-49E5-8938-D53B42BE4C4D}" dt="2019-05-14T22:30:57.373" v="4501"/>
          <ac:spMkLst>
            <pc:docMk/>
            <pc:sldMk cId="1442880757" sldId="643"/>
            <ac:spMk id="137" creationId="{DF67D3F0-23B8-43BA-98E0-60E5523AB6FF}"/>
          </ac:spMkLst>
        </pc:spChg>
        <pc:spChg chg="add mod">
          <ac:chgData name="Gravey Guillaume" userId="93871549-e43a-47b7-9673-0d1225e861d4" providerId="ADAL" clId="{98E49A8C-7308-49E5-8938-D53B42BE4C4D}" dt="2019-05-14T22:30:57.446" v="4614"/>
          <ac:spMkLst>
            <pc:docMk/>
            <pc:sldMk cId="1442880757" sldId="643"/>
            <ac:spMk id="142" creationId="{BF7F0D3F-A174-4B28-A28C-94815D204F9B}"/>
          </ac:spMkLst>
        </pc:spChg>
        <pc:spChg chg="add mod">
          <ac:chgData name="Gravey Guillaume" userId="93871549-e43a-47b7-9673-0d1225e861d4" providerId="ADAL" clId="{98E49A8C-7308-49E5-8938-D53B42BE4C4D}" dt="2019-05-14T22:30:57.483" v="4660"/>
          <ac:spMkLst>
            <pc:docMk/>
            <pc:sldMk cId="1442880757" sldId="643"/>
            <ac:spMk id="143" creationId="{56C1AE5E-26E7-49DC-89B6-411E6993CEC9}"/>
          </ac:spMkLst>
        </pc:spChg>
        <pc:spChg chg="add mod">
          <ac:chgData name="Gravey Guillaume" userId="93871549-e43a-47b7-9673-0d1225e861d4" providerId="ADAL" clId="{98E49A8C-7308-49E5-8938-D53B42BE4C4D}" dt="2019-05-14T22:30:57.503" v="4695"/>
          <ac:spMkLst>
            <pc:docMk/>
            <pc:sldMk cId="1442880757" sldId="643"/>
            <ac:spMk id="144" creationId="{F31D2FFF-3B25-4CF8-BB66-AE626532BEA6}"/>
          </ac:spMkLst>
        </pc:spChg>
        <pc:spChg chg="add mod">
          <ac:chgData name="Gravey Guillaume" userId="93871549-e43a-47b7-9673-0d1225e861d4" providerId="ADAL" clId="{98E49A8C-7308-49E5-8938-D53B42BE4C4D}" dt="2019-05-14T22:30:57.540" v="4740"/>
          <ac:spMkLst>
            <pc:docMk/>
            <pc:sldMk cId="1442880757" sldId="643"/>
            <ac:spMk id="145" creationId="{46F4A7B2-7F21-4EAF-97C3-8722E7E0DAA2}"/>
          </ac:spMkLst>
        </pc:spChg>
        <pc:spChg chg="add mod">
          <ac:chgData name="Gravey Guillaume" userId="93871549-e43a-47b7-9673-0d1225e861d4" providerId="ADAL" clId="{98E49A8C-7308-49E5-8938-D53B42BE4C4D}" dt="2019-05-14T22:30:57.577" v="4786"/>
          <ac:spMkLst>
            <pc:docMk/>
            <pc:sldMk cId="1442880757" sldId="643"/>
            <ac:spMk id="146" creationId="{545BE51A-F2CF-4CC7-A5D4-5E2A1B3EF2A7}"/>
          </ac:spMkLst>
        </pc:spChg>
        <pc:spChg chg="add mod">
          <ac:chgData name="Gravey Guillaume" userId="93871549-e43a-47b7-9673-0d1225e861d4" providerId="ADAL" clId="{98E49A8C-7308-49E5-8938-D53B42BE4C4D}" dt="2019-05-14T22:30:57.598" v="4821"/>
          <ac:spMkLst>
            <pc:docMk/>
            <pc:sldMk cId="1442880757" sldId="643"/>
            <ac:spMk id="147" creationId="{161994DF-B484-4F34-871A-2E029B3A0973}"/>
          </ac:spMkLst>
        </pc:spChg>
        <pc:spChg chg="add mod">
          <ac:chgData name="Gravey Guillaume" userId="93871549-e43a-47b7-9673-0d1225e861d4" providerId="ADAL" clId="{98E49A8C-7308-49E5-8938-D53B42BE4C4D}" dt="2019-05-14T22:30:57.617" v="4854"/>
          <ac:spMkLst>
            <pc:docMk/>
            <pc:sldMk cId="1442880757" sldId="643"/>
            <ac:spMk id="148" creationId="{95951782-0EEF-40E0-A403-E01D37BE3FC6}"/>
          </ac:spMkLst>
        </pc:spChg>
        <pc:spChg chg="add mod">
          <ac:chgData name="Gravey Guillaume" userId="93871549-e43a-47b7-9673-0d1225e861d4" providerId="ADAL" clId="{98E49A8C-7308-49E5-8938-D53B42BE4C4D}" dt="2019-05-14T22:30:57.619" v="4857"/>
          <ac:spMkLst>
            <pc:docMk/>
            <pc:sldMk cId="1442880757" sldId="643"/>
            <ac:spMk id="149" creationId="{AF0497D4-3348-4256-A883-7BC7D7ED2BEC}"/>
          </ac:spMkLst>
        </pc:spChg>
        <pc:spChg chg="add mod">
          <ac:chgData name="Gravey Guillaume" userId="93871549-e43a-47b7-9673-0d1225e861d4" providerId="ADAL" clId="{98E49A8C-7308-49E5-8938-D53B42BE4C4D}" dt="2019-05-14T22:30:57.649" v="4895"/>
          <ac:spMkLst>
            <pc:docMk/>
            <pc:sldMk cId="1442880757" sldId="643"/>
            <ac:spMk id="150" creationId="{C7DA2FB4-D212-4681-B5C2-FDDAA44413DC}"/>
          </ac:spMkLst>
        </pc:spChg>
        <pc:spChg chg="add mod">
          <ac:chgData name="Gravey Guillaume" userId="93871549-e43a-47b7-9673-0d1225e861d4" providerId="ADAL" clId="{98E49A8C-7308-49E5-8938-D53B42BE4C4D}" dt="2019-05-14T22:30:57.677" v="4933"/>
          <ac:spMkLst>
            <pc:docMk/>
            <pc:sldMk cId="1442880757" sldId="643"/>
            <ac:spMk id="151" creationId="{7EE4D805-0F65-48FF-AC47-561B37AF35E4}"/>
          </ac:spMkLst>
        </pc:spChg>
        <pc:spChg chg="add mod">
          <ac:chgData name="Gravey Guillaume" userId="93871549-e43a-47b7-9673-0d1225e861d4" providerId="ADAL" clId="{98E49A8C-7308-49E5-8938-D53B42BE4C4D}" dt="2019-05-14T22:30:57.730" v="4971"/>
          <ac:spMkLst>
            <pc:docMk/>
            <pc:sldMk cId="1442880757" sldId="643"/>
            <ac:spMk id="152" creationId="{EE1810CF-566B-4B95-9BEF-A9B786FBFAA0}"/>
          </ac:spMkLst>
        </pc:spChg>
        <pc:spChg chg="add mod">
          <ac:chgData name="Gravey Guillaume" userId="93871549-e43a-47b7-9673-0d1225e861d4" providerId="ADAL" clId="{98E49A8C-7308-49E5-8938-D53B42BE4C4D}" dt="2019-05-14T22:30:57.763" v="5009"/>
          <ac:spMkLst>
            <pc:docMk/>
            <pc:sldMk cId="1442880757" sldId="643"/>
            <ac:spMk id="153" creationId="{E6ABC1CF-7EC0-4121-903B-A74047CC7BA4}"/>
          </ac:spMkLst>
        </pc:spChg>
        <pc:spChg chg="add mod">
          <ac:chgData name="Gravey Guillaume" userId="93871549-e43a-47b7-9673-0d1225e861d4" providerId="ADAL" clId="{98E49A8C-7308-49E5-8938-D53B42BE4C4D}" dt="2019-05-14T22:30:57.808" v="5054"/>
          <ac:spMkLst>
            <pc:docMk/>
            <pc:sldMk cId="1442880757" sldId="643"/>
            <ac:spMk id="154" creationId="{B8AB0338-3154-4F61-BDF9-EDC4E8D1B989}"/>
          </ac:spMkLst>
        </pc:spChg>
        <pc:spChg chg="add mod">
          <ac:chgData name="Gravey Guillaume" userId="93871549-e43a-47b7-9673-0d1225e861d4" providerId="ADAL" clId="{98E49A8C-7308-49E5-8938-D53B42BE4C4D}" dt="2019-05-14T22:30:57.849" v="5100"/>
          <ac:spMkLst>
            <pc:docMk/>
            <pc:sldMk cId="1442880757" sldId="643"/>
            <ac:spMk id="155" creationId="{011EB6F9-FF0E-4B75-8B2E-CBC2D964F783}"/>
          </ac:spMkLst>
        </pc:spChg>
        <pc:spChg chg="add mod">
          <ac:chgData name="Gravey Guillaume" userId="93871549-e43a-47b7-9673-0d1225e861d4" providerId="ADAL" clId="{98E49A8C-7308-49E5-8938-D53B42BE4C4D}" dt="2019-05-14T22:30:57.870" v="5133"/>
          <ac:spMkLst>
            <pc:docMk/>
            <pc:sldMk cId="1442880757" sldId="643"/>
            <ac:spMk id="156" creationId="{0557E1F3-ADE1-4123-9C14-C52BCD6AB5A3}"/>
          </ac:spMkLst>
        </pc:spChg>
        <pc:spChg chg="add mod">
          <ac:chgData name="Gravey Guillaume" userId="93871549-e43a-47b7-9673-0d1225e861d4" providerId="ADAL" clId="{98E49A8C-7308-49E5-8938-D53B42BE4C4D}" dt="2019-05-14T22:30:57.872" v="5136"/>
          <ac:spMkLst>
            <pc:docMk/>
            <pc:sldMk cId="1442880757" sldId="643"/>
            <ac:spMk id="157" creationId="{78DA7213-2954-4C47-89A6-BA45690B85B7}"/>
          </ac:spMkLst>
        </pc:spChg>
        <pc:spChg chg="add mod">
          <ac:chgData name="Gravey Guillaume" userId="93871549-e43a-47b7-9673-0d1225e861d4" providerId="ADAL" clId="{98E49A8C-7308-49E5-8938-D53B42BE4C4D}" dt="2019-05-14T22:30:57.903" v="5174"/>
          <ac:spMkLst>
            <pc:docMk/>
            <pc:sldMk cId="1442880757" sldId="643"/>
            <ac:spMk id="158" creationId="{B4583AC1-F2EB-4241-9C1F-97F47871D38B}"/>
          </ac:spMkLst>
        </pc:spChg>
        <pc:spChg chg="add mod">
          <ac:chgData name="Gravey Guillaume" userId="93871549-e43a-47b7-9673-0d1225e861d4" providerId="ADAL" clId="{98E49A8C-7308-49E5-8938-D53B42BE4C4D}" dt="2019-05-14T22:30:57.932" v="5212"/>
          <ac:spMkLst>
            <pc:docMk/>
            <pc:sldMk cId="1442880757" sldId="643"/>
            <ac:spMk id="159" creationId="{3E341B06-72E4-4A95-A51A-F339C482B57D}"/>
          </ac:spMkLst>
        </pc:spChg>
        <pc:spChg chg="add mod">
          <ac:chgData name="Gravey Guillaume" userId="93871549-e43a-47b7-9673-0d1225e861d4" providerId="ADAL" clId="{98E49A8C-7308-49E5-8938-D53B42BE4C4D}" dt="2019-05-14T22:30:57.962" v="5250"/>
          <ac:spMkLst>
            <pc:docMk/>
            <pc:sldMk cId="1442880757" sldId="643"/>
            <ac:spMk id="160" creationId="{2FC7E738-DEA7-42DB-BA2C-9787B81160F5}"/>
          </ac:spMkLst>
        </pc:spChg>
        <pc:spChg chg="add mod">
          <ac:chgData name="Gravey Guillaume" userId="93871549-e43a-47b7-9673-0d1225e861d4" providerId="ADAL" clId="{98E49A8C-7308-49E5-8938-D53B42BE4C4D}" dt="2019-05-14T22:30:57.991" v="5288"/>
          <ac:spMkLst>
            <pc:docMk/>
            <pc:sldMk cId="1442880757" sldId="643"/>
            <ac:spMk id="161" creationId="{1B78A181-A952-430E-A7E8-736A73D51443}"/>
          </ac:spMkLst>
        </pc:spChg>
        <pc:spChg chg="add mod">
          <ac:chgData name="Gravey Guillaume" userId="93871549-e43a-47b7-9673-0d1225e861d4" providerId="ADAL" clId="{98E49A8C-7308-49E5-8938-D53B42BE4C4D}" dt="2019-05-14T22:30:58.028" v="5333"/>
          <ac:spMkLst>
            <pc:docMk/>
            <pc:sldMk cId="1442880757" sldId="643"/>
            <ac:spMk id="162" creationId="{79E6323F-56CC-481D-933A-C65FB2047E9E}"/>
          </ac:spMkLst>
        </pc:spChg>
        <pc:spChg chg="add mod">
          <ac:chgData name="Gravey Guillaume" userId="93871549-e43a-47b7-9673-0d1225e861d4" providerId="ADAL" clId="{98E49A8C-7308-49E5-8938-D53B42BE4C4D}" dt="2019-05-14T22:30:58.068" v="5379"/>
          <ac:spMkLst>
            <pc:docMk/>
            <pc:sldMk cId="1442880757" sldId="643"/>
            <ac:spMk id="163" creationId="{1AE338CD-5C04-4E13-8730-6A892A2AD336}"/>
          </ac:spMkLst>
        </pc:spChg>
        <pc:cxnChg chg="del">
          <ac:chgData name="Gravey Guillaume" userId="93871549-e43a-47b7-9673-0d1225e861d4" providerId="ADAL" clId="{98E49A8C-7308-49E5-8938-D53B42BE4C4D}" dt="2019-05-14T22:28:57.370" v="1847"/>
          <ac:cxnSpMkLst>
            <pc:docMk/>
            <pc:sldMk cId="1442880757" sldId="643"/>
            <ac:cxnSpMk id="11" creationId="{1798A381-7987-45D0-B081-F081271A40A8}"/>
          </ac:cxnSpMkLst>
        </pc:cxnChg>
        <pc:cxnChg chg="del">
          <ac:chgData name="Gravey Guillaume" userId="93871549-e43a-47b7-9673-0d1225e861d4" providerId="ADAL" clId="{98E49A8C-7308-49E5-8938-D53B42BE4C4D}" dt="2019-05-14T22:28:57.361" v="1831"/>
          <ac:cxnSpMkLst>
            <pc:docMk/>
            <pc:sldMk cId="1442880757" sldId="643"/>
            <ac:cxnSpMk id="13" creationId="{BAB43909-6BA4-4B5B-AD41-21A5C4EC1B27}"/>
          </ac:cxnSpMkLst>
        </pc:cxnChg>
        <pc:cxnChg chg="del">
          <ac:chgData name="Gravey Guillaume" userId="93871549-e43a-47b7-9673-0d1225e861d4" providerId="ADAL" clId="{98E49A8C-7308-49E5-8938-D53B42BE4C4D}" dt="2019-05-14T22:28:57.360" v="1829"/>
          <ac:cxnSpMkLst>
            <pc:docMk/>
            <pc:sldMk cId="1442880757" sldId="643"/>
            <ac:cxnSpMk id="14" creationId="{98F208A7-6E1B-40D0-A89A-0C0DF7CE7A77}"/>
          </ac:cxnSpMkLst>
        </pc:cxnChg>
        <pc:cxnChg chg="del">
          <ac:chgData name="Gravey Guillaume" userId="93871549-e43a-47b7-9673-0d1225e861d4" providerId="ADAL" clId="{98E49A8C-7308-49E5-8938-D53B42BE4C4D}" dt="2019-05-14T22:28:57.359" v="1827"/>
          <ac:cxnSpMkLst>
            <pc:docMk/>
            <pc:sldMk cId="1442880757" sldId="643"/>
            <ac:cxnSpMk id="15" creationId="{58421144-6396-40F2-8B79-CC6A1BBF4373}"/>
          </ac:cxnSpMkLst>
        </pc:cxnChg>
        <pc:cxnChg chg="add del mod">
          <ac:chgData name="Gravey Guillaume" userId="93871549-e43a-47b7-9673-0d1225e861d4" providerId="ADAL" clId="{98E49A8C-7308-49E5-8938-D53B42BE4C4D}" dt="2019-05-14T22:30:19.538" v="2982"/>
          <ac:cxnSpMkLst>
            <pc:docMk/>
            <pc:sldMk cId="1442880757" sldId="643"/>
            <ac:cxnSpMk id="74" creationId="{DB15283E-A105-4A7D-BF63-4B07D0D93C63}"/>
          </ac:cxnSpMkLst>
        </pc:cxnChg>
        <pc:cxnChg chg="add del mod ord">
          <ac:chgData name="Gravey Guillaume" userId="93871549-e43a-47b7-9673-0d1225e861d4" providerId="ADAL" clId="{98E49A8C-7308-49E5-8938-D53B42BE4C4D}" dt="2019-05-14T22:30:19.528" v="2966"/>
          <ac:cxnSpMkLst>
            <pc:docMk/>
            <pc:sldMk cId="1442880757" sldId="643"/>
            <ac:cxnSpMk id="76" creationId="{89DA92E0-FA85-4CD0-BC45-CD2E105E2DD6}"/>
          </ac:cxnSpMkLst>
        </pc:cxnChg>
        <pc:cxnChg chg="add del mod ord">
          <ac:chgData name="Gravey Guillaume" userId="93871549-e43a-47b7-9673-0d1225e861d4" providerId="ADAL" clId="{98E49A8C-7308-49E5-8938-D53B42BE4C4D}" dt="2019-05-14T22:30:19.527" v="2964"/>
          <ac:cxnSpMkLst>
            <pc:docMk/>
            <pc:sldMk cId="1442880757" sldId="643"/>
            <ac:cxnSpMk id="77" creationId="{28493F1C-5507-499E-AFE6-018D07E309E0}"/>
          </ac:cxnSpMkLst>
        </pc:cxnChg>
        <pc:cxnChg chg="add del mod ord">
          <ac:chgData name="Gravey Guillaume" userId="93871549-e43a-47b7-9673-0d1225e861d4" providerId="ADAL" clId="{98E49A8C-7308-49E5-8938-D53B42BE4C4D}" dt="2019-05-14T22:30:19.526" v="2962"/>
          <ac:cxnSpMkLst>
            <pc:docMk/>
            <pc:sldMk cId="1442880757" sldId="643"/>
            <ac:cxnSpMk id="78" creationId="{8B3F44ED-8CF3-411F-B15A-ADD43A24662B}"/>
          </ac:cxnSpMkLst>
        </pc:cxnChg>
        <pc:cxnChg chg="add del mod">
          <ac:chgData name="Gravey Guillaume" userId="93871549-e43a-47b7-9673-0d1225e861d4" providerId="ADAL" clId="{98E49A8C-7308-49E5-8938-D53B42BE4C4D}" dt="2019-05-14T22:30:56.964" v="4120"/>
          <ac:cxnSpMkLst>
            <pc:docMk/>
            <pc:sldMk cId="1442880757" sldId="643"/>
            <ac:cxnSpMk id="105" creationId="{9B7A1377-4893-4970-8D8E-7CF718BE1F57}"/>
          </ac:cxnSpMkLst>
        </pc:cxnChg>
        <pc:cxnChg chg="add del mod ord">
          <ac:chgData name="Gravey Guillaume" userId="93871549-e43a-47b7-9673-0d1225e861d4" providerId="ADAL" clId="{98E49A8C-7308-49E5-8938-D53B42BE4C4D}" dt="2019-05-14T22:30:56.956" v="4104"/>
          <ac:cxnSpMkLst>
            <pc:docMk/>
            <pc:sldMk cId="1442880757" sldId="643"/>
            <ac:cxnSpMk id="107" creationId="{6E143BF7-FA07-4DEC-94EC-DEA39BDC5CEE}"/>
          </ac:cxnSpMkLst>
        </pc:cxnChg>
        <pc:cxnChg chg="add del mod ord">
          <ac:chgData name="Gravey Guillaume" userId="93871549-e43a-47b7-9673-0d1225e861d4" providerId="ADAL" clId="{98E49A8C-7308-49E5-8938-D53B42BE4C4D}" dt="2019-05-14T22:30:56.955" v="4102"/>
          <ac:cxnSpMkLst>
            <pc:docMk/>
            <pc:sldMk cId="1442880757" sldId="643"/>
            <ac:cxnSpMk id="108" creationId="{863A5B4C-A7AB-4138-8602-C4B3F81B02BB}"/>
          </ac:cxnSpMkLst>
        </pc:cxnChg>
        <pc:cxnChg chg="add del mod ord">
          <ac:chgData name="Gravey Guillaume" userId="93871549-e43a-47b7-9673-0d1225e861d4" providerId="ADAL" clId="{98E49A8C-7308-49E5-8938-D53B42BE4C4D}" dt="2019-05-14T22:30:56.954" v="4100"/>
          <ac:cxnSpMkLst>
            <pc:docMk/>
            <pc:sldMk cId="1442880757" sldId="643"/>
            <ac:cxnSpMk id="109" creationId="{8A3699F6-E8CF-46D4-B099-BABFBEC0EE12}"/>
          </ac:cxnSpMkLst>
        </pc:cxnChg>
        <pc:cxnChg chg="add mod">
          <ac:chgData name="Gravey Guillaume" userId="93871549-e43a-47b7-9673-0d1225e861d4" providerId="ADAL" clId="{98E49A8C-7308-49E5-8938-D53B42BE4C4D}" dt="2019-05-14T22:30:57.332" v="4452" actId="208"/>
          <ac:cxnSpMkLst>
            <pc:docMk/>
            <pc:sldMk cId="1442880757" sldId="643"/>
            <ac:cxnSpMk id="136" creationId="{A8576286-3F96-466D-9357-0B2DDE0777EC}"/>
          </ac:cxnSpMkLst>
        </pc:cxnChg>
        <pc:cxnChg chg="add mod ord">
          <ac:chgData name="Gravey Guillaume" userId="93871549-e43a-47b7-9673-0d1225e861d4" providerId="ADAL" clId="{98E49A8C-7308-49E5-8938-D53B42BE4C4D}" dt="2019-05-14T22:30:57.381" v="4518"/>
          <ac:cxnSpMkLst>
            <pc:docMk/>
            <pc:sldMk cId="1442880757" sldId="643"/>
            <ac:cxnSpMk id="138" creationId="{4BCF7FBE-6854-481E-A741-2C56AD8D9E1A}"/>
          </ac:cxnSpMkLst>
        </pc:cxnChg>
        <pc:cxnChg chg="add mod ord">
          <ac:chgData name="Gravey Guillaume" userId="93871549-e43a-47b7-9673-0d1225e861d4" providerId="ADAL" clId="{98E49A8C-7308-49E5-8938-D53B42BE4C4D}" dt="2019-05-14T22:30:57.391" v="4535"/>
          <ac:cxnSpMkLst>
            <pc:docMk/>
            <pc:sldMk cId="1442880757" sldId="643"/>
            <ac:cxnSpMk id="139" creationId="{0A5AF90B-612F-46F6-8F41-7422E2AD8202}"/>
          </ac:cxnSpMkLst>
        </pc:cxnChg>
        <pc:cxnChg chg="add mod ord">
          <ac:chgData name="Gravey Guillaume" userId="93871549-e43a-47b7-9673-0d1225e861d4" providerId="ADAL" clId="{98E49A8C-7308-49E5-8938-D53B42BE4C4D}" dt="2019-05-14T22:30:57.399" v="4552"/>
          <ac:cxnSpMkLst>
            <pc:docMk/>
            <pc:sldMk cId="1442880757" sldId="643"/>
            <ac:cxnSpMk id="140" creationId="{20874507-B68D-4C75-94BE-476256ACEC00}"/>
          </ac:cxnSpMkLst>
        </pc:cxnChg>
        <pc:cxnChg chg="add mod ord">
          <ac:chgData name="Gravey Guillaume" userId="93871549-e43a-47b7-9673-0d1225e861d4" providerId="ADAL" clId="{98E49A8C-7308-49E5-8938-D53B42BE4C4D}" dt="2019-05-14T22:30:57.410" v="4569"/>
          <ac:cxnSpMkLst>
            <pc:docMk/>
            <pc:sldMk cId="1442880757" sldId="643"/>
            <ac:cxnSpMk id="141" creationId="{3999BDBD-CE8E-420A-A844-ACE7C6A8CBBC}"/>
          </ac:cxnSpMkLst>
        </pc:cxnChg>
      </pc:sldChg>
      <pc:sldChg chg="modSp del">
        <pc:chgData name="Gravey Guillaume" userId="93871549-e43a-47b7-9673-0d1225e861d4" providerId="ADAL" clId="{98E49A8C-7308-49E5-8938-D53B42BE4C4D}" dt="2019-05-14T21:36:54.050" v="79" actId="2696"/>
        <pc:sldMkLst>
          <pc:docMk/>
          <pc:sldMk cId="2869947622" sldId="2804"/>
        </pc:sldMkLst>
        <pc:graphicFrameChg chg="modGraphic">
          <ac:chgData name="Gravey Guillaume" userId="93871549-e43a-47b7-9673-0d1225e861d4" providerId="ADAL" clId="{98E49A8C-7308-49E5-8938-D53B42BE4C4D}" dt="2019-05-14T21:35:18.729" v="29" actId="14734"/>
          <ac:graphicFrameMkLst>
            <pc:docMk/>
            <pc:sldMk cId="2869947622" sldId="2804"/>
            <ac:graphicFrameMk id="8" creationId="{510F46D8-0818-47BD-BFAC-549987A29228}"/>
          </ac:graphicFrameMkLst>
        </pc:graphicFrameChg>
      </pc:sldChg>
      <pc:sldChg chg="addSp delSp modSp add">
        <pc:chgData name="Gravey Guillaume" userId="93871549-e43a-47b7-9673-0d1225e861d4" providerId="ADAL" clId="{98E49A8C-7308-49E5-8938-D53B42BE4C4D}" dt="2019-05-14T22:25:57.502" v="1696" actId="20577"/>
        <pc:sldMkLst>
          <pc:docMk/>
          <pc:sldMk cId="608722718" sldId="2806"/>
        </pc:sldMkLst>
        <pc:spChg chg="mod">
          <ac:chgData name="Gravey Guillaume" userId="93871549-e43a-47b7-9673-0d1225e861d4" providerId="ADAL" clId="{98E49A8C-7308-49E5-8938-D53B42BE4C4D}" dt="2019-05-14T22:20:40.023" v="1167" actId="1036"/>
          <ac:spMkLst>
            <pc:docMk/>
            <pc:sldMk cId="608722718" sldId="2806"/>
            <ac:spMk id="2" creationId="{7F7AE79C-D3C6-4BDE-B42D-554280A3DDC6}"/>
          </ac:spMkLst>
        </pc:spChg>
        <pc:spChg chg="del">
          <ac:chgData name="Gravey Guillaume" userId="93871549-e43a-47b7-9673-0d1225e861d4" providerId="ADAL" clId="{98E49A8C-7308-49E5-8938-D53B42BE4C4D}" dt="2019-05-14T22:17:39.942" v="947" actId="478"/>
          <ac:spMkLst>
            <pc:docMk/>
            <pc:sldMk cId="608722718" sldId="2806"/>
            <ac:spMk id="4" creationId="{128A4CFF-DA3D-40D9-AE4A-43514EF81404}"/>
          </ac:spMkLst>
        </pc:spChg>
        <pc:spChg chg="mod">
          <ac:chgData name="Gravey Guillaume" userId="93871549-e43a-47b7-9673-0d1225e861d4" providerId="ADAL" clId="{98E49A8C-7308-49E5-8938-D53B42BE4C4D}" dt="2019-05-14T22:17:37.424" v="946" actId="20577"/>
          <ac:spMkLst>
            <pc:docMk/>
            <pc:sldMk cId="608722718" sldId="2806"/>
            <ac:spMk id="5" creationId="{0C2E52E8-5174-4DEC-8C2B-568289BA718E}"/>
          </ac:spMkLst>
        </pc:spChg>
        <pc:spChg chg="add del">
          <ac:chgData name="Gravey Guillaume" userId="93871549-e43a-47b7-9673-0d1225e861d4" providerId="ADAL" clId="{98E49A8C-7308-49E5-8938-D53B42BE4C4D}" dt="2019-05-14T22:19:24.010" v="1058" actId="478"/>
          <ac:spMkLst>
            <pc:docMk/>
            <pc:sldMk cId="608722718" sldId="2806"/>
            <ac:spMk id="6" creationId="{8F2ED80A-10B0-4D4B-AE45-7B779F915B84}"/>
          </ac:spMkLst>
        </pc:spChg>
        <pc:spChg chg="add mod">
          <ac:chgData name="Gravey Guillaume" userId="93871549-e43a-47b7-9673-0d1225e861d4" providerId="ADAL" clId="{98E49A8C-7308-49E5-8938-D53B42BE4C4D}" dt="2019-05-14T22:22:33.958" v="1411" actId="20577"/>
          <ac:spMkLst>
            <pc:docMk/>
            <pc:sldMk cId="608722718" sldId="2806"/>
            <ac:spMk id="7" creationId="{40001440-5B51-4243-B645-8F1F13838103}"/>
          </ac:spMkLst>
        </pc:spChg>
        <pc:spChg chg="add mod">
          <ac:chgData name="Gravey Guillaume" userId="93871549-e43a-47b7-9673-0d1225e861d4" providerId="ADAL" clId="{98E49A8C-7308-49E5-8938-D53B42BE4C4D}" dt="2019-05-14T22:20:59.887" v="1170" actId="1076"/>
          <ac:spMkLst>
            <pc:docMk/>
            <pc:sldMk cId="608722718" sldId="2806"/>
            <ac:spMk id="8" creationId="{8EDB6BED-6675-4AE1-BD44-54936CD3CED5}"/>
          </ac:spMkLst>
        </pc:spChg>
        <pc:spChg chg="add mod">
          <ac:chgData name="Gravey Guillaume" userId="93871549-e43a-47b7-9673-0d1225e861d4" providerId="ADAL" clId="{98E49A8C-7308-49E5-8938-D53B42BE4C4D}" dt="2019-05-14T22:21:02.124" v="1171" actId="1076"/>
          <ac:spMkLst>
            <pc:docMk/>
            <pc:sldMk cId="608722718" sldId="2806"/>
            <ac:spMk id="9" creationId="{50EBB6E1-D583-491E-B5C0-DFF92B297BC1}"/>
          </ac:spMkLst>
        </pc:spChg>
        <pc:spChg chg="add del">
          <ac:chgData name="Gravey Guillaume" userId="93871549-e43a-47b7-9673-0d1225e861d4" providerId="ADAL" clId="{98E49A8C-7308-49E5-8938-D53B42BE4C4D}" dt="2019-05-14T22:19:24.010" v="1058" actId="478"/>
          <ac:spMkLst>
            <pc:docMk/>
            <pc:sldMk cId="608722718" sldId="2806"/>
            <ac:spMk id="10" creationId="{F0F61BE4-668E-4A67-A466-92B2AB16E617}"/>
          </ac:spMkLst>
        </pc:spChg>
        <pc:spChg chg="add mod">
          <ac:chgData name="Gravey Guillaume" userId="93871549-e43a-47b7-9673-0d1225e861d4" providerId="ADAL" clId="{98E49A8C-7308-49E5-8938-D53B42BE4C4D}" dt="2019-05-14T22:20:55.180" v="1169" actId="1076"/>
          <ac:spMkLst>
            <pc:docMk/>
            <pc:sldMk cId="608722718" sldId="2806"/>
            <ac:spMk id="11" creationId="{50FCA91E-6E6F-462C-A336-1512BD9FB3E9}"/>
          </ac:spMkLst>
        </pc:spChg>
        <pc:spChg chg="add mod">
          <ac:chgData name="Gravey Guillaume" userId="93871549-e43a-47b7-9673-0d1225e861d4" providerId="ADAL" clId="{98E49A8C-7308-49E5-8938-D53B42BE4C4D}" dt="2019-05-14T22:20:40.023" v="1167" actId="1036"/>
          <ac:spMkLst>
            <pc:docMk/>
            <pc:sldMk cId="608722718" sldId="2806"/>
            <ac:spMk id="12" creationId="{3E05B4EB-E592-4F13-AB71-B0EB65ADA2D4}"/>
          </ac:spMkLst>
        </pc:spChg>
        <pc:spChg chg="add mod">
          <ac:chgData name="Gravey Guillaume" userId="93871549-e43a-47b7-9673-0d1225e861d4" providerId="ADAL" clId="{98E49A8C-7308-49E5-8938-D53B42BE4C4D}" dt="2019-05-14T22:25:07.389" v="1646" actId="20577"/>
          <ac:spMkLst>
            <pc:docMk/>
            <pc:sldMk cId="608722718" sldId="2806"/>
            <ac:spMk id="13" creationId="{B71B9EAE-3478-46C2-B2CC-F5A79E3F8264}"/>
          </ac:spMkLst>
        </pc:spChg>
        <pc:spChg chg="add mod">
          <ac:chgData name="Gravey Guillaume" userId="93871549-e43a-47b7-9673-0d1225e861d4" providerId="ADAL" clId="{98E49A8C-7308-49E5-8938-D53B42BE4C4D}" dt="2019-05-14T22:25:27.197" v="1683" actId="20577"/>
          <ac:spMkLst>
            <pc:docMk/>
            <pc:sldMk cId="608722718" sldId="2806"/>
            <ac:spMk id="14" creationId="{A3019218-699F-4C8C-AD1A-EC4BD0287606}"/>
          </ac:spMkLst>
        </pc:spChg>
        <pc:spChg chg="add mod">
          <ac:chgData name="Gravey Guillaume" userId="93871549-e43a-47b7-9673-0d1225e861d4" providerId="ADAL" clId="{98E49A8C-7308-49E5-8938-D53B42BE4C4D}" dt="2019-05-14T22:25:43.044" v="1684"/>
          <ac:spMkLst>
            <pc:docMk/>
            <pc:sldMk cId="608722718" sldId="2806"/>
            <ac:spMk id="15" creationId="{F18AB109-BC1F-45C5-BECA-162EE3F8A516}"/>
          </ac:spMkLst>
        </pc:spChg>
        <pc:spChg chg="add del">
          <ac:chgData name="Gravey Guillaume" userId="93871549-e43a-47b7-9673-0d1225e861d4" providerId="ADAL" clId="{98E49A8C-7308-49E5-8938-D53B42BE4C4D}" dt="2019-05-14T22:19:24.010" v="1058" actId="478"/>
          <ac:spMkLst>
            <pc:docMk/>
            <pc:sldMk cId="608722718" sldId="2806"/>
            <ac:spMk id="16" creationId="{EA803421-649A-45BE-A5B4-81CC9FA3D9A3}"/>
          </ac:spMkLst>
        </pc:spChg>
        <pc:spChg chg="add del">
          <ac:chgData name="Gravey Guillaume" userId="93871549-e43a-47b7-9673-0d1225e861d4" providerId="ADAL" clId="{98E49A8C-7308-49E5-8938-D53B42BE4C4D}" dt="2019-05-14T22:19:24.010" v="1058" actId="478"/>
          <ac:spMkLst>
            <pc:docMk/>
            <pc:sldMk cId="608722718" sldId="2806"/>
            <ac:spMk id="17" creationId="{A0768344-5C53-4D9F-812E-70870E9B0F55}"/>
          </ac:spMkLst>
        </pc:spChg>
        <pc:spChg chg="add mod">
          <ac:chgData name="Gravey Guillaume" userId="93871549-e43a-47b7-9673-0d1225e861d4" providerId="ADAL" clId="{98E49A8C-7308-49E5-8938-D53B42BE4C4D}" dt="2019-05-14T22:25:57.502" v="1696" actId="20577"/>
          <ac:spMkLst>
            <pc:docMk/>
            <pc:sldMk cId="608722718" sldId="2806"/>
            <ac:spMk id="18" creationId="{F2EE6B61-3000-4D99-9CBB-E5BE53EA7F7D}"/>
          </ac:spMkLst>
        </pc:spChg>
        <pc:spChg chg="add mod">
          <ac:chgData name="Gravey Guillaume" userId="93871549-e43a-47b7-9673-0d1225e861d4" providerId="ADAL" clId="{98E49A8C-7308-49E5-8938-D53B42BE4C4D}" dt="2019-05-14T22:21:08.560" v="1172" actId="1076"/>
          <ac:spMkLst>
            <pc:docMk/>
            <pc:sldMk cId="608722718" sldId="2806"/>
            <ac:spMk id="19" creationId="{2105D326-9444-40A5-AA61-770D3B9D3D4B}"/>
          </ac:spMkLst>
        </pc:spChg>
        <pc:spChg chg="add mod">
          <ac:chgData name="Gravey Guillaume" userId="93871549-e43a-47b7-9673-0d1225e861d4" providerId="ADAL" clId="{98E49A8C-7308-49E5-8938-D53B42BE4C4D}" dt="2019-05-14T22:20:40.023" v="1167" actId="1036"/>
          <ac:spMkLst>
            <pc:docMk/>
            <pc:sldMk cId="608722718" sldId="2806"/>
            <ac:spMk id="20" creationId="{B69077EC-4286-47F5-BB69-627D88D593A7}"/>
          </ac:spMkLst>
        </pc:spChg>
        <pc:spChg chg="add mod">
          <ac:chgData name="Gravey Guillaume" userId="93871549-e43a-47b7-9673-0d1225e861d4" providerId="ADAL" clId="{98E49A8C-7308-49E5-8938-D53B42BE4C4D}" dt="2019-05-14T22:24:20.732" v="1527" actId="20577"/>
          <ac:spMkLst>
            <pc:docMk/>
            <pc:sldMk cId="608722718" sldId="2806"/>
            <ac:spMk id="21" creationId="{94330C46-074C-445E-97F6-2F5325F9A1E1}"/>
          </ac:spMkLst>
        </pc:spChg>
        <pc:spChg chg="add mod">
          <ac:chgData name="Gravey Guillaume" userId="93871549-e43a-47b7-9673-0d1225e861d4" providerId="ADAL" clId="{98E49A8C-7308-49E5-8938-D53B42BE4C4D}" dt="2019-05-14T22:17:59.835" v="953" actId="20577"/>
          <ac:spMkLst>
            <pc:docMk/>
            <pc:sldMk cId="608722718" sldId="2806"/>
            <ac:spMk id="22" creationId="{8B23797B-A62B-48E7-916E-A1E28E14364C}"/>
          </ac:spMkLst>
        </pc:spChg>
        <pc:spChg chg="add">
          <ac:chgData name="Gravey Guillaume" userId="93871549-e43a-47b7-9673-0d1225e861d4" providerId="ADAL" clId="{98E49A8C-7308-49E5-8938-D53B42BE4C4D}" dt="2019-05-14T22:17:40.931" v="948"/>
          <ac:spMkLst>
            <pc:docMk/>
            <pc:sldMk cId="608722718" sldId="2806"/>
            <ac:spMk id="23" creationId="{BFC43DD2-363F-4435-A424-69BF861A7D55}"/>
          </ac:spMkLst>
        </pc:spChg>
        <pc:spChg chg="add">
          <ac:chgData name="Gravey Guillaume" userId="93871549-e43a-47b7-9673-0d1225e861d4" providerId="ADAL" clId="{98E49A8C-7308-49E5-8938-D53B42BE4C4D}" dt="2019-05-14T22:22:52.390" v="1412"/>
          <ac:spMkLst>
            <pc:docMk/>
            <pc:sldMk cId="608722718" sldId="2806"/>
            <ac:spMk id="24" creationId="{72887ABD-70FA-453D-B99F-666222E41B73}"/>
          </ac:spMkLst>
        </pc:spChg>
      </pc:sldChg>
      <pc:sldChg chg="addSp delSp modSp add del">
        <pc:chgData name="Gravey Guillaume" userId="93871549-e43a-47b7-9673-0d1225e861d4" providerId="ADAL" clId="{98E49A8C-7308-49E5-8938-D53B42BE4C4D}" dt="2019-05-14T22:17:25.088" v="933" actId="2696"/>
        <pc:sldMkLst>
          <pc:docMk/>
          <pc:sldMk cId="2784470993" sldId="2806"/>
        </pc:sldMkLst>
        <pc:spChg chg="del">
          <ac:chgData name="Gravey Guillaume" userId="93871549-e43a-47b7-9673-0d1225e861d4" providerId="ADAL" clId="{98E49A8C-7308-49E5-8938-D53B42BE4C4D}" dt="2019-05-14T22:16:20.393" v="921"/>
          <ac:spMkLst>
            <pc:docMk/>
            <pc:sldMk cId="2784470993" sldId="2806"/>
            <ac:spMk id="3" creationId="{A320457D-66C3-46CC-BDC6-AFBD868DA40F}"/>
          </ac:spMkLst>
        </pc:spChg>
        <pc:spChg chg="del">
          <ac:chgData name="Gravey Guillaume" userId="93871549-e43a-47b7-9673-0d1225e861d4" providerId="ADAL" clId="{98E49A8C-7308-49E5-8938-D53B42BE4C4D}" dt="2019-05-14T22:16:20.393" v="921"/>
          <ac:spMkLst>
            <pc:docMk/>
            <pc:sldMk cId="2784470993" sldId="2806"/>
            <ac:spMk id="5" creationId="{25D62769-DE53-410A-A852-25D63BAA02F7}"/>
          </ac:spMkLst>
        </pc:spChg>
        <pc:spChg chg="del">
          <ac:chgData name="Gravey Guillaume" userId="93871549-e43a-47b7-9673-0d1225e861d4" providerId="ADAL" clId="{98E49A8C-7308-49E5-8938-D53B42BE4C4D}" dt="2019-05-14T22:16:20.393" v="921"/>
          <ac:spMkLst>
            <pc:docMk/>
            <pc:sldMk cId="2784470993" sldId="2806"/>
            <ac:spMk id="6" creationId="{12FEE58B-2500-408B-BC86-F324CB7CEAD4}"/>
          </ac:spMkLst>
        </pc:spChg>
        <pc:spChg chg="add mod">
          <ac:chgData name="Gravey Guillaume" userId="93871549-e43a-47b7-9673-0d1225e861d4" providerId="ADAL" clId="{98E49A8C-7308-49E5-8938-D53B42BE4C4D}" dt="2019-05-14T22:16:37.115" v="932" actId="20577"/>
          <ac:spMkLst>
            <pc:docMk/>
            <pc:sldMk cId="2784470993" sldId="2806"/>
            <ac:spMk id="7" creationId="{115ED73A-59A1-49FF-83D3-AFA68C0FE8A2}"/>
          </ac:spMkLst>
        </pc:spChg>
        <pc:spChg chg="add mod">
          <ac:chgData name="Gravey Guillaume" userId="93871549-e43a-47b7-9673-0d1225e861d4" providerId="ADAL" clId="{98E49A8C-7308-49E5-8938-D53B42BE4C4D}" dt="2019-05-14T22:16:20.393" v="921"/>
          <ac:spMkLst>
            <pc:docMk/>
            <pc:sldMk cId="2784470993" sldId="2806"/>
            <ac:spMk id="8" creationId="{22E85FDD-D10F-4613-9034-4EA17558A0CE}"/>
          </ac:spMkLst>
        </pc:spChg>
        <pc:spChg chg="add mod">
          <ac:chgData name="Gravey Guillaume" userId="93871549-e43a-47b7-9673-0d1225e861d4" providerId="ADAL" clId="{98E49A8C-7308-49E5-8938-D53B42BE4C4D}" dt="2019-05-14T22:16:20.393" v="921"/>
          <ac:spMkLst>
            <pc:docMk/>
            <pc:sldMk cId="2784470993" sldId="2806"/>
            <ac:spMk id="9" creationId="{ED9A6B80-1023-408A-87DD-980820B2333D}"/>
          </ac:spMkLst>
        </pc:spChg>
        <pc:spChg chg="add mod">
          <ac:chgData name="Gravey Guillaume" userId="93871549-e43a-47b7-9673-0d1225e861d4" providerId="ADAL" clId="{98E49A8C-7308-49E5-8938-D53B42BE4C4D}" dt="2019-05-14T22:16:20.393" v="921"/>
          <ac:spMkLst>
            <pc:docMk/>
            <pc:sldMk cId="2784470993" sldId="2806"/>
            <ac:spMk id="10" creationId="{287F4C02-67A1-4F11-81A1-238932A5422E}"/>
          </ac:spMkLst>
        </pc:spChg>
        <pc:spChg chg="add mod">
          <ac:chgData name="Gravey Guillaume" userId="93871549-e43a-47b7-9673-0d1225e861d4" providerId="ADAL" clId="{98E49A8C-7308-49E5-8938-D53B42BE4C4D}" dt="2019-05-14T22:16:20.393" v="921"/>
          <ac:spMkLst>
            <pc:docMk/>
            <pc:sldMk cId="2784470993" sldId="2806"/>
            <ac:spMk id="11" creationId="{E5793581-8FC6-43B0-93C4-B4F1202F8E51}"/>
          </ac:spMkLst>
        </pc:spChg>
        <pc:spChg chg="add mod">
          <ac:chgData name="Gravey Guillaume" userId="93871549-e43a-47b7-9673-0d1225e861d4" providerId="ADAL" clId="{98E49A8C-7308-49E5-8938-D53B42BE4C4D}" dt="2019-05-14T22:16:20.393" v="921"/>
          <ac:spMkLst>
            <pc:docMk/>
            <pc:sldMk cId="2784470993" sldId="2806"/>
            <ac:spMk id="12" creationId="{70C9494B-7E25-4FE3-AF01-C752E4E81199}"/>
          </ac:spMkLst>
        </pc:spChg>
        <pc:spChg chg="add mod">
          <ac:chgData name="Gravey Guillaume" userId="93871549-e43a-47b7-9673-0d1225e861d4" providerId="ADAL" clId="{98E49A8C-7308-49E5-8938-D53B42BE4C4D}" dt="2019-05-14T22:16:20.393" v="921"/>
          <ac:spMkLst>
            <pc:docMk/>
            <pc:sldMk cId="2784470993" sldId="2806"/>
            <ac:spMk id="13" creationId="{B7B83AC9-9B07-4B3E-90E2-A31EE8418125}"/>
          </ac:spMkLst>
        </pc:spChg>
        <pc:spChg chg="add mod">
          <ac:chgData name="Gravey Guillaume" userId="93871549-e43a-47b7-9673-0d1225e861d4" providerId="ADAL" clId="{98E49A8C-7308-49E5-8938-D53B42BE4C4D}" dt="2019-05-14T22:16:20.393" v="921"/>
          <ac:spMkLst>
            <pc:docMk/>
            <pc:sldMk cId="2784470993" sldId="2806"/>
            <ac:spMk id="14" creationId="{1BF12311-CC8E-4321-9B6A-3E112F9FC080}"/>
          </ac:spMkLst>
        </pc:spChg>
        <pc:spChg chg="add mod">
          <ac:chgData name="Gravey Guillaume" userId="93871549-e43a-47b7-9673-0d1225e861d4" providerId="ADAL" clId="{98E49A8C-7308-49E5-8938-D53B42BE4C4D}" dt="2019-05-14T22:16:20.393" v="921"/>
          <ac:spMkLst>
            <pc:docMk/>
            <pc:sldMk cId="2784470993" sldId="2806"/>
            <ac:spMk id="15" creationId="{F1208FEC-624A-4B47-84E2-16C81782AA25}"/>
          </ac:spMkLst>
        </pc:spChg>
      </pc:sldChg>
      <pc:sldChg chg="add del">
        <pc:chgData name="Gravey Guillaume" userId="93871549-e43a-47b7-9673-0d1225e861d4" providerId="ADAL" clId="{98E49A8C-7308-49E5-8938-D53B42BE4C4D}" dt="2019-05-14T22:27:52.412" v="1825" actId="2696"/>
        <pc:sldMkLst>
          <pc:docMk/>
          <pc:sldMk cId="1639175215" sldId="2807"/>
        </pc:sldMkLst>
      </pc:sldChg>
      <pc:sldMasterChg chg="modSldLayout">
        <pc:chgData name="Gravey Guillaume" userId="93871549-e43a-47b7-9673-0d1225e861d4" providerId="ADAL" clId="{98E49A8C-7308-49E5-8938-D53B42BE4C4D}" dt="2019-05-14T21:49:08.730" v="462" actId="1036"/>
        <pc:sldMasterMkLst>
          <pc:docMk/>
          <pc:sldMasterMk cId="1753839131" sldId="2147483660"/>
        </pc:sldMasterMkLst>
        <pc:sldLayoutChg chg="delSp modSp">
          <pc:chgData name="Gravey Guillaume" userId="93871549-e43a-47b7-9673-0d1225e861d4" providerId="ADAL" clId="{98E49A8C-7308-49E5-8938-D53B42BE4C4D}" dt="2019-05-14T21:49:08.730" v="462" actId="1036"/>
          <pc:sldLayoutMkLst>
            <pc:docMk/>
            <pc:sldMasterMk cId="1753839131" sldId="2147483660"/>
            <pc:sldLayoutMk cId="2692457984" sldId="2147483766"/>
          </pc:sldLayoutMkLst>
          <pc:spChg chg="mod">
            <ac:chgData name="Gravey Guillaume" userId="93871549-e43a-47b7-9673-0d1225e861d4" providerId="ADAL" clId="{98E49A8C-7308-49E5-8938-D53B42BE4C4D}" dt="2019-05-14T21:49:08.730" v="462" actId="1036"/>
            <ac:spMkLst>
              <pc:docMk/>
              <pc:sldMasterMk cId="1753839131" sldId="2147483660"/>
              <pc:sldLayoutMk cId="2692457984" sldId="2147483766"/>
              <ac:spMk id="3" creationId="{6813FE64-BE43-45AC-B2B8-E0B74B7E1440}"/>
            </ac:spMkLst>
          </pc:spChg>
          <pc:spChg chg="del">
            <ac:chgData name="Gravey Guillaume" userId="93871549-e43a-47b7-9673-0d1225e861d4" providerId="ADAL" clId="{98E49A8C-7308-49E5-8938-D53B42BE4C4D}" dt="2019-05-14T21:45:46.201" v="379" actId="478"/>
            <ac:spMkLst>
              <pc:docMk/>
              <pc:sldMasterMk cId="1753839131" sldId="2147483660"/>
              <pc:sldLayoutMk cId="2692457984" sldId="2147483766"/>
              <ac:spMk id="26" creationId="{CC7AEB4F-6474-48B9-B63A-2E9A62F89DD2}"/>
            </ac:spMkLst>
          </pc:spChg>
          <pc:spChg chg="mod">
            <ac:chgData name="Gravey Guillaume" userId="93871549-e43a-47b7-9673-0d1225e861d4" providerId="ADAL" clId="{98E49A8C-7308-49E5-8938-D53B42BE4C4D}" dt="2019-05-14T21:49:08.730" v="462" actId="1036"/>
            <ac:spMkLst>
              <pc:docMk/>
              <pc:sldMasterMk cId="1753839131" sldId="2147483660"/>
              <pc:sldLayoutMk cId="2692457984" sldId="2147483766"/>
              <ac:spMk id="27" creationId="{6CDFAA1C-293F-40A7-A32B-679C1835BC64}"/>
            </ac:spMkLst>
          </pc:spChg>
          <pc:spChg chg="mod">
            <ac:chgData name="Gravey Guillaume" userId="93871549-e43a-47b7-9673-0d1225e861d4" providerId="ADAL" clId="{98E49A8C-7308-49E5-8938-D53B42BE4C4D}" dt="2019-05-14T21:49:08.730" v="462" actId="1036"/>
            <ac:spMkLst>
              <pc:docMk/>
              <pc:sldMasterMk cId="1753839131" sldId="2147483660"/>
              <pc:sldLayoutMk cId="2692457984" sldId="2147483766"/>
              <ac:spMk id="28" creationId="{A9864BE8-E4CF-4A92-B251-E1D4873AC9DE}"/>
            </ac:spMkLst>
          </pc:spChg>
          <pc:spChg chg="mod">
            <ac:chgData name="Gravey Guillaume" userId="93871549-e43a-47b7-9673-0d1225e861d4" providerId="ADAL" clId="{98E49A8C-7308-49E5-8938-D53B42BE4C4D}" dt="2019-05-14T21:42:32.665" v="267" actId="1036"/>
            <ac:spMkLst>
              <pc:docMk/>
              <pc:sldMasterMk cId="1753839131" sldId="2147483660"/>
              <pc:sldLayoutMk cId="2692457984" sldId="2147483766"/>
              <ac:spMk id="29" creationId="{9A53775E-734A-4EAC-B435-0C35C536C716}"/>
            </ac:spMkLst>
          </pc:spChg>
          <pc:spChg chg="del">
            <ac:chgData name="Gravey Guillaume" userId="93871549-e43a-47b7-9673-0d1225e861d4" providerId="ADAL" clId="{98E49A8C-7308-49E5-8938-D53B42BE4C4D}" dt="2019-05-14T21:42:01.997" v="212" actId="478"/>
            <ac:spMkLst>
              <pc:docMk/>
              <pc:sldMasterMk cId="1753839131" sldId="2147483660"/>
              <pc:sldLayoutMk cId="2692457984" sldId="2147483766"/>
              <ac:spMk id="30" creationId="{70135E48-AABD-4C4B-875C-729D39ECE708}"/>
            </ac:spMkLst>
          </pc:spChg>
          <pc:spChg chg="mod">
            <ac:chgData name="Gravey Guillaume" userId="93871549-e43a-47b7-9673-0d1225e861d4" providerId="ADAL" clId="{98E49A8C-7308-49E5-8938-D53B42BE4C4D}" dt="2019-05-14T21:49:08.730" v="462" actId="1036"/>
            <ac:spMkLst>
              <pc:docMk/>
              <pc:sldMasterMk cId="1753839131" sldId="2147483660"/>
              <pc:sldLayoutMk cId="2692457984" sldId="2147483766"/>
              <ac:spMk id="32" creationId="{6D642FEF-7869-40C4-B9C0-CD89B65D703A}"/>
            </ac:spMkLst>
          </pc:spChg>
          <pc:spChg chg="del mod">
            <ac:chgData name="Gravey Guillaume" userId="93871549-e43a-47b7-9673-0d1225e861d4" providerId="ADAL" clId="{98E49A8C-7308-49E5-8938-D53B42BE4C4D}" dt="2019-05-14T21:41:59.976" v="211" actId="478"/>
            <ac:spMkLst>
              <pc:docMk/>
              <pc:sldMasterMk cId="1753839131" sldId="2147483660"/>
              <pc:sldLayoutMk cId="2692457984" sldId="2147483766"/>
              <ac:spMk id="33" creationId="{2E9EC31F-F4E5-43AA-B7FF-BEC5DA1D34FC}"/>
            </ac:spMkLst>
          </pc:spChg>
        </pc:sldLayoutChg>
      </pc:sldMasterChg>
    </pc:docChg>
  </pc:docChgLst>
  <pc:docChgLst>
    <pc:chgData name="Auderset Hervé" userId="e3821f16-cfcc-421d-9716-eae6fa1c3319" providerId="ADAL" clId="{78FADA26-4D3B-40FC-97A7-818FECA174E9}"/>
    <pc:docChg chg="addSld modSld">
      <pc:chgData name="Auderset Hervé" userId="e3821f16-cfcc-421d-9716-eae6fa1c3319" providerId="ADAL" clId="{78FADA26-4D3B-40FC-97A7-818FECA174E9}" dt="2019-04-10T14:04:33.123" v="14"/>
      <pc:docMkLst>
        <pc:docMk/>
      </pc:docMkLst>
      <pc:sldChg chg="modTransition">
        <pc:chgData name="Auderset Hervé" userId="e3821f16-cfcc-421d-9716-eae6fa1c3319" providerId="ADAL" clId="{78FADA26-4D3B-40FC-97A7-818FECA174E9}" dt="2019-04-10T14:04:33.123" v="14"/>
        <pc:sldMkLst>
          <pc:docMk/>
          <pc:sldMk cId="178084518" sldId="313"/>
        </pc:sldMkLst>
      </pc:sldChg>
      <pc:sldChg chg="add">
        <pc:chgData name="Auderset Hervé" userId="e3821f16-cfcc-421d-9716-eae6fa1c3319" providerId="ADAL" clId="{78FADA26-4D3B-40FC-97A7-818FECA174E9}" dt="2019-04-10T14:04:25.598" v="13"/>
        <pc:sldMkLst>
          <pc:docMk/>
          <pc:sldMk cId="565519505" sldId="556"/>
        </pc:sldMkLst>
      </pc:sldChg>
      <pc:sldChg chg="modSp">
        <pc:chgData name="Auderset Hervé" userId="e3821f16-cfcc-421d-9716-eae6fa1c3319" providerId="ADAL" clId="{78FADA26-4D3B-40FC-97A7-818FECA174E9}" dt="2019-04-10T13:54:21.350" v="0" actId="20577"/>
        <pc:sldMkLst>
          <pc:docMk/>
          <pc:sldMk cId="3943765231" sldId="634"/>
        </pc:sldMkLst>
        <pc:spChg chg="mod">
          <ac:chgData name="Auderset Hervé" userId="e3821f16-cfcc-421d-9716-eae6fa1c3319" providerId="ADAL" clId="{78FADA26-4D3B-40FC-97A7-818FECA174E9}" dt="2019-04-10T13:54:21.350" v="0" actId="20577"/>
          <ac:spMkLst>
            <pc:docMk/>
            <pc:sldMk cId="3943765231" sldId="634"/>
            <ac:spMk id="4" creationId="{FD90EDE6-5C80-4CE5-BA02-BFE1E1EBA838}"/>
          </ac:spMkLst>
        </pc:spChg>
      </pc:sldChg>
      <pc:sldChg chg="modSp">
        <pc:chgData name="Auderset Hervé" userId="e3821f16-cfcc-421d-9716-eae6fa1c3319" providerId="ADAL" clId="{78FADA26-4D3B-40FC-97A7-818FECA174E9}" dt="2019-04-10T14:00:48.773" v="12" actId="20577"/>
        <pc:sldMkLst>
          <pc:docMk/>
          <pc:sldMk cId="239002684" sldId="638"/>
        </pc:sldMkLst>
        <pc:graphicFrameChg chg="mod modGraphic">
          <ac:chgData name="Auderset Hervé" userId="e3821f16-cfcc-421d-9716-eae6fa1c3319" providerId="ADAL" clId="{78FADA26-4D3B-40FC-97A7-818FECA174E9}" dt="2019-04-10T14:00:48.773" v="12" actId="20577"/>
          <ac:graphicFrameMkLst>
            <pc:docMk/>
            <pc:sldMk cId="239002684" sldId="638"/>
            <ac:graphicFrameMk id="7" creationId="{97C17826-9BF0-489A-8048-9CC2AF231E76}"/>
          </ac:graphicFrameMkLst>
        </pc:graphicFrameChg>
      </pc:sldChg>
    </pc:docChg>
  </pc:docChgLst>
  <pc:docChgLst>
    <pc:chgData name="Radeva Denitsa" userId="S::dradeva@sqli.com::0c31b4f6-624c-4d67-8bb3-172ea8f9b804" providerId="AD" clId="Web-{748F50A3-199F-E84F-6EF0-CCE34B99E402}"/>
    <pc:docChg chg="modSld">
      <pc:chgData name="Radeva Denitsa" userId="S::dradeva@sqli.com::0c31b4f6-624c-4d67-8bb3-172ea8f9b804" providerId="AD" clId="Web-{748F50A3-199F-E84F-6EF0-CCE34B99E402}" dt="2020-10-29T11:33:56.697" v="169" actId="1076"/>
      <pc:docMkLst>
        <pc:docMk/>
      </pc:docMkLst>
      <pc:sldChg chg="addSp delSp modSp">
        <pc:chgData name="Radeva Denitsa" userId="S::dradeva@sqli.com::0c31b4f6-624c-4d67-8bb3-172ea8f9b804" providerId="AD" clId="Web-{748F50A3-199F-E84F-6EF0-CCE34B99E402}" dt="2020-10-29T11:33:56.697" v="169" actId="1076"/>
        <pc:sldMkLst>
          <pc:docMk/>
          <pc:sldMk cId="3593593314" sldId="2814"/>
        </pc:sldMkLst>
        <pc:spChg chg="mod ord">
          <ac:chgData name="Radeva Denitsa" userId="S::dradeva@sqli.com::0c31b4f6-624c-4d67-8bb3-172ea8f9b804" providerId="AD" clId="Web-{748F50A3-199F-E84F-6EF0-CCE34B99E402}" dt="2020-10-29T11:29:38.535" v="120"/>
          <ac:spMkLst>
            <pc:docMk/>
            <pc:sldMk cId="3593593314" sldId="2814"/>
            <ac:spMk id="4" creationId="{8F099755-01CA-4F8D-AFDF-7526D24D79FF}"/>
          </ac:spMkLst>
        </pc:spChg>
        <pc:spChg chg="del">
          <ac:chgData name="Radeva Denitsa" userId="S::dradeva@sqli.com::0c31b4f6-624c-4d67-8bb3-172ea8f9b804" providerId="AD" clId="Web-{748F50A3-199F-E84F-6EF0-CCE34B99E402}" dt="2020-10-29T11:23:39.120" v="7"/>
          <ac:spMkLst>
            <pc:docMk/>
            <pc:sldMk cId="3593593314" sldId="2814"/>
            <ac:spMk id="5" creationId="{41B173B3-FE31-407D-BE40-2CA419ED25D2}"/>
          </ac:spMkLst>
        </pc:spChg>
        <pc:spChg chg="mod">
          <ac:chgData name="Radeva Denitsa" userId="S::dradeva@sqli.com::0c31b4f6-624c-4d67-8bb3-172ea8f9b804" providerId="AD" clId="Web-{748F50A3-199F-E84F-6EF0-CCE34B99E402}" dt="2020-10-29T11:29:14.550" v="116" actId="1076"/>
          <ac:spMkLst>
            <pc:docMk/>
            <pc:sldMk cId="3593593314" sldId="2814"/>
            <ac:spMk id="11" creationId="{6BD5004B-8638-428B-88C7-04C862A97D93}"/>
          </ac:spMkLst>
        </pc:spChg>
        <pc:spChg chg="add mod">
          <ac:chgData name="Radeva Denitsa" userId="S::dradeva@sqli.com::0c31b4f6-624c-4d67-8bb3-172ea8f9b804" providerId="AD" clId="Web-{748F50A3-199F-E84F-6EF0-CCE34B99E402}" dt="2020-10-29T11:31:53.303" v="151" actId="14100"/>
          <ac:spMkLst>
            <pc:docMk/>
            <pc:sldMk cId="3593593314" sldId="2814"/>
            <ac:spMk id="17" creationId="{FF81B5BD-A5FE-4727-AE94-19DF70CF27B8}"/>
          </ac:spMkLst>
        </pc:spChg>
        <pc:spChg chg="add del">
          <ac:chgData name="Radeva Denitsa" userId="S::dradeva@sqli.com::0c31b4f6-624c-4d67-8bb3-172ea8f9b804" providerId="AD" clId="Web-{748F50A3-199F-E84F-6EF0-CCE34B99E402}" dt="2020-10-29T11:32:02.851" v="153"/>
          <ac:spMkLst>
            <pc:docMk/>
            <pc:sldMk cId="3593593314" sldId="2814"/>
            <ac:spMk id="26" creationId="{396522D1-69B6-46E2-8F6E-732F4E22460E}"/>
          </ac:spMkLst>
        </pc:spChg>
        <pc:spChg chg="del">
          <ac:chgData name="Radeva Denitsa" userId="S::dradeva@sqli.com::0c31b4f6-624c-4d67-8bb3-172ea8f9b804" providerId="AD" clId="Web-{748F50A3-199F-E84F-6EF0-CCE34B99E402}" dt="2020-10-29T11:26:34.139" v="81"/>
          <ac:spMkLst>
            <pc:docMk/>
            <pc:sldMk cId="3593593314" sldId="2814"/>
            <ac:spMk id="28" creationId="{6B7545E7-11B4-4D37-921E-AC82A93012BD}"/>
          </ac:spMkLst>
        </pc:spChg>
        <pc:spChg chg="add del mod">
          <ac:chgData name="Radeva Denitsa" userId="S::dradeva@sqli.com::0c31b4f6-624c-4d67-8bb3-172ea8f9b804" providerId="AD" clId="Web-{748F50A3-199F-E84F-6EF0-CCE34B99E402}" dt="2020-10-29T11:33:19.509" v="156"/>
          <ac:spMkLst>
            <pc:docMk/>
            <pc:sldMk cId="3593593314" sldId="2814"/>
            <ac:spMk id="29" creationId="{7C8B1953-10FD-4BAC-B581-B7D100181989}"/>
          </ac:spMkLst>
        </pc:spChg>
        <pc:spChg chg="add del mod">
          <ac:chgData name="Radeva Denitsa" userId="S::dradeva@sqli.com::0c31b4f6-624c-4d67-8bb3-172ea8f9b804" providerId="AD" clId="Web-{748F50A3-199F-E84F-6EF0-CCE34B99E402}" dt="2020-10-29T11:33:17.884" v="155"/>
          <ac:spMkLst>
            <pc:docMk/>
            <pc:sldMk cId="3593593314" sldId="2814"/>
            <ac:spMk id="31" creationId="{613C5B67-0506-4DF7-90C7-7C8796D2FFC0}"/>
          </ac:spMkLst>
        </pc:spChg>
        <pc:spChg chg="add mod">
          <ac:chgData name="Radeva Denitsa" userId="S::dradeva@sqli.com::0c31b4f6-624c-4d67-8bb3-172ea8f9b804" providerId="AD" clId="Web-{748F50A3-199F-E84F-6EF0-CCE34B99E402}" dt="2020-10-29T11:33:32.509" v="161" actId="688"/>
          <ac:spMkLst>
            <pc:docMk/>
            <pc:sldMk cId="3593593314" sldId="2814"/>
            <ac:spMk id="33" creationId="{653E28CA-FEED-4FE3-AA55-E374C1034B93}"/>
          </ac:spMkLst>
        </pc:spChg>
        <pc:spChg chg="add mod">
          <ac:chgData name="Radeva Denitsa" userId="S::dradeva@sqli.com::0c31b4f6-624c-4d67-8bb3-172ea8f9b804" providerId="AD" clId="Web-{748F50A3-199F-E84F-6EF0-CCE34B99E402}" dt="2020-10-29T11:33:44.400" v="165" actId="1076"/>
          <ac:spMkLst>
            <pc:docMk/>
            <pc:sldMk cId="3593593314" sldId="2814"/>
            <ac:spMk id="35" creationId="{452D6963-1A69-41D9-A3B6-CC96A5AA00FF}"/>
          </ac:spMkLst>
        </pc:spChg>
        <pc:spChg chg="add mod">
          <ac:chgData name="Radeva Denitsa" userId="S::dradeva@sqli.com::0c31b4f6-624c-4d67-8bb3-172ea8f9b804" providerId="AD" clId="Web-{748F50A3-199F-E84F-6EF0-CCE34B99E402}" dt="2020-10-29T11:33:56.697" v="169" actId="1076"/>
          <ac:spMkLst>
            <pc:docMk/>
            <pc:sldMk cId="3593593314" sldId="2814"/>
            <ac:spMk id="36" creationId="{FEC99C28-8BE7-4637-BEA1-A7FF9C971253}"/>
          </ac:spMkLst>
        </pc:spChg>
        <pc:picChg chg="add del mod">
          <ac:chgData name="Radeva Denitsa" userId="S::dradeva@sqli.com::0c31b4f6-624c-4d67-8bb3-172ea8f9b804" providerId="AD" clId="Web-{748F50A3-199F-E84F-6EF0-CCE34B99E402}" dt="2020-10-29T11:26:17.514" v="77"/>
          <ac:picMkLst>
            <pc:docMk/>
            <pc:sldMk cId="3593593314" sldId="2814"/>
            <ac:picMk id="6" creationId="{3626DEAF-1CA4-49CD-9CC0-C7C7917E4722}"/>
          </ac:picMkLst>
        </pc:picChg>
        <pc:picChg chg="add del mod">
          <ac:chgData name="Radeva Denitsa" userId="S::dradeva@sqli.com::0c31b4f6-624c-4d67-8bb3-172ea8f9b804" providerId="AD" clId="Web-{748F50A3-199F-E84F-6EF0-CCE34B99E402}" dt="2020-10-29T11:27:16.390" v="92"/>
          <ac:picMkLst>
            <pc:docMk/>
            <pc:sldMk cId="3593593314" sldId="2814"/>
            <ac:picMk id="7" creationId="{15C58ABC-64B6-4864-80FA-F6F528EA9D78}"/>
          </ac:picMkLst>
        </pc:picChg>
        <pc:picChg chg="add del mod">
          <ac:chgData name="Radeva Denitsa" userId="S::dradeva@sqli.com::0c31b4f6-624c-4d67-8bb3-172ea8f9b804" providerId="AD" clId="Web-{748F50A3-199F-E84F-6EF0-CCE34B99E402}" dt="2020-10-29T11:27:14.969" v="91"/>
          <ac:picMkLst>
            <pc:docMk/>
            <pc:sldMk cId="3593593314" sldId="2814"/>
            <ac:picMk id="8" creationId="{8614EAC3-E7EE-4223-8920-2C71FD2C96B4}"/>
          </ac:picMkLst>
        </pc:picChg>
        <pc:picChg chg="add mod">
          <ac:chgData name="Radeva Denitsa" userId="S::dradeva@sqli.com::0c31b4f6-624c-4d67-8bb3-172ea8f9b804" providerId="AD" clId="Web-{748F50A3-199F-E84F-6EF0-CCE34B99E402}" dt="2020-10-29T11:29:21.565" v="118" actId="14100"/>
          <ac:picMkLst>
            <pc:docMk/>
            <pc:sldMk cId="3593593314" sldId="2814"/>
            <ac:picMk id="9" creationId="{1F2F2739-A34D-4900-B794-8817B6C66F6D}"/>
          </ac:picMkLst>
        </pc:picChg>
        <pc:picChg chg="add mod">
          <ac:chgData name="Radeva Denitsa" userId="S::dradeva@sqli.com::0c31b4f6-624c-4d67-8bb3-172ea8f9b804" providerId="AD" clId="Web-{748F50A3-199F-E84F-6EF0-CCE34B99E402}" dt="2020-10-29T11:28:59.565" v="111" actId="1076"/>
          <ac:picMkLst>
            <pc:docMk/>
            <pc:sldMk cId="3593593314" sldId="2814"/>
            <ac:picMk id="10" creationId="{93B907EF-799A-446F-818B-48008413B3C9}"/>
          </ac:picMkLst>
        </pc:picChg>
        <pc:picChg chg="add mod">
          <ac:chgData name="Radeva Denitsa" userId="S::dradeva@sqli.com::0c31b4f6-624c-4d67-8bb3-172ea8f9b804" providerId="AD" clId="Web-{748F50A3-199F-E84F-6EF0-CCE34B99E402}" dt="2020-10-29T11:29:03.549" v="113" actId="1076"/>
          <ac:picMkLst>
            <pc:docMk/>
            <pc:sldMk cId="3593593314" sldId="2814"/>
            <ac:picMk id="12" creationId="{F4D3D595-6899-4D9B-80E2-5086A14205E8}"/>
          </ac:picMkLst>
        </pc:picChg>
        <pc:picChg chg="add mod">
          <ac:chgData name="Radeva Denitsa" userId="S::dradeva@sqli.com::0c31b4f6-624c-4d67-8bb3-172ea8f9b804" providerId="AD" clId="Web-{748F50A3-199F-E84F-6EF0-CCE34B99E402}" dt="2020-10-29T11:29:01.362" v="112" actId="1076"/>
          <ac:picMkLst>
            <pc:docMk/>
            <pc:sldMk cId="3593593314" sldId="2814"/>
            <ac:picMk id="13" creationId="{B21CEA9A-E29B-4F8A-B938-A04D796EF5EF}"/>
          </ac:picMkLst>
        </pc:picChg>
        <pc:picChg chg="add mod">
          <ac:chgData name="Radeva Denitsa" userId="S::dradeva@sqli.com::0c31b4f6-624c-4d67-8bb3-172ea8f9b804" providerId="AD" clId="Web-{748F50A3-199F-E84F-6EF0-CCE34B99E402}" dt="2020-10-29T11:29:09.518" v="115" actId="14100"/>
          <ac:picMkLst>
            <pc:docMk/>
            <pc:sldMk cId="3593593314" sldId="2814"/>
            <ac:picMk id="14" creationId="{0ABC918F-A62A-4E6D-8430-D32E40DBDF7A}"/>
          </ac:picMkLst>
        </pc:picChg>
        <pc:picChg chg="del">
          <ac:chgData name="Radeva Denitsa" userId="S::dradeva@sqli.com::0c31b4f6-624c-4d67-8bb3-172ea8f9b804" providerId="AD" clId="Web-{748F50A3-199F-E84F-6EF0-CCE34B99E402}" dt="2020-10-29T11:26:01.123" v="74"/>
          <ac:picMkLst>
            <pc:docMk/>
            <pc:sldMk cId="3593593314" sldId="2814"/>
            <ac:picMk id="20" creationId="{353E88C4-6007-4494-9475-31D2E6A918E5}"/>
          </ac:picMkLst>
        </pc:picChg>
        <pc:picChg chg="del">
          <ac:chgData name="Radeva Denitsa" userId="S::dradeva@sqli.com::0c31b4f6-624c-4d67-8bb3-172ea8f9b804" providerId="AD" clId="Web-{748F50A3-199F-E84F-6EF0-CCE34B99E402}" dt="2020-10-29T11:26:32.014" v="79"/>
          <ac:picMkLst>
            <pc:docMk/>
            <pc:sldMk cId="3593593314" sldId="2814"/>
            <ac:picMk id="27" creationId="{2B27BE55-6112-46E6-864B-7860E0A95E2D}"/>
          </ac:picMkLst>
        </pc:picChg>
        <pc:cxnChg chg="add del mod">
          <ac:chgData name="Radeva Denitsa" userId="S::dradeva@sqli.com::0c31b4f6-624c-4d67-8bb3-172ea8f9b804" providerId="AD" clId="Web-{748F50A3-199F-E84F-6EF0-CCE34B99E402}" dt="2020-10-29T11:31:21.365" v="139"/>
          <ac:cxnSpMkLst>
            <pc:docMk/>
            <pc:sldMk cId="3593593314" sldId="2814"/>
            <ac:cxnSpMk id="15" creationId="{0E43DB73-39A5-4E05-AB4D-98184D9259E2}"/>
          </ac:cxnSpMkLst>
        </pc:cxnChg>
        <pc:cxnChg chg="add del mod">
          <ac:chgData name="Radeva Denitsa" userId="S::dradeva@sqli.com::0c31b4f6-624c-4d67-8bb3-172ea8f9b804" providerId="AD" clId="Web-{748F50A3-199F-E84F-6EF0-CCE34B99E402}" dt="2020-10-29T11:31:19.771" v="138"/>
          <ac:cxnSpMkLst>
            <pc:docMk/>
            <pc:sldMk cId="3593593314" sldId="2814"/>
            <ac:cxnSpMk id="16" creationId="{5A703866-81BF-4BAA-A33D-A4B8E357AAE0}"/>
          </ac:cxnSpMkLst>
        </pc:cxnChg>
        <pc:cxnChg chg="del">
          <ac:chgData name="Radeva Denitsa" userId="S::dradeva@sqli.com::0c31b4f6-624c-4d67-8bb3-172ea8f9b804" providerId="AD" clId="Web-{748F50A3-199F-E84F-6EF0-CCE34B99E402}" dt="2020-10-29T11:26:04.029" v="75"/>
          <ac:cxnSpMkLst>
            <pc:docMk/>
            <pc:sldMk cId="3593593314" sldId="2814"/>
            <ac:cxnSpMk id="22" creationId="{3C0BBD0F-33FE-4E10-A38B-F039763228CB}"/>
          </ac:cxnSpMkLst>
        </pc:cxnChg>
        <pc:cxnChg chg="del">
          <ac:chgData name="Radeva Denitsa" userId="S::dradeva@sqli.com::0c31b4f6-624c-4d67-8bb3-172ea8f9b804" providerId="AD" clId="Web-{748F50A3-199F-E84F-6EF0-CCE34B99E402}" dt="2020-10-29T11:26:33.264" v="80"/>
          <ac:cxnSpMkLst>
            <pc:docMk/>
            <pc:sldMk cId="3593593314" sldId="2814"/>
            <ac:cxnSpMk id="30" creationId="{015E97FE-D4C1-4AB2-955A-ED2CAE04795A}"/>
          </ac:cxnSpMkLst>
        </pc:cxnChg>
        <pc:cxnChg chg="del">
          <ac:chgData name="Radeva Denitsa" userId="S::dradeva@sqli.com::0c31b4f6-624c-4d67-8bb3-172ea8f9b804" providerId="AD" clId="Web-{748F50A3-199F-E84F-6EF0-CCE34B99E402}" dt="2020-10-29T11:26:31.171" v="78"/>
          <ac:cxnSpMkLst>
            <pc:docMk/>
            <pc:sldMk cId="3593593314" sldId="2814"/>
            <ac:cxnSpMk id="32" creationId="{9DD98411-CBF6-4261-BFC6-D0D5D5B01D48}"/>
          </ac:cxnSpMkLst>
        </pc:cxnChg>
        <pc:cxnChg chg="del">
          <ac:chgData name="Radeva Denitsa" userId="S::dradeva@sqli.com::0c31b4f6-624c-4d67-8bb3-172ea8f9b804" providerId="AD" clId="Web-{748F50A3-199F-E84F-6EF0-CCE34B99E402}" dt="2020-10-29T11:26:35.843" v="82"/>
          <ac:cxnSpMkLst>
            <pc:docMk/>
            <pc:sldMk cId="3593593314" sldId="2814"/>
            <ac:cxnSpMk id="34" creationId="{0133C6E0-1A5D-4AA3-876F-9C30CF685355}"/>
          </ac:cxnSpMkLst>
        </pc:cxnChg>
      </pc:sldChg>
    </pc:docChg>
  </pc:docChgLst>
  <pc:docChgLst>
    <pc:chgData name="Languillat Amaury" userId="5df8e845-3ff3-43f6-bef4-042d3a4dbe7c" providerId="ADAL" clId="{629220B3-104F-4702-BCED-98FEC95F60B8}"/>
    <pc:docChg chg="undo custSel addSld delSld modSld modSection">
      <pc:chgData name="Languillat Amaury" userId="5df8e845-3ff3-43f6-bef4-042d3a4dbe7c" providerId="ADAL" clId="{629220B3-104F-4702-BCED-98FEC95F60B8}" dt="2020-10-28T18:42:46.199" v="295" actId="20577"/>
      <pc:docMkLst>
        <pc:docMk/>
      </pc:docMkLst>
      <pc:sldChg chg="modSp mod">
        <pc:chgData name="Languillat Amaury" userId="5df8e845-3ff3-43f6-bef4-042d3a4dbe7c" providerId="ADAL" clId="{629220B3-104F-4702-BCED-98FEC95F60B8}" dt="2020-10-28T18:31:58.576" v="44"/>
        <pc:sldMkLst>
          <pc:docMk/>
          <pc:sldMk cId="2807241931" sldId="310"/>
        </pc:sldMkLst>
        <pc:spChg chg="mod">
          <ac:chgData name="Languillat Amaury" userId="5df8e845-3ff3-43f6-bef4-042d3a4dbe7c" providerId="ADAL" clId="{629220B3-104F-4702-BCED-98FEC95F60B8}" dt="2020-10-28T18:31:58.576" v="44"/>
          <ac:spMkLst>
            <pc:docMk/>
            <pc:sldMk cId="2807241931" sldId="310"/>
            <ac:spMk id="6" creationId="{DC178DD3-D5A1-1840-8EF5-961E561BC80F}"/>
          </ac:spMkLst>
        </pc:spChg>
      </pc:sldChg>
      <pc:sldChg chg="del">
        <pc:chgData name="Languillat Amaury" userId="5df8e845-3ff3-43f6-bef4-042d3a4dbe7c" providerId="ADAL" clId="{629220B3-104F-4702-BCED-98FEC95F60B8}" dt="2020-10-28T18:41:03.591" v="258" actId="47"/>
        <pc:sldMkLst>
          <pc:docMk/>
          <pc:sldMk cId="3472004778" sldId="542"/>
        </pc:sldMkLst>
      </pc:sldChg>
      <pc:sldChg chg="modSp mod">
        <pc:chgData name="Languillat Amaury" userId="5df8e845-3ff3-43f6-bef4-042d3a4dbe7c" providerId="ADAL" clId="{629220B3-104F-4702-BCED-98FEC95F60B8}" dt="2020-10-28T18:40:32.752" v="255"/>
        <pc:sldMkLst>
          <pc:docMk/>
          <pc:sldMk cId="565519505" sldId="556"/>
        </pc:sldMkLst>
        <pc:spChg chg="mod">
          <ac:chgData name="Languillat Amaury" userId="5df8e845-3ff3-43f6-bef4-042d3a4dbe7c" providerId="ADAL" clId="{629220B3-104F-4702-BCED-98FEC95F60B8}" dt="2020-10-28T18:40:32.752" v="255"/>
          <ac:spMkLst>
            <pc:docMk/>
            <pc:sldMk cId="565519505" sldId="556"/>
            <ac:spMk id="3" creationId="{45BE1E1A-E217-41F6-9051-DB6583DC8848}"/>
          </ac:spMkLst>
        </pc:spChg>
      </pc:sldChg>
      <pc:sldChg chg="addSp modSp mod">
        <pc:chgData name="Languillat Amaury" userId="5df8e845-3ff3-43f6-bef4-042d3a4dbe7c" providerId="ADAL" clId="{629220B3-104F-4702-BCED-98FEC95F60B8}" dt="2020-10-28T18:34:00.827" v="106" actId="20577"/>
        <pc:sldMkLst>
          <pc:docMk/>
          <pc:sldMk cId="2934840335" sldId="620"/>
        </pc:sldMkLst>
        <pc:spChg chg="add mod">
          <ac:chgData name="Languillat Amaury" userId="5df8e845-3ff3-43f6-bef4-042d3a4dbe7c" providerId="ADAL" clId="{629220B3-104F-4702-BCED-98FEC95F60B8}" dt="2020-10-28T18:34:00.827" v="106" actId="20577"/>
          <ac:spMkLst>
            <pc:docMk/>
            <pc:sldMk cId="2934840335" sldId="620"/>
            <ac:spMk id="2" creationId="{C8C3474B-4734-4A86-B7A3-7CF22569757B}"/>
          </ac:spMkLst>
        </pc:spChg>
        <pc:spChg chg="mod">
          <ac:chgData name="Languillat Amaury" userId="5df8e845-3ff3-43f6-bef4-042d3a4dbe7c" providerId="ADAL" clId="{629220B3-104F-4702-BCED-98FEC95F60B8}" dt="2020-10-28T18:32:12.378" v="69" actId="6549"/>
          <ac:spMkLst>
            <pc:docMk/>
            <pc:sldMk cId="2934840335" sldId="620"/>
            <ac:spMk id="66" creationId="{CC587DEE-1681-49C8-B465-16546971A89C}"/>
          </ac:spMkLst>
        </pc:spChg>
        <pc:spChg chg="mod">
          <ac:chgData name="Languillat Amaury" userId="5df8e845-3ff3-43f6-bef4-042d3a4dbe7c" providerId="ADAL" clId="{629220B3-104F-4702-BCED-98FEC95F60B8}" dt="2020-10-28T18:33:36.711" v="94" actId="20577"/>
          <ac:spMkLst>
            <pc:docMk/>
            <pc:sldMk cId="2934840335" sldId="620"/>
            <ac:spMk id="68" creationId="{5505A874-8CA0-4ECF-BDA7-FE24CD3EC3C1}"/>
          </ac:spMkLst>
        </pc:spChg>
        <pc:spChg chg="mod">
          <ac:chgData name="Languillat Amaury" userId="5df8e845-3ff3-43f6-bef4-042d3a4dbe7c" providerId="ADAL" clId="{629220B3-104F-4702-BCED-98FEC95F60B8}" dt="2020-10-28T18:32:23.232" v="90" actId="6549"/>
          <ac:spMkLst>
            <pc:docMk/>
            <pc:sldMk cId="2934840335" sldId="620"/>
            <ac:spMk id="69" creationId="{14057084-9D62-4FB3-8D3C-CE73C0534C17}"/>
          </ac:spMkLst>
        </pc:spChg>
      </pc:sldChg>
      <pc:sldChg chg="addSp modSp mod">
        <pc:chgData name="Languillat Amaury" userId="5df8e845-3ff3-43f6-bef4-042d3a4dbe7c" providerId="ADAL" clId="{629220B3-104F-4702-BCED-98FEC95F60B8}" dt="2020-10-28T18:34:35.236" v="119" actId="1076"/>
        <pc:sldMkLst>
          <pc:docMk/>
          <pc:sldMk cId="1663313297" sldId="622"/>
        </pc:sldMkLst>
        <pc:spChg chg="add mod">
          <ac:chgData name="Languillat Amaury" userId="5df8e845-3ff3-43f6-bef4-042d3a4dbe7c" providerId="ADAL" clId="{629220B3-104F-4702-BCED-98FEC95F60B8}" dt="2020-10-28T18:34:18.664" v="110" actId="1076"/>
          <ac:spMkLst>
            <pc:docMk/>
            <pc:sldMk cId="1663313297" sldId="622"/>
            <ac:spMk id="2" creationId="{2340CF33-B383-46E4-A39F-193E6A195129}"/>
          </ac:spMkLst>
        </pc:spChg>
        <pc:spChg chg="add mod">
          <ac:chgData name="Languillat Amaury" userId="5df8e845-3ff3-43f6-bef4-042d3a4dbe7c" providerId="ADAL" clId="{629220B3-104F-4702-BCED-98FEC95F60B8}" dt="2020-10-28T18:34:35.236" v="119" actId="1076"/>
          <ac:spMkLst>
            <pc:docMk/>
            <pc:sldMk cId="1663313297" sldId="622"/>
            <ac:spMk id="3" creationId="{26C5C394-21CA-4444-BFBA-AF2FAC180B81}"/>
          </ac:spMkLst>
        </pc:spChg>
      </pc:sldChg>
      <pc:sldChg chg="addSp delSp mod">
        <pc:chgData name="Languillat Amaury" userId="5df8e845-3ff3-43f6-bef4-042d3a4dbe7c" providerId="ADAL" clId="{629220B3-104F-4702-BCED-98FEC95F60B8}" dt="2020-10-28T18:38:35.890" v="159" actId="22"/>
        <pc:sldMkLst>
          <pc:docMk/>
          <pc:sldMk cId="1155251290" sldId="623"/>
        </pc:sldMkLst>
        <pc:spChg chg="add">
          <ac:chgData name="Languillat Amaury" userId="5df8e845-3ff3-43f6-bef4-042d3a4dbe7c" providerId="ADAL" clId="{629220B3-104F-4702-BCED-98FEC95F60B8}" dt="2020-10-28T18:38:35.890" v="159" actId="22"/>
          <ac:spMkLst>
            <pc:docMk/>
            <pc:sldMk cId="1155251290" sldId="623"/>
            <ac:spMk id="5" creationId="{3FF6FB63-439D-44C8-AB4A-2241550CA860}"/>
          </ac:spMkLst>
        </pc:spChg>
        <pc:spChg chg="add">
          <ac:chgData name="Languillat Amaury" userId="5df8e845-3ff3-43f6-bef4-042d3a4dbe7c" providerId="ADAL" clId="{629220B3-104F-4702-BCED-98FEC95F60B8}" dt="2020-10-28T18:38:35.890" v="159" actId="22"/>
          <ac:spMkLst>
            <pc:docMk/>
            <pc:sldMk cId="1155251290" sldId="623"/>
            <ac:spMk id="6" creationId="{1B812073-8068-4216-BF8C-26EBE288D9E2}"/>
          </ac:spMkLst>
        </pc:spChg>
        <pc:spChg chg="del">
          <ac:chgData name="Languillat Amaury" userId="5df8e845-3ff3-43f6-bef4-042d3a4dbe7c" providerId="ADAL" clId="{629220B3-104F-4702-BCED-98FEC95F60B8}" dt="2020-10-28T18:38:35.636" v="158" actId="478"/>
          <ac:spMkLst>
            <pc:docMk/>
            <pc:sldMk cId="1155251290" sldId="623"/>
            <ac:spMk id="8" creationId="{BA9F8F50-113D-4329-816B-AD25259185D0}"/>
          </ac:spMkLst>
        </pc:spChg>
      </pc:sldChg>
      <pc:sldChg chg="modSp mod">
        <pc:chgData name="Languillat Amaury" userId="5df8e845-3ff3-43f6-bef4-042d3a4dbe7c" providerId="ADAL" clId="{629220B3-104F-4702-BCED-98FEC95F60B8}" dt="2020-10-28T18:39:47.910" v="207" actId="14100"/>
        <pc:sldMkLst>
          <pc:docMk/>
          <pc:sldMk cId="593763337" sldId="630"/>
        </pc:sldMkLst>
        <pc:spChg chg="mod">
          <ac:chgData name="Languillat Amaury" userId="5df8e845-3ff3-43f6-bef4-042d3a4dbe7c" providerId="ADAL" clId="{629220B3-104F-4702-BCED-98FEC95F60B8}" dt="2020-10-28T18:39:47.910" v="207" actId="14100"/>
          <ac:spMkLst>
            <pc:docMk/>
            <pc:sldMk cId="593763337" sldId="630"/>
            <ac:spMk id="8" creationId="{6E796DF4-DE5D-4183-B433-3FCA94C89165}"/>
          </ac:spMkLst>
        </pc:spChg>
      </pc:sldChg>
      <pc:sldChg chg="addSp delSp mod">
        <pc:chgData name="Languillat Amaury" userId="5df8e845-3ff3-43f6-bef4-042d3a4dbe7c" providerId="ADAL" clId="{629220B3-104F-4702-BCED-98FEC95F60B8}" dt="2020-10-28T18:38:40.192" v="161" actId="22"/>
        <pc:sldMkLst>
          <pc:docMk/>
          <pc:sldMk cId="808949464" sldId="633"/>
        </pc:sldMkLst>
        <pc:spChg chg="del">
          <ac:chgData name="Languillat Amaury" userId="5df8e845-3ff3-43f6-bef4-042d3a4dbe7c" providerId="ADAL" clId="{629220B3-104F-4702-BCED-98FEC95F60B8}" dt="2020-10-28T18:38:39.957" v="160" actId="478"/>
          <ac:spMkLst>
            <pc:docMk/>
            <pc:sldMk cId="808949464" sldId="633"/>
            <ac:spMk id="6" creationId="{98A21E1D-5763-4838-9E71-54E61618CF72}"/>
          </ac:spMkLst>
        </pc:spChg>
        <pc:spChg chg="add">
          <ac:chgData name="Languillat Amaury" userId="5df8e845-3ff3-43f6-bef4-042d3a4dbe7c" providerId="ADAL" clId="{629220B3-104F-4702-BCED-98FEC95F60B8}" dt="2020-10-28T18:38:40.192" v="161" actId="22"/>
          <ac:spMkLst>
            <pc:docMk/>
            <pc:sldMk cId="808949464" sldId="633"/>
            <ac:spMk id="7" creationId="{EFB7823E-7929-4301-B537-CD5B13AA352B}"/>
          </ac:spMkLst>
        </pc:spChg>
        <pc:spChg chg="add">
          <ac:chgData name="Languillat Amaury" userId="5df8e845-3ff3-43f6-bef4-042d3a4dbe7c" providerId="ADAL" clId="{629220B3-104F-4702-BCED-98FEC95F60B8}" dt="2020-10-28T18:38:40.192" v="161" actId="22"/>
          <ac:spMkLst>
            <pc:docMk/>
            <pc:sldMk cId="808949464" sldId="633"/>
            <ac:spMk id="8" creationId="{12D7C8A8-6704-41C4-9C7F-E31B31CC5ACF}"/>
          </ac:spMkLst>
        </pc:spChg>
      </pc:sldChg>
      <pc:sldChg chg="addSp delSp mod">
        <pc:chgData name="Languillat Amaury" userId="5df8e845-3ff3-43f6-bef4-042d3a4dbe7c" providerId="ADAL" clId="{629220B3-104F-4702-BCED-98FEC95F60B8}" dt="2020-10-28T18:38:18.475" v="151" actId="22"/>
        <pc:sldMkLst>
          <pc:docMk/>
          <pc:sldMk cId="3943765231" sldId="634"/>
        </pc:sldMkLst>
        <pc:spChg chg="add">
          <ac:chgData name="Languillat Amaury" userId="5df8e845-3ff3-43f6-bef4-042d3a4dbe7c" providerId="ADAL" clId="{629220B3-104F-4702-BCED-98FEC95F60B8}" dt="2020-10-28T18:38:18.475" v="151" actId="22"/>
          <ac:spMkLst>
            <pc:docMk/>
            <pc:sldMk cId="3943765231" sldId="634"/>
            <ac:spMk id="5" creationId="{545A0D84-72DC-4B43-A5B3-E2301C35FBF0}"/>
          </ac:spMkLst>
        </pc:spChg>
        <pc:spChg chg="add">
          <ac:chgData name="Languillat Amaury" userId="5df8e845-3ff3-43f6-bef4-042d3a4dbe7c" providerId="ADAL" clId="{629220B3-104F-4702-BCED-98FEC95F60B8}" dt="2020-10-28T18:38:18.475" v="151" actId="22"/>
          <ac:spMkLst>
            <pc:docMk/>
            <pc:sldMk cId="3943765231" sldId="634"/>
            <ac:spMk id="6" creationId="{51466DD1-A05F-4738-9028-9DE60B50C72B}"/>
          </ac:spMkLst>
        </pc:spChg>
        <pc:spChg chg="del">
          <ac:chgData name="Languillat Amaury" userId="5df8e845-3ff3-43f6-bef4-042d3a4dbe7c" providerId="ADAL" clId="{629220B3-104F-4702-BCED-98FEC95F60B8}" dt="2020-10-28T18:38:18.151" v="150" actId="478"/>
          <ac:spMkLst>
            <pc:docMk/>
            <pc:sldMk cId="3943765231" sldId="634"/>
            <ac:spMk id="7" creationId="{C67E1F65-4063-46E5-9231-9E307CFDCDF4}"/>
          </ac:spMkLst>
        </pc:spChg>
      </pc:sldChg>
      <pc:sldChg chg="addSp delSp mod">
        <pc:chgData name="Languillat Amaury" userId="5df8e845-3ff3-43f6-bef4-042d3a4dbe7c" providerId="ADAL" clId="{629220B3-104F-4702-BCED-98FEC95F60B8}" dt="2020-10-28T18:38:25.509" v="155" actId="22"/>
        <pc:sldMkLst>
          <pc:docMk/>
          <pc:sldMk cId="2801089931" sldId="636"/>
        </pc:sldMkLst>
        <pc:spChg chg="add">
          <ac:chgData name="Languillat Amaury" userId="5df8e845-3ff3-43f6-bef4-042d3a4dbe7c" providerId="ADAL" clId="{629220B3-104F-4702-BCED-98FEC95F60B8}" dt="2020-10-28T18:38:25.509" v="155" actId="22"/>
          <ac:spMkLst>
            <pc:docMk/>
            <pc:sldMk cId="2801089931" sldId="636"/>
            <ac:spMk id="4" creationId="{F724C465-1B63-4560-9666-55B10AD6ECF3}"/>
          </ac:spMkLst>
        </pc:spChg>
        <pc:spChg chg="add">
          <ac:chgData name="Languillat Amaury" userId="5df8e845-3ff3-43f6-bef4-042d3a4dbe7c" providerId="ADAL" clId="{629220B3-104F-4702-BCED-98FEC95F60B8}" dt="2020-10-28T18:38:25.509" v="155" actId="22"/>
          <ac:spMkLst>
            <pc:docMk/>
            <pc:sldMk cId="2801089931" sldId="636"/>
            <ac:spMk id="5" creationId="{C0FE4994-7AE4-44AE-812C-C6FB099754D6}"/>
          </ac:spMkLst>
        </pc:spChg>
        <pc:spChg chg="del">
          <ac:chgData name="Languillat Amaury" userId="5df8e845-3ff3-43f6-bef4-042d3a4dbe7c" providerId="ADAL" clId="{629220B3-104F-4702-BCED-98FEC95F60B8}" dt="2020-10-28T18:38:25.238" v="154" actId="478"/>
          <ac:spMkLst>
            <pc:docMk/>
            <pc:sldMk cId="2801089931" sldId="636"/>
            <ac:spMk id="6" creationId="{EF769E9F-9BAA-44D8-9379-BAB36B451375}"/>
          </ac:spMkLst>
        </pc:spChg>
      </pc:sldChg>
      <pc:sldChg chg="addSp delSp mod">
        <pc:chgData name="Languillat Amaury" userId="5df8e845-3ff3-43f6-bef4-042d3a4dbe7c" providerId="ADAL" clId="{629220B3-104F-4702-BCED-98FEC95F60B8}" dt="2020-10-28T18:38:32.229" v="157" actId="22"/>
        <pc:sldMkLst>
          <pc:docMk/>
          <pc:sldMk cId="239002684" sldId="638"/>
        </pc:sldMkLst>
        <pc:spChg chg="add">
          <ac:chgData name="Languillat Amaury" userId="5df8e845-3ff3-43f6-bef4-042d3a4dbe7c" providerId="ADAL" clId="{629220B3-104F-4702-BCED-98FEC95F60B8}" dt="2020-10-28T18:38:32.229" v="157" actId="22"/>
          <ac:spMkLst>
            <pc:docMk/>
            <pc:sldMk cId="239002684" sldId="638"/>
            <ac:spMk id="5" creationId="{FEA69845-6C0B-4531-8866-629007AB2490}"/>
          </ac:spMkLst>
        </pc:spChg>
        <pc:spChg chg="del">
          <ac:chgData name="Languillat Amaury" userId="5df8e845-3ff3-43f6-bef4-042d3a4dbe7c" providerId="ADAL" clId="{629220B3-104F-4702-BCED-98FEC95F60B8}" dt="2020-10-28T18:38:31.744" v="156" actId="478"/>
          <ac:spMkLst>
            <pc:docMk/>
            <pc:sldMk cId="239002684" sldId="638"/>
            <ac:spMk id="6" creationId="{2A4D92F3-362D-45FE-A34F-3B1E74C205B3}"/>
          </ac:spMkLst>
        </pc:spChg>
        <pc:spChg chg="add">
          <ac:chgData name="Languillat Amaury" userId="5df8e845-3ff3-43f6-bef4-042d3a4dbe7c" providerId="ADAL" clId="{629220B3-104F-4702-BCED-98FEC95F60B8}" dt="2020-10-28T18:38:32.229" v="157" actId="22"/>
          <ac:spMkLst>
            <pc:docMk/>
            <pc:sldMk cId="239002684" sldId="638"/>
            <ac:spMk id="9" creationId="{C23FE215-FD34-4462-8811-00AADB7D6B55}"/>
          </ac:spMkLst>
        </pc:spChg>
      </pc:sldChg>
      <pc:sldChg chg="modSp mod">
        <pc:chgData name="Languillat Amaury" userId="5df8e845-3ff3-43f6-bef4-042d3a4dbe7c" providerId="ADAL" clId="{629220B3-104F-4702-BCED-98FEC95F60B8}" dt="2020-10-28T18:42:46.199" v="295" actId="20577"/>
        <pc:sldMkLst>
          <pc:docMk/>
          <pc:sldMk cId="800081284" sldId="648"/>
        </pc:sldMkLst>
        <pc:spChg chg="mod">
          <ac:chgData name="Languillat Amaury" userId="5df8e845-3ff3-43f6-bef4-042d3a4dbe7c" providerId="ADAL" clId="{629220B3-104F-4702-BCED-98FEC95F60B8}" dt="2020-10-28T18:42:46.199" v="295" actId="20577"/>
          <ac:spMkLst>
            <pc:docMk/>
            <pc:sldMk cId="800081284" sldId="648"/>
            <ac:spMk id="8" creationId="{7ACF44CE-69F3-4C42-9581-378B22347C7E}"/>
          </ac:spMkLst>
        </pc:spChg>
      </pc:sldChg>
      <pc:sldChg chg="del">
        <pc:chgData name="Languillat Amaury" userId="5df8e845-3ff3-43f6-bef4-042d3a4dbe7c" providerId="ADAL" clId="{629220B3-104F-4702-BCED-98FEC95F60B8}" dt="2020-10-28T18:41:02.229" v="256" actId="47"/>
        <pc:sldMkLst>
          <pc:docMk/>
          <pc:sldMk cId="1342056417" sldId="650"/>
        </pc:sldMkLst>
      </pc:sldChg>
      <pc:sldChg chg="addSp mod">
        <pc:chgData name="Languillat Amaury" userId="5df8e845-3ff3-43f6-bef4-042d3a4dbe7c" providerId="ADAL" clId="{629220B3-104F-4702-BCED-98FEC95F60B8}" dt="2020-10-28T18:35:12.045" v="124" actId="22"/>
        <pc:sldMkLst>
          <pc:docMk/>
          <pc:sldMk cId="2591612979" sldId="653"/>
        </pc:sldMkLst>
        <pc:spChg chg="add">
          <ac:chgData name="Languillat Amaury" userId="5df8e845-3ff3-43f6-bef4-042d3a4dbe7c" providerId="ADAL" clId="{629220B3-104F-4702-BCED-98FEC95F60B8}" dt="2020-10-28T18:35:12.045" v="124" actId="22"/>
          <ac:spMkLst>
            <pc:docMk/>
            <pc:sldMk cId="2591612979" sldId="653"/>
            <ac:spMk id="4" creationId="{9401F65E-5EF1-44FA-90E7-5FEFE092D415}"/>
          </ac:spMkLst>
        </pc:spChg>
        <pc:spChg chg="add">
          <ac:chgData name="Languillat Amaury" userId="5df8e845-3ff3-43f6-bef4-042d3a4dbe7c" providerId="ADAL" clId="{629220B3-104F-4702-BCED-98FEC95F60B8}" dt="2020-10-28T18:35:12.045" v="124" actId="22"/>
          <ac:spMkLst>
            <pc:docMk/>
            <pc:sldMk cId="2591612979" sldId="653"/>
            <ac:spMk id="5" creationId="{59DD9DB9-9B96-443F-9B57-8FB77E1A052E}"/>
          </ac:spMkLst>
        </pc:spChg>
      </pc:sldChg>
      <pc:sldChg chg="addSp delSp mod">
        <pc:chgData name="Languillat Amaury" userId="5df8e845-3ff3-43f6-bef4-042d3a4dbe7c" providerId="ADAL" clId="{629220B3-104F-4702-BCED-98FEC95F60B8}" dt="2020-10-28T18:38:21.737" v="153" actId="22"/>
        <pc:sldMkLst>
          <pc:docMk/>
          <pc:sldMk cId="4108983707" sldId="2805"/>
        </pc:sldMkLst>
        <pc:spChg chg="add">
          <ac:chgData name="Languillat Amaury" userId="5df8e845-3ff3-43f6-bef4-042d3a4dbe7c" providerId="ADAL" clId="{629220B3-104F-4702-BCED-98FEC95F60B8}" dt="2020-10-28T18:38:21.737" v="153" actId="22"/>
          <ac:spMkLst>
            <pc:docMk/>
            <pc:sldMk cId="4108983707" sldId="2805"/>
            <ac:spMk id="4" creationId="{5FF96B5D-09CE-4437-B8F3-8F1217D88DA8}"/>
          </ac:spMkLst>
        </pc:spChg>
        <pc:spChg chg="add">
          <ac:chgData name="Languillat Amaury" userId="5df8e845-3ff3-43f6-bef4-042d3a4dbe7c" providerId="ADAL" clId="{629220B3-104F-4702-BCED-98FEC95F60B8}" dt="2020-10-28T18:38:21.737" v="153" actId="22"/>
          <ac:spMkLst>
            <pc:docMk/>
            <pc:sldMk cId="4108983707" sldId="2805"/>
            <ac:spMk id="5" creationId="{B64038F4-4714-438D-BAE4-A3131E127E7A}"/>
          </ac:spMkLst>
        </pc:spChg>
        <pc:spChg chg="del">
          <ac:chgData name="Languillat Amaury" userId="5df8e845-3ff3-43f6-bef4-042d3a4dbe7c" providerId="ADAL" clId="{629220B3-104F-4702-BCED-98FEC95F60B8}" dt="2020-10-28T18:38:21.482" v="152" actId="478"/>
          <ac:spMkLst>
            <pc:docMk/>
            <pc:sldMk cId="4108983707" sldId="2805"/>
            <ac:spMk id="7" creationId="{AF325491-F12F-454C-917E-1461C3B110DF}"/>
          </ac:spMkLst>
        </pc:spChg>
      </pc:sldChg>
      <pc:sldChg chg="addSp delSp mod">
        <pc:chgData name="Languillat Amaury" userId="5df8e845-3ff3-43f6-bef4-042d3a4dbe7c" providerId="ADAL" clId="{629220B3-104F-4702-BCED-98FEC95F60B8}" dt="2020-10-28T18:38:12.991" v="149" actId="22"/>
        <pc:sldMkLst>
          <pc:docMk/>
          <pc:sldMk cId="608722718" sldId="2806"/>
        </pc:sldMkLst>
        <pc:spChg chg="del">
          <ac:chgData name="Languillat Amaury" userId="5df8e845-3ff3-43f6-bef4-042d3a4dbe7c" providerId="ADAL" clId="{629220B3-104F-4702-BCED-98FEC95F60B8}" dt="2020-10-28T18:38:12.609" v="148" actId="478"/>
          <ac:spMkLst>
            <pc:docMk/>
            <pc:sldMk cId="608722718" sldId="2806"/>
            <ac:spMk id="4" creationId="{212BC477-7AEA-4A2C-B6D6-19E3A60B4470}"/>
          </ac:spMkLst>
        </pc:spChg>
        <pc:spChg chg="add">
          <ac:chgData name="Languillat Amaury" userId="5df8e845-3ff3-43f6-bef4-042d3a4dbe7c" providerId="ADAL" clId="{629220B3-104F-4702-BCED-98FEC95F60B8}" dt="2020-10-28T18:38:12.991" v="149" actId="22"/>
          <ac:spMkLst>
            <pc:docMk/>
            <pc:sldMk cId="608722718" sldId="2806"/>
            <ac:spMk id="6" creationId="{4E328BE8-AF5F-4AC8-8408-E7D62BF4CFCB}"/>
          </ac:spMkLst>
        </pc:spChg>
        <pc:spChg chg="add">
          <ac:chgData name="Languillat Amaury" userId="5df8e845-3ff3-43f6-bef4-042d3a4dbe7c" providerId="ADAL" clId="{629220B3-104F-4702-BCED-98FEC95F60B8}" dt="2020-10-28T18:38:12.991" v="149" actId="22"/>
          <ac:spMkLst>
            <pc:docMk/>
            <pc:sldMk cId="608722718" sldId="2806"/>
            <ac:spMk id="10" creationId="{392E69C7-F75D-4976-A9A8-196DFD7B99CC}"/>
          </ac:spMkLst>
        </pc:spChg>
      </pc:sldChg>
      <pc:sldChg chg="del">
        <pc:chgData name="Languillat Amaury" userId="5df8e845-3ff3-43f6-bef4-042d3a4dbe7c" providerId="ADAL" clId="{629220B3-104F-4702-BCED-98FEC95F60B8}" dt="2020-10-28T18:41:03.569" v="257" actId="47"/>
        <pc:sldMkLst>
          <pc:docMk/>
          <pc:sldMk cId="1359649033" sldId="2808"/>
        </pc:sldMkLst>
      </pc:sldChg>
      <pc:sldChg chg="del">
        <pc:chgData name="Languillat Amaury" userId="5df8e845-3ff3-43f6-bef4-042d3a4dbe7c" providerId="ADAL" clId="{629220B3-104F-4702-BCED-98FEC95F60B8}" dt="2020-10-28T18:41:05.336" v="259" actId="47"/>
        <pc:sldMkLst>
          <pc:docMk/>
          <pc:sldMk cId="1393003712" sldId="2810"/>
        </pc:sldMkLst>
      </pc:sldChg>
      <pc:sldChg chg="addSp delSp modSp mod">
        <pc:chgData name="Languillat Amaury" userId="5df8e845-3ff3-43f6-bef4-042d3a4dbe7c" providerId="ADAL" clId="{629220B3-104F-4702-BCED-98FEC95F60B8}" dt="2020-10-28T18:35:32.363" v="125"/>
        <pc:sldMkLst>
          <pc:docMk/>
          <pc:sldMk cId="3293753846" sldId="2813"/>
        </pc:sldMkLst>
        <pc:spChg chg="add del">
          <ac:chgData name="Languillat Amaury" userId="5df8e845-3ff3-43f6-bef4-042d3a4dbe7c" providerId="ADAL" clId="{629220B3-104F-4702-BCED-98FEC95F60B8}" dt="2020-10-28T18:34:55.587" v="121" actId="22"/>
          <ac:spMkLst>
            <pc:docMk/>
            <pc:sldMk cId="3293753846" sldId="2813"/>
            <ac:spMk id="4" creationId="{21BD6416-FB5D-4AAB-8C65-3B5E5F4EA76B}"/>
          </ac:spMkLst>
        </pc:spChg>
        <pc:spChg chg="mod">
          <ac:chgData name="Languillat Amaury" userId="5df8e845-3ff3-43f6-bef4-042d3a4dbe7c" providerId="ADAL" clId="{629220B3-104F-4702-BCED-98FEC95F60B8}" dt="2020-10-28T18:35:32.363" v="125"/>
          <ac:spMkLst>
            <pc:docMk/>
            <pc:sldMk cId="3293753846" sldId="2813"/>
            <ac:spMk id="5" creationId="{64BDE675-C085-44AC-9D93-4472BB443EB9}"/>
          </ac:spMkLst>
        </pc:spChg>
      </pc:sldChg>
      <pc:sldChg chg="addSp mod">
        <pc:chgData name="Languillat Amaury" userId="5df8e845-3ff3-43f6-bef4-042d3a4dbe7c" providerId="ADAL" clId="{629220B3-104F-4702-BCED-98FEC95F60B8}" dt="2020-10-28T18:35:56.832" v="126" actId="22"/>
        <pc:sldMkLst>
          <pc:docMk/>
          <pc:sldMk cId="3593593314" sldId="2814"/>
        </pc:sldMkLst>
        <pc:spChg chg="add">
          <ac:chgData name="Languillat Amaury" userId="5df8e845-3ff3-43f6-bef4-042d3a4dbe7c" providerId="ADAL" clId="{629220B3-104F-4702-BCED-98FEC95F60B8}" dt="2020-10-28T18:35:56.832" v="126" actId="22"/>
          <ac:spMkLst>
            <pc:docMk/>
            <pc:sldMk cId="3593593314" sldId="2814"/>
            <ac:spMk id="4" creationId="{8F099755-01CA-4F8D-AFDF-7526D24D79FF}"/>
          </ac:spMkLst>
        </pc:spChg>
        <pc:spChg chg="add">
          <ac:chgData name="Languillat Amaury" userId="5df8e845-3ff3-43f6-bef4-042d3a4dbe7c" providerId="ADAL" clId="{629220B3-104F-4702-BCED-98FEC95F60B8}" dt="2020-10-28T18:35:56.832" v="126" actId="22"/>
          <ac:spMkLst>
            <pc:docMk/>
            <pc:sldMk cId="3593593314" sldId="2814"/>
            <ac:spMk id="5" creationId="{41B173B3-FE31-407D-BE40-2CA419ED25D2}"/>
          </ac:spMkLst>
        </pc:spChg>
      </pc:sldChg>
      <pc:sldChg chg="addSp mod">
        <pc:chgData name="Languillat Amaury" userId="5df8e845-3ff3-43f6-bef4-042d3a4dbe7c" providerId="ADAL" clId="{629220B3-104F-4702-BCED-98FEC95F60B8}" dt="2020-10-28T18:37:13.618" v="141" actId="22"/>
        <pc:sldMkLst>
          <pc:docMk/>
          <pc:sldMk cId="1170015350" sldId="2815"/>
        </pc:sldMkLst>
        <pc:spChg chg="add">
          <ac:chgData name="Languillat Amaury" userId="5df8e845-3ff3-43f6-bef4-042d3a4dbe7c" providerId="ADAL" clId="{629220B3-104F-4702-BCED-98FEC95F60B8}" dt="2020-10-28T18:37:13.618" v="141" actId="22"/>
          <ac:spMkLst>
            <pc:docMk/>
            <pc:sldMk cId="1170015350" sldId="2815"/>
            <ac:spMk id="4" creationId="{AF910572-2692-4C51-9223-CB8004A875F7}"/>
          </ac:spMkLst>
        </pc:spChg>
        <pc:spChg chg="add">
          <ac:chgData name="Languillat Amaury" userId="5df8e845-3ff3-43f6-bef4-042d3a4dbe7c" providerId="ADAL" clId="{629220B3-104F-4702-BCED-98FEC95F60B8}" dt="2020-10-28T18:37:13.618" v="141" actId="22"/>
          <ac:spMkLst>
            <pc:docMk/>
            <pc:sldMk cId="1170015350" sldId="2815"/>
            <ac:spMk id="5" creationId="{1CA4DB20-6530-4E90-A5F0-06E8B0CF1F6A}"/>
          </ac:spMkLst>
        </pc:spChg>
      </pc:sldChg>
      <pc:sldChg chg="addSp mod">
        <pc:chgData name="Languillat Amaury" userId="5df8e845-3ff3-43f6-bef4-042d3a4dbe7c" providerId="ADAL" clId="{629220B3-104F-4702-BCED-98FEC95F60B8}" dt="2020-10-28T18:36:23.103" v="132" actId="22"/>
        <pc:sldMkLst>
          <pc:docMk/>
          <pc:sldMk cId="37551526" sldId="2817"/>
        </pc:sldMkLst>
        <pc:spChg chg="add">
          <ac:chgData name="Languillat Amaury" userId="5df8e845-3ff3-43f6-bef4-042d3a4dbe7c" providerId="ADAL" clId="{629220B3-104F-4702-BCED-98FEC95F60B8}" dt="2020-10-28T18:36:23.103" v="132" actId="22"/>
          <ac:spMkLst>
            <pc:docMk/>
            <pc:sldMk cId="37551526" sldId="2817"/>
            <ac:spMk id="4" creationId="{1D22406A-B17E-4714-A62E-832B8783595B}"/>
          </ac:spMkLst>
        </pc:spChg>
        <pc:spChg chg="add">
          <ac:chgData name="Languillat Amaury" userId="5df8e845-3ff3-43f6-bef4-042d3a4dbe7c" providerId="ADAL" clId="{629220B3-104F-4702-BCED-98FEC95F60B8}" dt="2020-10-28T18:36:23.103" v="132" actId="22"/>
          <ac:spMkLst>
            <pc:docMk/>
            <pc:sldMk cId="37551526" sldId="2817"/>
            <ac:spMk id="17" creationId="{BD4BAAFE-FB76-4D6B-8D2C-185BFC9948BF}"/>
          </ac:spMkLst>
        </pc:spChg>
      </pc:sldChg>
      <pc:sldChg chg="addSp mod">
        <pc:chgData name="Languillat Amaury" userId="5df8e845-3ff3-43f6-bef4-042d3a4dbe7c" providerId="ADAL" clId="{629220B3-104F-4702-BCED-98FEC95F60B8}" dt="2020-10-28T18:35:10.727" v="123" actId="22"/>
        <pc:sldMkLst>
          <pc:docMk/>
          <pc:sldMk cId="2195154675" sldId="2818"/>
        </pc:sldMkLst>
        <pc:spChg chg="add">
          <ac:chgData name="Languillat Amaury" userId="5df8e845-3ff3-43f6-bef4-042d3a4dbe7c" providerId="ADAL" clId="{629220B3-104F-4702-BCED-98FEC95F60B8}" dt="2020-10-28T18:35:10.727" v="123" actId="22"/>
          <ac:spMkLst>
            <pc:docMk/>
            <pc:sldMk cId="2195154675" sldId="2818"/>
            <ac:spMk id="4" creationId="{439173B6-7E40-466C-879C-4766E1D7E560}"/>
          </ac:spMkLst>
        </pc:spChg>
        <pc:spChg chg="add">
          <ac:chgData name="Languillat Amaury" userId="5df8e845-3ff3-43f6-bef4-042d3a4dbe7c" providerId="ADAL" clId="{629220B3-104F-4702-BCED-98FEC95F60B8}" dt="2020-10-28T18:35:10.727" v="123" actId="22"/>
          <ac:spMkLst>
            <pc:docMk/>
            <pc:sldMk cId="2195154675" sldId="2818"/>
            <ac:spMk id="5" creationId="{636CD1C1-89A9-49AB-998D-D1B9F8DDC19B}"/>
          </ac:spMkLst>
        </pc:spChg>
      </pc:sldChg>
      <pc:sldChg chg="del">
        <pc:chgData name="Languillat Amaury" userId="5df8e845-3ff3-43f6-bef4-042d3a4dbe7c" providerId="ADAL" clId="{629220B3-104F-4702-BCED-98FEC95F60B8}" dt="2020-10-28T18:36:33.667" v="133" actId="47"/>
        <pc:sldMkLst>
          <pc:docMk/>
          <pc:sldMk cId="3590630635" sldId="2819"/>
        </pc:sldMkLst>
      </pc:sldChg>
      <pc:sldChg chg="del">
        <pc:chgData name="Languillat Amaury" userId="5df8e845-3ff3-43f6-bef4-042d3a4dbe7c" providerId="ADAL" clId="{629220B3-104F-4702-BCED-98FEC95F60B8}" dt="2020-10-28T18:36:35.122" v="134" actId="47"/>
        <pc:sldMkLst>
          <pc:docMk/>
          <pc:sldMk cId="6150414" sldId="2820"/>
        </pc:sldMkLst>
      </pc:sldChg>
      <pc:sldChg chg="addSp mod">
        <pc:chgData name="Languillat Amaury" userId="5df8e845-3ff3-43f6-bef4-042d3a4dbe7c" providerId="ADAL" clId="{629220B3-104F-4702-BCED-98FEC95F60B8}" dt="2020-10-28T18:37:07.266" v="140" actId="22"/>
        <pc:sldMkLst>
          <pc:docMk/>
          <pc:sldMk cId="411837272" sldId="2822"/>
        </pc:sldMkLst>
        <pc:spChg chg="add">
          <ac:chgData name="Languillat Amaury" userId="5df8e845-3ff3-43f6-bef4-042d3a4dbe7c" providerId="ADAL" clId="{629220B3-104F-4702-BCED-98FEC95F60B8}" dt="2020-10-28T18:37:07.266" v="140" actId="22"/>
          <ac:spMkLst>
            <pc:docMk/>
            <pc:sldMk cId="411837272" sldId="2822"/>
            <ac:spMk id="4" creationId="{C5B03FB8-8C52-4FF3-9F0C-53B676DDE4EE}"/>
          </ac:spMkLst>
        </pc:spChg>
        <pc:spChg chg="add">
          <ac:chgData name="Languillat Amaury" userId="5df8e845-3ff3-43f6-bef4-042d3a4dbe7c" providerId="ADAL" clId="{629220B3-104F-4702-BCED-98FEC95F60B8}" dt="2020-10-28T18:37:07.266" v="140" actId="22"/>
          <ac:spMkLst>
            <pc:docMk/>
            <pc:sldMk cId="411837272" sldId="2822"/>
            <ac:spMk id="5" creationId="{4E94E7D4-A2F5-402D-9A54-A8E9543756AF}"/>
          </ac:spMkLst>
        </pc:spChg>
      </pc:sldChg>
      <pc:sldChg chg="addSp mod">
        <pc:chgData name="Languillat Amaury" userId="5df8e845-3ff3-43f6-bef4-042d3a4dbe7c" providerId="ADAL" clId="{629220B3-104F-4702-BCED-98FEC95F60B8}" dt="2020-10-28T18:37:04.165" v="139" actId="22"/>
        <pc:sldMkLst>
          <pc:docMk/>
          <pc:sldMk cId="2607788997" sldId="2823"/>
        </pc:sldMkLst>
        <pc:spChg chg="add">
          <ac:chgData name="Languillat Amaury" userId="5df8e845-3ff3-43f6-bef4-042d3a4dbe7c" providerId="ADAL" clId="{629220B3-104F-4702-BCED-98FEC95F60B8}" dt="2020-10-28T18:37:04.165" v="139" actId="22"/>
          <ac:spMkLst>
            <pc:docMk/>
            <pc:sldMk cId="2607788997" sldId="2823"/>
            <ac:spMk id="4" creationId="{799ACD32-0143-4394-B808-468EF130CFEA}"/>
          </ac:spMkLst>
        </pc:spChg>
        <pc:spChg chg="add">
          <ac:chgData name="Languillat Amaury" userId="5df8e845-3ff3-43f6-bef4-042d3a4dbe7c" providerId="ADAL" clId="{629220B3-104F-4702-BCED-98FEC95F60B8}" dt="2020-10-28T18:37:04.165" v="139" actId="22"/>
          <ac:spMkLst>
            <pc:docMk/>
            <pc:sldMk cId="2607788997" sldId="2823"/>
            <ac:spMk id="5" creationId="{67D55125-667A-4A29-B3E7-B5DF24C64C48}"/>
          </ac:spMkLst>
        </pc:spChg>
      </pc:sldChg>
      <pc:sldChg chg="addSp mod">
        <pc:chgData name="Languillat Amaury" userId="5df8e845-3ff3-43f6-bef4-042d3a4dbe7c" providerId="ADAL" clId="{629220B3-104F-4702-BCED-98FEC95F60B8}" dt="2020-10-28T18:37:16.539" v="142" actId="22"/>
        <pc:sldMkLst>
          <pc:docMk/>
          <pc:sldMk cId="627504296" sldId="2824"/>
        </pc:sldMkLst>
        <pc:spChg chg="add">
          <ac:chgData name="Languillat Amaury" userId="5df8e845-3ff3-43f6-bef4-042d3a4dbe7c" providerId="ADAL" clId="{629220B3-104F-4702-BCED-98FEC95F60B8}" dt="2020-10-28T18:37:16.539" v="142" actId="22"/>
          <ac:spMkLst>
            <pc:docMk/>
            <pc:sldMk cId="627504296" sldId="2824"/>
            <ac:spMk id="4" creationId="{9EC9ED3E-24ED-407A-A123-00028B00AE84}"/>
          </ac:spMkLst>
        </pc:spChg>
        <pc:spChg chg="add">
          <ac:chgData name="Languillat Amaury" userId="5df8e845-3ff3-43f6-bef4-042d3a4dbe7c" providerId="ADAL" clId="{629220B3-104F-4702-BCED-98FEC95F60B8}" dt="2020-10-28T18:37:16.539" v="142" actId="22"/>
          <ac:spMkLst>
            <pc:docMk/>
            <pc:sldMk cId="627504296" sldId="2824"/>
            <ac:spMk id="5" creationId="{F1881024-C972-4795-A878-BE96CED9DD1B}"/>
          </ac:spMkLst>
        </pc:spChg>
      </pc:sldChg>
      <pc:sldChg chg="addSp mod">
        <pc:chgData name="Languillat Amaury" userId="5df8e845-3ff3-43f6-bef4-042d3a4dbe7c" providerId="ADAL" clId="{629220B3-104F-4702-BCED-98FEC95F60B8}" dt="2020-10-28T18:37:21.068" v="143" actId="22"/>
        <pc:sldMkLst>
          <pc:docMk/>
          <pc:sldMk cId="580592969" sldId="2825"/>
        </pc:sldMkLst>
        <pc:spChg chg="add">
          <ac:chgData name="Languillat Amaury" userId="5df8e845-3ff3-43f6-bef4-042d3a4dbe7c" providerId="ADAL" clId="{629220B3-104F-4702-BCED-98FEC95F60B8}" dt="2020-10-28T18:37:21.068" v="143" actId="22"/>
          <ac:spMkLst>
            <pc:docMk/>
            <pc:sldMk cId="580592969" sldId="2825"/>
            <ac:spMk id="4" creationId="{0CEBD0EA-F03C-4E66-BF5B-CA13CE10E96E}"/>
          </ac:spMkLst>
        </pc:spChg>
        <pc:spChg chg="add">
          <ac:chgData name="Languillat Amaury" userId="5df8e845-3ff3-43f6-bef4-042d3a4dbe7c" providerId="ADAL" clId="{629220B3-104F-4702-BCED-98FEC95F60B8}" dt="2020-10-28T18:37:21.068" v="143" actId="22"/>
          <ac:spMkLst>
            <pc:docMk/>
            <pc:sldMk cId="580592969" sldId="2825"/>
            <ac:spMk id="5" creationId="{1E4527AE-4A9E-4B25-9FED-97DD4BC5FAF9}"/>
          </ac:spMkLst>
        </pc:spChg>
      </pc:sldChg>
      <pc:sldChg chg="del">
        <pc:chgData name="Languillat Amaury" userId="5df8e845-3ff3-43f6-bef4-042d3a4dbe7c" providerId="ADAL" clId="{629220B3-104F-4702-BCED-98FEC95F60B8}" dt="2020-10-28T18:36:00.601" v="127" actId="47"/>
        <pc:sldMkLst>
          <pc:docMk/>
          <pc:sldMk cId="3389828856" sldId="2827"/>
        </pc:sldMkLst>
      </pc:sldChg>
      <pc:sldChg chg="addSp delSp mod">
        <pc:chgData name="Languillat Amaury" userId="5df8e845-3ff3-43f6-bef4-042d3a4dbe7c" providerId="ADAL" clId="{629220B3-104F-4702-BCED-98FEC95F60B8}" dt="2020-10-28T18:38:44.719" v="163" actId="22"/>
        <pc:sldMkLst>
          <pc:docMk/>
          <pc:sldMk cId="3210995363" sldId="2830"/>
        </pc:sldMkLst>
        <pc:spChg chg="add">
          <ac:chgData name="Languillat Amaury" userId="5df8e845-3ff3-43f6-bef4-042d3a4dbe7c" providerId="ADAL" clId="{629220B3-104F-4702-BCED-98FEC95F60B8}" dt="2020-10-28T18:38:44.719" v="163" actId="22"/>
          <ac:spMkLst>
            <pc:docMk/>
            <pc:sldMk cId="3210995363" sldId="2830"/>
            <ac:spMk id="4" creationId="{D3C3AD87-5C59-492C-B13C-D8297F89F37E}"/>
          </ac:spMkLst>
        </pc:spChg>
        <pc:spChg chg="add">
          <ac:chgData name="Languillat Amaury" userId="5df8e845-3ff3-43f6-bef4-042d3a4dbe7c" providerId="ADAL" clId="{629220B3-104F-4702-BCED-98FEC95F60B8}" dt="2020-10-28T18:38:44.719" v="163" actId="22"/>
          <ac:spMkLst>
            <pc:docMk/>
            <pc:sldMk cId="3210995363" sldId="2830"/>
            <ac:spMk id="6" creationId="{F54E4D35-84A2-4D75-B205-C3E65692A98F}"/>
          </ac:spMkLst>
        </pc:spChg>
        <pc:spChg chg="del">
          <ac:chgData name="Languillat Amaury" userId="5df8e845-3ff3-43f6-bef4-042d3a4dbe7c" providerId="ADAL" clId="{629220B3-104F-4702-BCED-98FEC95F60B8}" dt="2020-10-28T18:38:44.471" v="162" actId="478"/>
          <ac:spMkLst>
            <pc:docMk/>
            <pc:sldMk cId="3210995363" sldId="2830"/>
            <ac:spMk id="7" creationId="{8F4A683A-0CAD-4566-85CF-8E7A20FBCF4C}"/>
          </ac:spMkLst>
        </pc:spChg>
      </pc:sldChg>
      <pc:sldChg chg="addSp mod">
        <pc:chgData name="Languillat Amaury" userId="5df8e845-3ff3-43f6-bef4-042d3a4dbe7c" providerId="ADAL" clId="{629220B3-104F-4702-BCED-98FEC95F60B8}" dt="2020-10-28T18:36:43.508" v="135" actId="22"/>
        <pc:sldMkLst>
          <pc:docMk/>
          <pc:sldMk cId="1148443434" sldId="2831"/>
        </pc:sldMkLst>
        <pc:spChg chg="add">
          <ac:chgData name="Languillat Amaury" userId="5df8e845-3ff3-43f6-bef4-042d3a4dbe7c" providerId="ADAL" clId="{629220B3-104F-4702-BCED-98FEC95F60B8}" dt="2020-10-28T18:36:43.508" v="135" actId="22"/>
          <ac:spMkLst>
            <pc:docMk/>
            <pc:sldMk cId="1148443434" sldId="2831"/>
            <ac:spMk id="5" creationId="{09C80AA0-8BED-4C92-AA4B-CDC28337F617}"/>
          </ac:spMkLst>
        </pc:spChg>
        <pc:spChg chg="add">
          <ac:chgData name="Languillat Amaury" userId="5df8e845-3ff3-43f6-bef4-042d3a4dbe7c" providerId="ADAL" clId="{629220B3-104F-4702-BCED-98FEC95F60B8}" dt="2020-10-28T18:36:43.508" v="135" actId="22"/>
          <ac:spMkLst>
            <pc:docMk/>
            <pc:sldMk cId="1148443434" sldId="2831"/>
            <ac:spMk id="6" creationId="{C291E99D-43E1-412A-8394-A5297D8DD4F7}"/>
          </ac:spMkLst>
        </pc:spChg>
      </pc:sldChg>
      <pc:sldChg chg="addSp delSp mod">
        <pc:chgData name="Languillat Amaury" userId="5df8e845-3ff3-43f6-bef4-042d3a4dbe7c" providerId="ADAL" clId="{629220B3-104F-4702-BCED-98FEC95F60B8}" dt="2020-10-28T18:38:48.261" v="165" actId="22"/>
        <pc:sldMkLst>
          <pc:docMk/>
          <pc:sldMk cId="3354320996" sldId="2832"/>
        </pc:sldMkLst>
        <pc:spChg chg="add">
          <ac:chgData name="Languillat Amaury" userId="5df8e845-3ff3-43f6-bef4-042d3a4dbe7c" providerId="ADAL" clId="{629220B3-104F-4702-BCED-98FEC95F60B8}" dt="2020-10-28T18:38:48.261" v="165" actId="22"/>
          <ac:spMkLst>
            <pc:docMk/>
            <pc:sldMk cId="3354320996" sldId="2832"/>
            <ac:spMk id="6" creationId="{CF1CDB85-2210-4B37-99C0-4B349F148EE5}"/>
          </ac:spMkLst>
        </pc:spChg>
        <pc:spChg chg="del">
          <ac:chgData name="Languillat Amaury" userId="5df8e845-3ff3-43f6-bef4-042d3a4dbe7c" providerId="ADAL" clId="{629220B3-104F-4702-BCED-98FEC95F60B8}" dt="2020-10-28T18:38:48.025" v="164" actId="478"/>
          <ac:spMkLst>
            <pc:docMk/>
            <pc:sldMk cId="3354320996" sldId="2832"/>
            <ac:spMk id="7" creationId="{8F4A683A-0CAD-4566-85CF-8E7A20FBCF4C}"/>
          </ac:spMkLst>
        </pc:spChg>
        <pc:spChg chg="add">
          <ac:chgData name="Languillat Amaury" userId="5df8e845-3ff3-43f6-bef4-042d3a4dbe7c" providerId="ADAL" clId="{629220B3-104F-4702-BCED-98FEC95F60B8}" dt="2020-10-28T18:38:48.261" v="165" actId="22"/>
          <ac:spMkLst>
            <pc:docMk/>
            <pc:sldMk cId="3354320996" sldId="2832"/>
            <ac:spMk id="10" creationId="{F93FAC1D-B1C8-4DA6-AB41-59272B7F755F}"/>
          </ac:spMkLst>
        </pc:spChg>
      </pc:sldChg>
      <pc:sldChg chg="del">
        <pc:chgData name="Languillat Amaury" userId="5df8e845-3ff3-43f6-bef4-042d3a4dbe7c" providerId="ADAL" clId="{629220B3-104F-4702-BCED-98FEC95F60B8}" dt="2020-10-28T18:36:05.439" v="128" actId="47"/>
        <pc:sldMkLst>
          <pc:docMk/>
          <pc:sldMk cId="4011657156" sldId="2833"/>
        </pc:sldMkLst>
      </pc:sldChg>
      <pc:sldChg chg="del">
        <pc:chgData name="Languillat Amaury" userId="5df8e845-3ff3-43f6-bef4-042d3a4dbe7c" providerId="ADAL" clId="{629220B3-104F-4702-BCED-98FEC95F60B8}" dt="2020-10-28T18:36:07.112" v="129" actId="47"/>
        <pc:sldMkLst>
          <pc:docMk/>
          <pc:sldMk cId="3973141776" sldId="2834"/>
        </pc:sldMkLst>
      </pc:sldChg>
      <pc:sldChg chg="del">
        <pc:chgData name="Languillat Amaury" userId="5df8e845-3ff3-43f6-bef4-042d3a4dbe7c" providerId="ADAL" clId="{629220B3-104F-4702-BCED-98FEC95F60B8}" dt="2020-10-28T18:36:08.475" v="130" actId="47"/>
        <pc:sldMkLst>
          <pc:docMk/>
          <pc:sldMk cId="741938178" sldId="2835"/>
        </pc:sldMkLst>
      </pc:sldChg>
      <pc:sldChg chg="del">
        <pc:chgData name="Languillat Amaury" userId="5df8e845-3ff3-43f6-bef4-042d3a4dbe7c" providerId="ADAL" clId="{629220B3-104F-4702-BCED-98FEC95F60B8}" dt="2020-10-28T18:36:09.258" v="131" actId="47"/>
        <pc:sldMkLst>
          <pc:docMk/>
          <pc:sldMk cId="1893415928" sldId="2836"/>
        </pc:sldMkLst>
      </pc:sldChg>
      <pc:sldChg chg="add del">
        <pc:chgData name="Languillat Amaury" userId="5df8e845-3ff3-43f6-bef4-042d3a4dbe7c" providerId="ADAL" clId="{629220B3-104F-4702-BCED-98FEC95F60B8}" dt="2020-10-28T18:36:58.211" v="138" actId="47"/>
        <pc:sldMkLst>
          <pc:docMk/>
          <pc:sldMk cId="2767386715" sldId="2837"/>
        </pc:sldMkLst>
      </pc:sldChg>
      <pc:sldChg chg="addSp mod">
        <pc:chgData name="Languillat Amaury" userId="5df8e845-3ff3-43f6-bef4-042d3a4dbe7c" providerId="ADAL" clId="{629220B3-104F-4702-BCED-98FEC95F60B8}" dt="2020-10-28T18:37:26.727" v="144" actId="22"/>
        <pc:sldMkLst>
          <pc:docMk/>
          <pc:sldMk cId="287201913" sldId="2839"/>
        </pc:sldMkLst>
        <pc:spChg chg="add">
          <ac:chgData name="Languillat Amaury" userId="5df8e845-3ff3-43f6-bef4-042d3a4dbe7c" providerId="ADAL" clId="{629220B3-104F-4702-BCED-98FEC95F60B8}" dt="2020-10-28T18:37:26.727" v="144" actId="22"/>
          <ac:spMkLst>
            <pc:docMk/>
            <pc:sldMk cId="287201913" sldId="2839"/>
            <ac:spMk id="6" creationId="{3F4CCC90-8A96-430B-A0B8-A149D65974F6}"/>
          </ac:spMkLst>
        </pc:spChg>
        <pc:spChg chg="add">
          <ac:chgData name="Languillat Amaury" userId="5df8e845-3ff3-43f6-bef4-042d3a4dbe7c" providerId="ADAL" clId="{629220B3-104F-4702-BCED-98FEC95F60B8}" dt="2020-10-28T18:37:26.727" v="144" actId="22"/>
          <ac:spMkLst>
            <pc:docMk/>
            <pc:sldMk cId="287201913" sldId="2839"/>
            <ac:spMk id="10" creationId="{B6352971-4122-4563-A3C7-023A4C0FA174}"/>
          </ac:spMkLst>
        </pc:spChg>
      </pc:sldChg>
      <pc:sldChg chg="del">
        <pc:chgData name="Languillat Amaury" userId="5df8e845-3ff3-43f6-bef4-042d3a4dbe7c" providerId="ADAL" clId="{629220B3-104F-4702-BCED-98FEC95F60B8}" dt="2020-10-28T18:37:58.201" v="145" actId="47"/>
        <pc:sldMkLst>
          <pc:docMk/>
          <pc:sldMk cId="4095621047" sldId="2843"/>
        </pc:sldMkLst>
      </pc:sldChg>
      <pc:sldChg chg="del">
        <pc:chgData name="Languillat Amaury" userId="5df8e845-3ff3-43f6-bef4-042d3a4dbe7c" providerId="ADAL" clId="{629220B3-104F-4702-BCED-98FEC95F60B8}" dt="2020-10-28T18:37:59.056" v="146" actId="47"/>
        <pc:sldMkLst>
          <pc:docMk/>
          <pc:sldMk cId="2802735831" sldId="2846"/>
        </pc:sldMkLst>
      </pc:sldChg>
      <pc:sldChg chg="del">
        <pc:chgData name="Languillat Amaury" userId="5df8e845-3ff3-43f6-bef4-042d3a4dbe7c" providerId="ADAL" clId="{629220B3-104F-4702-BCED-98FEC95F60B8}" dt="2020-10-28T18:38:01.301" v="147" actId="47"/>
        <pc:sldMkLst>
          <pc:docMk/>
          <pc:sldMk cId="1567275489" sldId="2847"/>
        </pc:sldMkLst>
      </pc:sldChg>
    </pc:docChg>
  </pc:docChgLst>
  <pc:docChgLst>
    <pc:chgData name="Gravey Guillaume" userId="93871549-e43a-47b7-9673-0d1225e861d4" providerId="ADAL" clId="{B83723F7-3206-4402-8AF4-9B829A43A829}"/>
    <pc:docChg chg="undo custSel addSld delSld modSld sldOrd modMainMaster">
      <pc:chgData name="Gravey Guillaume" userId="93871549-e43a-47b7-9673-0d1225e861d4" providerId="ADAL" clId="{B83723F7-3206-4402-8AF4-9B829A43A829}" dt="2019-04-10T12:41:30.537" v="6747" actId="20577"/>
      <pc:docMkLst>
        <pc:docMk/>
      </pc:docMkLst>
      <pc:sldChg chg="modSp">
        <pc:chgData name="Gravey Guillaume" userId="93871549-e43a-47b7-9673-0d1225e861d4" providerId="ADAL" clId="{B83723F7-3206-4402-8AF4-9B829A43A829}" dt="2019-04-09T17:43:41.204" v="27" actId="404"/>
        <pc:sldMkLst>
          <pc:docMk/>
          <pc:sldMk cId="2807241931" sldId="310"/>
        </pc:sldMkLst>
        <pc:spChg chg="mod">
          <ac:chgData name="Gravey Guillaume" userId="93871549-e43a-47b7-9673-0d1225e861d4" providerId="ADAL" clId="{B83723F7-3206-4402-8AF4-9B829A43A829}" dt="2019-04-09T17:43:41.204" v="27" actId="404"/>
          <ac:spMkLst>
            <pc:docMk/>
            <pc:sldMk cId="2807241931" sldId="310"/>
            <ac:spMk id="6" creationId="{DC178DD3-D5A1-1840-8EF5-961E561BC80F}"/>
          </ac:spMkLst>
        </pc:spChg>
      </pc:sldChg>
      <pc:sldChg chg="modSp">
        <pc:chgData name="Gravey Guillaume" userId="93871549-e43a-47b7-9673-0d1225e861d4" providerId="ADAL" clId="{B83723F7-3206-4402-8AF4-9B829A43A829}" dt="2019-04-09T21:54:44.615" v="2301" actId="20577"/>
        <pc:sldMkLst>
          <pc:docMk/>
          <pc:sldMk cId="178084518" sldId="313"/>
        </pc:sldMkLst>
        <pc:spChg chg="mod">
          <ac:chgData name="Gravey Guillaume" userId="93871549-e43a-47b7-9673-0d1225e861d4" providerId="ADAL" clId="{B83723F7-3206-4402-8AF4-9B829A43A829}" dt="2019-04-09T21:54:44.615" v="2301" actId="20577"/>
          <ac:spMkLst>
            <pc:docMk/>
            <pc:sldMk cId="178084518" sldId="313"/>
            <ac:spMk id="12" creationId="{8A639FDF-D673-F840-9732-7A2666588F27}"/>
          </ac:spMkLst>
        </pc:spChg>
      </pc:sldChg>
      <pc:sldChg chg="modSp">
        <pc:chgData name="Gravey Guillaume" userId="93871549-e43a-47b7-9673-0d1225e861d4" providerId="ADAL" clId="{B83723F7-3206-4402-8AF4-9B829A43A829}" dt="2019-04-09T17:45:09.717" v="90" actId="20577"/>
        <pc:sldMkLst>
          <pc:docMk/>
          <pc:sldMk cId="2934840335" sldId="620"/>
        </pc:sldMkLst>
        <pc:spChg chg="mod">
          <ac:chgData name="Gravey Guillaume" userId="93871549-e43a-47b7-9673-0d1225e861d4" providerId="ADAL" clId="{B83723F7-3206-4402-8AF4-9B829A43A829}" dt="2019-04-09T17:44:23.115" v="67" actId="20577"/>
          <ac:spMkLst>
            <pc:docMk/>
            <pc:sldMk cId="2934840335" sldId="620"/>
            <ac:spMk id="66" creationId="{CC587DEE-1681-49C8-B465-16546971A89C}"/>
          </ac:spMkLst>
        </pc:spChg>
        <pc:spChg chg="mod">
          <ac:chgData name="Gravey Guillaume" userId="93871549-e43a-47b7-9673-0d1225e861d4" providerId="ADAL" clId="{B83723F7-3206-4402-8AF4-9B829A43A829}" dt="2019-04-09T17:44:25.699" v="68"/>
          <ac:spMkLst>
            <pc:docMk/>
            <pc:sldMk cId="2934840335" sldId="620"/>
            <ac:spMk id="67" creationId="{12922024-50B3-46B1-9AA2-741B81F8E18E}"/>
          </ac:spMkLst>
        </pc:spChg>
        <pc:spChg chg="mod">
          <ac:chgData name="Gravey Guillaume" userId="93871549-e43a-47b7-9673-0d1225e861d4" providerId="ADAL" clId="{B83723F7-3206-4402-8AF4-9B829A43A829}" dt="2019-04-09T17:45:09.717" v="90" actId="20577"/>
          <ac:spMkLst>
            <pc:docMk/>
            <pc:sldMk cId="2934840335" sldId="620"/>
            <ac:spMk id="68" creationId="{5505A874-8CA0-4ECF-BDA7-FE24CD3EC3C1}"/>
          </ac:spMkLst>
        </pc:spChg>
        <pc:spChg chg="mod">
          <ac:chgData name="Gravey Guillaume" userId="93871549-e43a-47b7-9673-0d1225e861d4" providerId="ADAL" clId="{B83723F7-3206-4402-8AF4-9B829A43A829}" dt="2019-04-09T17:44:50.111" v="87" actId="20577"/>
          <ac:spMkLst>
            <pc:docMk/>
            <pc:sldMk cId="2934840335" sldId="620"/>
            <ac:spMk id="69" creationId="{14057084-9D62-4FB3-8D3C-CE73C0534C17}"/>
          </ac:spMkLst>
        </pc:spChg>
      </pc:sldChg>
      <pc:sldChg chg="modSp">
        <pc:chgData name="Gravey Guillaume" userId="93871549-e43a-47b7-9673-0d1225e861d4" providerId="ADAL" clId="{B83723F7-3206-4402-8AF4-9B829A43A829}" dt="2019-04-09T22:07:29.253" v="2526" actId="20577"/>
        <pc:sldMkLst>
          <pc:docMk/>
          <pc:sldMk cId="249413406" sldId="621"/>
        </pc:sldMkLst>
        <pc:spChg chg="mod">
          <ac:chgData name="Gravey Guillaume" userId="93871549-e43a-47b7-9673-0d1225e861d4" providerId="ADAL" clId="{B83723F7-3206-4402-8AF4-9B829A43A829}" dt="2019-04-09T22:07:29.253" v="2526" actId="20577"/>
          <ac:spMkLst>
            <pc:docMk/>
            <pc:sldMk cId="249413406" sldId="621"/>
            <ac:spMk id="4" creationId="{7C055C38-1B1A-3E45-BD0D-9CA11F3190E1}"/>
          </ac:spMkLst>
        </pc:spChg>
      </pc:sldChg>
      <pc:sldChg chg="addSp delSp modSp">
        <pc:chgData name="Gravey Guillaume" userId="93871549-e43a-47b7-9673-0d1225e861d4" providerId="ADAL" clId="{B83723F7-3206-4402-8AF4-9B829A43A829}" dt="2019-04-10T12:09:27.382" v="5605" actId="20577"/>
        <pc:sldMkLst>
          <pc:docMk/>
          <pc:sldMk cId="1663313297" sldId="622"/>
        </pc:sldMkLst>
        <pc:spChg chg="add del mod">
          <ac:chgData name="Gravey Guillaume" userId="93871549-e43a-47b7-9673-0d1225e861d4" providerId="ADAL" clId="{B83723F7-3206-4402-8AF4-9B829A43A829}" dt="2019-04-10T05:43:47.809" v="2903" actId="478"/>
          <ac:spMkLst>
            <pc:docMk/>
            <pc:sldMk cId="1663313297" sldId="622"/>
            <ac:spMk id="2" creationId="{1034BF1C-32EB-498C-8857-970ED420C8E9}"/>
          </ac:spMkLst>
        </pc:spChg>
        <pc:spChg chg="mod">
          <ac:chgData name="Gravey Guillaume" userId="93871549-e43a-47b7-9673-0d1225e861d4" providerId="ADAL" clId="{B83723F7-3206-4402-8AF4-9B829A43A829}" dt="2019-04-10T06:38:51.495" v="3865" actId="20577"/>
          <ac:spMkLst>
            <pc:docMk/>
            <pc:sldMk cId="1663313297" sldId="622"/>
            <ac:spMk id="21" creationId="{2AEE1494-3E3D-48BC-B280-7EAA719F8E12}"/>
          </ac:spMkLst>
        </pc:spChg>
        <pc:spChg chg="mod">
          <ac:chgData name="Gravey Guillaume" userId="93871549-e43a-47b7-9673-0d1225e861d4" providerId="ADAL" clId="{B83723F7-3206-4402-8AF4-9B829A43A829}" dt="2019-04-10T12:09:27.382" v="5605" actId="20577"/>
          <ac:spMkLst>
            <pc:docMk/>
            <pc:sldMk cId="1663313297" sldId="622"/>
            <ac:spMk id="22" creationId="{EA972335-5B3B-4AEF-8A13-2A12C68E3400}"/>
          </ac:spMkLst>
        </pc:spChg>
        <pc:spChg chg="mod">
          <ac:chgData name="Gravey Guillaume" userId="93871549-e43a-47b7-9673-0d1225e861d4" providerId="ADAL" clId="{B83723F7-3206-4402-8AF4-9B829A43A829}" dt="2019-04-10T06:37:27.390" v="3612" actId="20577"/>
          <ac:spMkLst>
            <pc:docMk/>
            <pc:sldMk cId="1663313297" sldId="622"/>
            <ac:spMk id="23" creationId="{86A1AA0E-18F5-4062-A0CE-4883BD281CF5}"/>
          </ac:spMkLst>
        </pc:spChg>
      </pc:sldChg>
      <pc:sldChg chg="modSp">
        <pc:chgData name="Gravey Guillaume" userId="93871549-e43a-47b7-9673-0d1225e861d4" providerId="ADAL" clId="{B83723F7-3206-4402-8AF4-9B829A43A829}" dt="2019-04-10T06:33:40.780" v="3135" actId="20577"/>
        <pc:sldMkLst>
          <pc:docMk/>
          <pc:sldMk cId="1155251290" sldId="623"/>
        </pc:sldMkLst>
        <pc:spChg chg="mod">
          <ac:chgData name="Gravey Guillaume" userId="93871549-e43a-47b7-9673-0d1225e861d4" providerId="ADAL" clId="{B83723F7-3206-4402-8AF4-9B829A43A829}" dt="2019-04-10T06:33:40.780" v="3135" actId="20577"/>
          <ac:spMkLst>
            <pc:docMk/>
            <pc:sldMk cId="1155251290" sldId="623"/>
            <ac:spMk id="4" creationId="{7C055C38-1B1A-3E45-BD0D-9CA11F3190E1}"/>
          </ac:spMkLst>
        </pc:spChg>
      </pc:sldChg>
      <pc:sldChg chg="modSp">
        <pc:chgData name="Gravey Guillaume" userId="93871549-e43a-47b7-9673-0d1225e861d4" providerId="ADAL" clId="{B83723F7-3206-4402-8AF4-9B829A43A829}" dt="2019-04-09T21:53:49.694" v="2281"/>
        <pc:sldMkLst>
          <pc:docMk/>
          <pc:sldMk cId="593763337" sldId="630"/>
        </pc:sldMkLst>
        <pc:spChg chg="mod">
          <ac:chgData name="Gravey Guillaume" userId="93871549-e43a-47b7-9673-0d1225e861d4" providerId="ADAL" clId="{B83723F7-3206-4402-8AF4-9B829A43A829}" dt="2019-04-09T21:53:49.694" v="2281"/>
          <ac:spMkLst>
            <pc:docMk/>
            <pc:sldMk cId="593763337" sldId="630"/>
            <ac:spMk id="8" creationId="{6E796DF4-DE5D-4183-B433-3FCA94C89165}"/>
          </ac:spMkLst>
        </pc:spChg>
      </pc:sldChg>
      <pc:sldChg chg="modSp">
        <pc:chgData name="Gravey Guillaume" userId="93871549-e43a-47b7-9673-0d1225e861d4" providerId="ADAL" clId="{B83723F7-3206-4402-8AF4-9B829A43A829}" dt="2019-04-09T21:50:39.462" v="2106" actId="20577"/>
        <pc:sldMkLst>
          <pc:docMk/>
          <pc:sldMk cId="3943765231" sldId="634"/>
        </pc:sldMkLst>
        <pc:spChg chg="mod">
          <ac:chgData name="Gravey Guillaume" userId="93871549-e43a-47b7-9673-0d1225e861d4" providerId="ADAL" clId="{B83723F7-3206-4402-8AF4-9B829A43A829}" dt="2019-04-09T21:50:39.462" v="2106" actId="20577"/>
          <ac:spMkLst>
            <pc:docMk/>
            <pc:sldMk cId="3943765231" sldId="634"/>
            <ac:spMk id="4" creationId="{FD90EDE6-5C80-4CE5-BA02-BFE1E1EBA838}"/>
          </ac:spMkLst>
        </pc:spChg>
      </pc:sldChg>
      <pc:sldChg chg="addSp modSp">
        <pc:chgData name="Gravey Guillaume" userId="93871549-e43a-47b7-9673-0d1225e861d4" providerId="ADAL" clId="{B83723F7-3206-4402-8AF4-9B829A43A829}" dt="2019-04-10T06:33:22.583" v="3123" actId="20577"/>
        <pc:sldMkLst>
          <pc:docMk/>
          <pc:sldMk cId="2801089931" sldId="636"/>
        </pc:sldMkLst>
        <pc:spChg chg="add mod">
          <ac:chgData name="Gravey Guillaume" userId="93871549-e43a-47b7-9673-0d1225e861d4" providerId="ADAL" clId="{B83723F7-3206-4402-8AF4-9B829A43A829}" dt="2019-04-09T21:50:54.815" v="2109" actId="1076"/>
          <ac:spMkLst>
            <pc:docMk/>
            <pc:sldMk cId="2801089931" sldId="636"/>
            <ac:spMk id="48" creationId="{CF306225-2F37-44F9-B23E-F154A789CD93}"/>
          </ac:spMkLst>
        </pc:spChg>
        <pc:spChg chg="mod">
          <ac:chgData name="Gravey Guillaume" userId="93871549-e43a-47b7-9673-0d1225e861d4" providerId="ADAL" clId="{B83723F7-3206-4402-8AF4-9B829A43A829}" dt="2019-04-10T06:33:22.583" v="3123" actId="20577"/>
          <ac:spMkLst>
            <pc:docMk/>
            <pc:sldMk cId="2801089931" sldId="636"/>
            <ac:spMk id="78" creationId="{D4017272-260B-42D9-8B90-7A5939C39A31}"/>
          </ac:spMkLst>
        </pc:spChg>
      </pc:sldChg>
      <pc:sldChg chg="addSp delSp modSp ord">
        <pc:chgData name="Gravey Guillaume" userId="93871549-e43a-47b7-9673-0d1225e861d4" providerId="ADAL" clId="{B83723F7-3206-4402-8AF4-9B829A43A829}" dt="2019-04-10T12:22:19.894" v="6745" actId="20577"/>
        <pc:sldMkLst>
          <pc:docMk/>
          <pc:sldMk cId="239002684" sldId="638"/>
        </pc:sldMkLst>
        <pc:spChg chg="mod">
          <ac:chgData name="Gravey Guillaume" userId="93871549-e43a-47b7-9673-0d1225e861d4" providerId="ADAL" clId="{B83723F7-3206-4402-8AF4-9B829A43A829}" dt="2019-04-10T12:22:08.891" v="6741" actId="20577"/>
          <ac:spMkLst>
            <pc:docMk/>
            <pc:sldMk cId="239002684" sldId="638"/>
            <ac:spMk id="4" creationId="{7B63DB7C-D39C-4ABA-86CE-7D596DF33395}"/>
          </ac:spMkLst>
        </pc:spChg>
        <pc:spChg chg="add del">
          <ac:chgData name="Gravey Guillaume" userId="93871549-e43a-47b7-9673-0d1225e861d4" providerId="ADAL" clId="{B83723F7-3206-4402-8AF4-9B829A43A829}" dt="2019-04-09T22:03:43.529" v="2393" actId="478"/>
          <ac:spMkLst>
            <pc:docMk/>
            <pc:sldMk cId="239002684" sldId="638"/>
            <ac:spMk id="8" creationId="{168DCC33-14E0-4465-9A0B-9488B859411A}"/>
          </ac:spMkLst>
        </pc:spChg>
        <pc:spChg chg="add del">
          <ac:chgData name="Gravey Guillaume" userId="93871549-e43a-47b7-9673-0d1225e861d4" providerId="ADAL" clId="{B83723F7-3206-4402-8AF4-9B829A43A829}" dt="2019-04-10T05:56:53.456" v="3082" actId="478"/>
          <ac:spMkLst>
            <pc:docMk/>
            <pc:sldMk cId="239002684" sldId="638"/>
            <ac:spMk id="9" creationId="{3E10788A-0CCF-46B7-B281-86DD5B93D904}"/>
          </ac:spMkLst>
        </pc:spChg>
        <pc:graphicFrameChg chg="mod modGraphic">
          <ac:chgData name="Gravey Guillaume" userId="93871549-e43a-47b7-9673-0d1225e861d4" providerId="ADAL" clId="{B83723F7-3206-4402-8AF4-9B829A43A829}" dt="2019-04-10T12:22:19.894" v="6745" actId="20577"/>
          <ac:graphicFrameMkLst>
            <pc:docMk/>
            <pc:sldMk cId="239002684" sldId="638"/>
            <ac:graphicFrameMk id="7" creationId="{97C17826-9BF0-489A-8048-9CC2AF231E76}"/>
          </ac:graphicFrameMkLst>
        </pc:graphicFrameChg>
      </pc:sldChg>
      <pc:sldChg chg="addSp delSp modSp add">
        <pc:chgData name="Gravey Guillaume" userId="93871549-e43a-47b7-9673-0d1225e861d4" providerId="ADAL" clId="{B83723F7-3206-4402-8AF4-9B829A43A829}" dt="2019-04-10T09:05:43.581" v="5312" actId="20577"/>
        <pc:sldMkLst>
          <pc:docMk/>
          <pc:sldMk cId="4182224837" sldId="646"/>
        </pc:sldMkLst>
        <pc:spChg chg="del">
          <ac:chgData name="Gravey Guillaume" userId="93871549-e43a-47b7-9673-0d1225e861d4" providerId="ADAL" clId="{B83723F7-3206-4402-8AF4-9B829A43A829}" dt="2019-04-09T17:49:35.104" v="119"/>
          <ac:spMkLst>
            <pc:docMk/>
            <pc:sldMk cId="4182224837" sldId="646"/>
            <ac:spMk id="4" creationId="{C0545579-F49F-4C73-AC64-8F978F267C56}"/>
          </ac:spMkLst>
        </pc:spChg>
        <pc:spChg chg="del">
          <ac:chgData name="Gravey Guillaume" userId="93871549-e43a-47b7-9673-0d1225e861d4" providerId="ADAL" clId="{B83723F7-3206-4402-8AF4-9B829A43A829}" dt="2019-04-09T17:49:35.104" v="119"/>
          <ac:spMkLst>
            <pc:docMk/>
            <pc:sldMk cId="4182224837" sldId="646"/>
            <ac:spMk id="5" creationId="{00539EBA-D607-420A-8921-CAC9461F87B8}"/>
          </ac:spMkLst>
        </pc:spChg>
        <pc:spChg chg="add mod ord">
          <ac:chgData name="Gravey Guillaume" userId="93871549-e43a-47b7-9673-0d1225e861d4" providerId="ADAL" clId="{B83723F7-3206-4402-8AF4-9B829A43A829}" dt="2019-04-09T18:06:10.389" v="326" actId="166"/>
          <ac:spMkLst>
            <pc:docMk/>
            <pc:sldMk cId="4182224837" sldId="646"/>
            <ac:spMk id="6" creationId="{725C7554-9210-4169-9253-BC130D9C41FA}"/>
          </ac:spMkLst>
        </pc:spChg>
        <pc:spChg chg="add del mod">
          <ac:chgData name="Gravey Guillaume" userId="93871549-e43a-47b7-9673-0d1225e861d4" providerId="ADAL" clId="{B83723F7-3206-4402-8AF4-9B829A43A829}" dt="2019-04-09T17:55:25.486" v="122" actId="931"/>
          <ac:spMkLst>
            <pc:docMk/>
            <pc:sldMk cId="4182224837" sldId="646"/>
            <ac:spMk id="7" creationId="{C395399C-CE24-4815-A08F-A5F9E0007E79}"/>
          </ac:spMkLst>
        </pc:spChg>
        <pc:spChg chg="add mod ord">
          <ac:chgData name="Gravey Guillaume" userId="93871549-e43a-47b7-9673-0d1225e861d4" providerId="ADAL" clId="{B83723F7-3206-4402-8AF4-9B829A43A829}" dt="2019-04-10T09:05:43.581" v="5312" actId="20577"/>
          <ac:spMkLst>
            <pc:docMk/>
            <pc:sldMk cId="4182224837" sldId="646"/>
            <ac:spMk id="8" creationId="{31D042E3-9FE3-417A-B4F8-9CDDBE929DA8}"/>
          </ac:spMkLst>
        </pc:spChg>
        <pc:spChg chg="add del mod">
          <ac:chgData name="Gravey Guillaume" userId="93871549-e43a-47b7-9673-0d1225e861d4" providerId="ADAL" clId="{B83723F7-3206-4402-8AF4-9B829A43A829}" dt="2019-04-09T17:55:34.444" v="124" actId="931"/>
          <ac:spMkLst>
            <pc:docMk/>
            <pc:sldMk cId="4182224837" sldId="646"/>
            <ac:spMk id="12" creationId="{2F01E6C3-E2BB-4C40-A16A-75A7E3A5E101}"/>
          </ac:spMkLst>
        </pc:spChg>
        <pc:spChg chg="add del mod">
          <ac:chgData name="Gravey Guillaume" userId="93871549-e43a-47b7-9673-0d1225e861d4" providerId="ADAL" clId="{B83723F7-3206-4402-8AF4-9B829A43A829}" dt="2019-04-09T17:55:46.936" v="126" actId="931"/>
          <ac:spMkLst>
            <pc:docMk/>
            <pc:sldMk cId="4182224837" sldId="646"/>
            <ac:spMk id="16" creationId="{A3B2D855-1D15-4F1A-AD28-137C14523306}"/>
          </ac:spMkLst>
        </pc:spChg>
        <pc:spChg chg="add del mod">
          <ac:chgData name="Gravey Guillaume" userId="93871549-e43a-47b7-9673-0d1225e861d4" providerId="ADAL" clId="{B83723F7-3206-4402-8AF4-9B829A43A829}" dt="2019-04-09T18:04:18.512" v="295" actId="931"/>
          <ac:spMkLst>
            <pc:docMk/>
            <pc:sldMk cId="4182224837" sldId="646"/>
            <ac:spMk id="20" creationId="{3D778D5C-316D-41E2-8102-3DCD636A1C58}"/>
          </ac:spMkLst>
        </pc:spChg>
        <pc:spChg chg="add del mod">
          <ac:chgData name="Gravey Guillaume" userId="93871549-e43a-47b7-9673-0d1225e861d4" providerId="ADAL" clId="{B83723F7-3206-4402-8AF4-9B829A43A829}" dt="2019-04-09T18:05:17.267" v="301" actId="478"/>
          <ac:spMkLst>
            <pc:docMk/>
            <pc:sldMk cId="4182224837" sldId="646"/>
            <ac:spMk id="24" creationId="{FBF04E7C-B82E-4BCB-B970-3FD70C3D26EC}"/>
          </ac:spMkLst>
        </pc:spChg>
        <pc:picChg chg="add del mod">
          <ac:chgData name="Gravey Guillaume" userId="93871549-e43a-47b7-9673-0d1225e861d4" providerId="ADAL" clId="{B83723F7-3206-4402-8AF4-9B829A43A829}" dt="2019-04-09T17:55:30.295" v="123" actId="478"/>
          <ac:picMkLst>
            <pc:docMk/>
            <pc:sldMk cId="4182224837" sldId="646"/>
            <ac:picMk id="10" creationId="{40AAE652-77F0-41BA-B9C1-379BBB23F5C4}"/>
          </ac:picMkLst>
        </pc:picChg>
        <pc:picChg chg="add del mod">
          <ac:chgData name="Gravey Guillaume" userId="93871549-e43a-47b7-9673-0d1225e861d4" providerId="ADAL" clId="{B83723F7-3206-4402-8AF4-9B829A43A829}" dt="2019-04-09T17:55:38.271" v="125" actId="478"/>
          <ac:picMkLst>
            <pc:docMk/>
            <pc:sldMk cId="4182224837" sldId="646"/>
            <ac:picMk id="14" creationId="{547B8737-6877-4057-AEEC-2632D07FA94E}"/>
          </ac:picMkLst>
        </pc:picChg>
        <pc:picChg chg="add del mod modCrop">
          <ac:chgData name="Gravey Guillaume" userId="93871549-e43a-47b7-9673-0d1225e861d4" providerId="ADAL" clId="{B83723F7-3206-4402-8AF4-9B829A43A829}" dt="2019-04-09T18:04:08.733" v="294" actId="478"/>
          <ac:picMkLst>
            <pc:docMk/>
            <pc:sldMk cId="4182224837" sldId="646"/>
            <ac:picMk id="18" creationId="{A00C43D0-3509-440C-881D-1BC8E8103C49}"/>
          </ac:picMkLst>
        </pc:picChg>
        <pc:picChg chg="add del mod modCrop">
          <ac:chgData name="Gravey Guillaume" userId="93871549-e43a-47b7-9673-0d1225e861d4" providerId="ADAL" clId="{B83723F7-3206-4402-8AF4-9B829A43A829}" dt="2019-04-09T18:06:03.228" v="325" actId="732"/>
          <ac:picMkLst>
            <pc:docMk/>
            <pc:sldMk cId="4182224837" sldId="646"/>
            <ac:picMk id="22" creationId="{F446AD07-E41C-440D-B4B4-BD0DA2370B9E}"/>
          </ac:picMkLst>
        </pc:picChg>
      </pc:sldChg>
      <pc:sldChg chg="addSp delSp modSp add">
        <pc:chgData name="Gravey Guillaume" userId="93871549-e43a-47b7-9673-0d1225e861d4" providerId="ADAL" clId="{B83723F7-3206-4402-8AF4-9B829A43A829}" dt="2019-04-09T21:59:48.045" v="2331" actId="5793"/>
        <pc:sldMkLst>
          <pc:docMk/>
          <pc:sldMk cId="1055809318" sldId="647"/>
        </pc:sldMkLst>
        <pc:spChg chg="mod">
          <ac:chgData name="Gravey Guillaume" userId="93871549-e43a-47b7-9673-0d1225e861d4" providerId="ADAL" clId="{B83723F7-3206-4402-8AF4-9B829A43A829}" dt="2019-04-09T21:59:48.045" v="2331" actId="5793"/>
          <ac:spMkLst>
            <pc:docMk/>
            <pc:sldMk cId="1055809318" sldId="647"/>
            <ac:spMk id="4" creationId="{5E878D92-4391-4BFD-8922-8058F77C309A}"/>
          </ac:spMkLst>
        </pc:spChg>
        <pc:spChg chg="mod ord">
          <ac:chgData name="Gravey Guillaume" userId="93871549-e43a-47b7-9673-0d1225e861d4" providerId="ADAL" clId="{B83723F7-3206-4402-8AF4-9B829A43A829}" dt="2019-04-09T18:04:01.694" v="293" actId="166"/>
          <ac:spMkLst>
            <pc:docMk/>
            <pc:sldMk cId="1055809318" sldId="647"/>
            <ac:spMk id="5" creationId="{4B626234-F2E3-43D3-9AC2-61C4D83EAA42}"/>
          </ac:spMkLst>
        </pc:spChg>
        <pc:spChg chg="add del mod">
          <ac:chgData name="Gravey Guillaume" userId="93871549-e43a-47b7-9673-0d1225e861d4" providerId="ADAL" clId="{B83723F7-3206-4402-8AF4-9B829A43A829}" dt="2019-04-09T18:03:53.075" v="291" actId="478"/>
          <ac:spMkLst>
            <pc:docMk/>
            <pc:sldMk cId="1055809318" sldId="647"/>
            <ac:spMk id="6" creationId="{F43CC1DB-C9AE-42C3-B071-E75C171518BC}"/>
          </ac:spMkLst>
        </pc:spChg>
        <pc:picChg chg="add">
          <ac:chgData name="Gravey Guillaume" userId="93871549-e43a-47b7-9673-0d1225e861d4" providerId="ADAL" clId="{B83723F7-3206-4402-8AF4-9B829A43A829}" dt="2019-04-09T18:03:54.147" v="292"/>
          <ac:picMkLst>
            <pc:docMk/>
            <pc:sldMk cId="1055809318" sldId="647"/>
            <ac:picMk id="7" creationId="{EFF7E6CB-E001-4CDB-869D-64CBAED00332}"/>
          </ac:picMkLst>
        </pc:picChg>
      </pc:sldChg>
      <pc:sldChg chg="delSp modSp add">
        <pc:chgData name="Gravey Guillaume" userId="93871549-e43a-47b7-9673-0d1225e861d4" providerId="ADAL" clId="{B83723F7-3206-4402-8AF4-9B829A43A829}" dt="2019-04-09T21:36:31.441" v="1850" actId="478"/>
        <pc:sldMkLst>
          <pc:docMk/>
          <pc:sldMk cId="800081284" sldId="648"/>
        </pc:sldMkLst>
        <pc:spChg chg="mod">
          <ac:chgData name="Gravey Guillaume" userId="93871549-e43a-47b7-9673-0d1225e861d4" providerId="ADAL" clId="{B83723F7-3206-4402-8AF4-9B829A43A829}" dt="2019-04-09T18:14:22.077" v="383" actId="20577"/>
          <ac:spMkLst>
            <pc:docMk/>
            <pc:sldMk cId="800081284" sldId="648"/>
            <ac:spMk id="4" creationId="{AFFD21E1-85F8-4C56-8638-C653510F5AA0}"/>
          </ac:spMkLst>
        </pc:spChg>
        <pc:spChg chg="del mod">
          <ac:chgData name="Gravey Guillaume" userId="93871549-e43a-47b7-9673-0d1225e861d4" providerId="ADAL" clId="{B83723F7-3206-4402-8AF4-9B829A43A829}" dt="2019-04-09T21:36:31.441" v="1850" actId="478"/>
          <ac:spMkLst>
            <pc:docMk/>
            <pc:sldMk cId="800081284" sldId="648"/>
            <ac:spMk id="5" creationId="{53CC351F-E6B1-4D59-A3B2-2EE63A522D46}"/>
          </ac:spMkLst>
        </pc:spChg>
      </pc:sldChg>
      <pc:sldChg chg="modSp add">
        <pc:chgData name="Gravey Guillaume" userId="93871549-e43a-47b7-9673-0d1225e861d4" providerId="ADAL" clId="{B83723F7-3206-4402-8AF4-9B829A43A829}" dt="2019-04-09T20:30:55.776" v="1426" actId="1036"/>
        <pc:sldMkLst>
          <pc:docMk/>
          <pc:sldMk cId="3907377963" sldId="649"/>
        </pc:sldMkLst>
        <pc:spChg chg="mod">
          <ac:chgData name="Gravey Guillaume" userId="93871549-e43a-47b7-9673-0d1225e861d4" providerId="ADAL" clId="{B83723F7-3206-4402-8AF4-9B829A43A829}" dt="2019-04-09T20:30:55.776" v="1426" actId="1036"/>
          <ac:spMkLst>
            <pc:docMk/>
            <pc:sldMk cId="3907377963" sldId="649"/>
            <ac:spMk id="4" creationId="{244A5423-8EAD-4526-8E9A-47FDF7BF97AF}"/>
          </ac:spMkLst>
        </pc:spChg>
        <pc:spChg chg="mod">
          <ac:chgData name="Gravey Guillaume" userId="93871549-e43a-47b7-9673-0d1225e861d4" providerId="ADAL" clId="{B83723F7-3206-4402-8AF4-9B829A43A829}" dt="2019-04-09T18:40:45.735" v="432" actId="20577"/>
          <ac:spMkLst>
            <pc:docMk/>
            <pc:sldMk cId="3907377963" sldId="649"/>
            <ac:spMk id="5" creationId="{9E8443A0-AA3C-49AB-925B-D54636DBAA3E}"/>
          </ac:spMkLst>
        </pc:spChg>
      </pc:sldChg>
      <pc:sldChg chg="addSp delSp modSp add">
        <pc:chgData name="Gravey Guillaume" userId="93871549-e43a-47b7-9673-0d1225e861d4" providerId="ADAL" clId="{B83723F7-3206-4402-8AF4-9B829A43A829}" dt="2019-04-09T19:13:31.497" v="656" actId="113"/>
        <pc:sldMkLst>
          <pc:docMk/>
          <pc:sldMk cId="1342056417" sldId="650"/>
        </pc:sldMkLst>
        <pc:spChg chg="del">
          <ac:chgData name="Gravey Guillaume" userId="93871549-e43a-47b7-9673-0d1225e861d4" providerId="ADAL" clId="{B83723F7-3206-4402-8AF4-9B829A43A829}" dt="2019-04-09T19:02:18.817" v="491" actId="478"/>
          <ac:spMkLst>
            <pc:docMk/>
            <pc:sldMk cId="1342056417" sldId="650"/>
            <ac:spMk id="4" creationId="{C950A3C9-0E22-4D35-98F7-56F292FC93E0}"/>
          </ac:spMkLst>
        </pc:spChg>
        <pc:spChg chg="mod">
          <ac:chgData name="Gravey Guillaume" userId="93871549-e43a-47b7-9673-0d1225e861d4" providerId="ADAL" clId="{B83723F7-3206-4402-8AF4-9B829A43A829}" dt="2019-04-09T19:13:17.199" v="654" actId="20577"/>
          <ac:spMkLst>
            <pc:docMk/>
            <pc:sldMk cId="1342056417" sldId="650"/>
            <ac:spMk id="5" creationId="{FA24D964-9420-45C4-A4E1-E2A6778E9523}"/>
          </ac:spMkLst>
        </pc:spChg>
        <pc:spChg chg="mod topLvl">
          <ac:chgData name="Gravey Guillaume" userId="93871549-e43a-47b7-9673-0d1225e861d4" providerId="ADAL" clId="{B83723F7-3206-4402-8AF4-9B829A43A829}" dt="2019-04-09T19:09:29.627" v="585" actId="108"/>
          <ac:spMkLst>
            <pc:docMk/>
            <pc:sldMk cId="1342056417" sldId="650"/>
            <ac:spMk id="7" creationId="{F9DB1029-C849-4D13-B176-C7262D26500D}"/>
          </ac:spMkLst>
        </pc:spChg>
        <pc:spChg chg="mod topLvl">
          <ac:chgData name="Gravey Guillaume" userId="93871549-e43a-47b7-9673-0d1225e861d4" providerId="ADAL" clId="{B83723F7-3206-4402-8AF4-9B829A43A829}" dt="2019-04-09T19:09:21.824" v="583" actId="108"/>
          <ac:spMkLst>
            <pc:docMk/>
            <pc:sldMk cId="1342056417" sldId="650"/>
            <ac:spMk id="8" creationId="{3D0413D9-6C6F-4156-9DFD-147681B670E2}"/>
          </ac:spMkLst>
        </pc:spChg>
        <pc:spChg chg="mod topLvl">
          <ac:chgData name="Gravey Guillaume" userId="93871549-e43a-47b7-9673-0d1225e861d4" providerId="ADAL" clId="{B83723F7-3206-4402-8AF4-9B829A43A829}" dt="2019-04-09T19:09:26.013" v="584" actId="108"/>
          <ac:spMkLst>
            <pc:docMk/>
            <pc:sldMk cId="1342056417" sldId="650"/>
            <ac:spMk id="9" creationId="{6A7792E5-4E66-4C2B-9E54-FF369AE03E68}"/>
          </ac:spMkLst>
        </pc:spChg>
        <pc:spChg chg="mod">
          <ac:chgData name="Gravey Guillaume" userId="93871549-e43a-47b7-9673-0d1225e861d4" providerId="ADAL" clId="{B83723F7-3206-4402-8AF4-9B829A43A829}" dt="2019-04-09T19:01:41.998" v="488" actId="947"/>
          <ac:spMkLst>
            <pc:docMk/>
            <pc:sldMk cId="1342056417" sldId="650"/>
            <ac:spMk id="12" creationId="{FDDD0D52-F2BF-40B9-B840-4B801457766C}"/>
          </ac:spMkLst>
        </pc:spChg>
        <pc:spChg chg="add mod">
          <ac:chgData name="Gravey Guillaume" userId="93871549-e43a-47b7-9673-0d1225e861d4" providerId="ADAL" clId="{B83723F7-3206-4402-8AF4-9B829A43A829}" dt="2019-04-09T19:04:35.586" v="546" actId="20577"/>
          <ac:spMkLst>
            <pc:docMk/>
            <pc:sldMk cId="1342056417" sldId="650"/>
            <ac:spMk id="13" creationId="{140D0BB5-C354-4552-86A7-C17CB41C3BA1}"/>
          </ac:spMkLst>
        </pc:spChg>
        <pc:spChg chg="add mod">
          <ac:chgData name="Gravey Guillaume" userId="93871549-e43a-47b7-9673-0d1225e861d4" providerId="ADAL" clId="{B83723F7-3206-4402-8AF4-9B829A43A829}" dt="2019-04-09T19:03:44.904" v="518" actId="14100"/>
          <ac:spMkLst>
            <pc:docMk/>
            <pc:sldMk cId="1342056417" sldId="650"/>
            <ac:spMk id="14" creationId="{C8748444-09B2-4247-BE53-2C6BBE700DB7}"/>
          </ac:spMkLst>
        </pc:spChg>
        <pc:spChg chg="add mod">
          <ac:chgData name="Gravey Guillaume" userId="93871549-e43a-47b7-9673-0d1225e861d4" providerId="ADAL" clId="{B83723F7-3206-4402-8AF4-9B829A43A829}" dt="2019-04-09T19:04:18.893" v="537" actId="1076"/>
          <ac:spMkLst>
            <pc:docMk/>
            <pc:sldMk cId="1342056417" sldId="650"/>
            <ac:spMk id="15" creationId="{63A736D5-EE24-4CD6-B83C-C5C24D69ABD7}"/>
          </ac:spMkLst>
        </pc:spChg>
        <pc:spChg chg="add mod ord">
          <ac:chgData name="Gravey Guillaume" userId="93871549-e43a-47b7-9673-0d1225e861d4" providerId="ADAL" clId="{B83723F7-3206-4402-8AF4-9B829A43A829}" dt="2019-04-09T19:12:46.063" v="616" actId="167"/>
          <ac:spMkLst>
            <pc:docMk/>
            <pc:sldMk cId="1342056417" sldId="650"/>
            <ac:spMk id="19" creationId="{23AD7AAB-B1C4-48A4-8B0B-67387BA78AD3}"/>
          </ac:spMkLst>
        </pc:spChg>
        <pc:spChg chg="add mod">
          <ac:chgData name="Gravey Guillaume" userId="93871549-e43a-47b7-9673-0d1225e861d4" providerId="ADAL" clId="{B83723F7-3206-4402-8AF4-9B829A43A829}" dt="2019-04-09T19:13:31.497" v="656" actId="113"/>
          <ac:spMkLst>
            <pc:docMk/>
            <pc:sldMk cId="1342056417" sldId="650"/>
            <ac:spMk id="20" creationId="{F44EF7B7-0477-4AE9-A8C0-C8CB8AAB9511}"/>
          </ac:spMkLst>
        </pc:spChg>
        <pc:spChg chg="del mod topLvl">
          <ac:chgData name="Gravey Guillaume" userId="93871549-e43a-47b7-9673-0d1225e861d4" providerId="ADAL" clId="{B83723F7-3206-4402-8AF4-9B829A43A829}" dt="2019-04-09T19:09:33.089" v="586" actId="478"/>
          <ac:spMkLst>
            <pc:docMk/>
            <pc:sldMk cId="1342056417" sldId="650"/>
            <ac:spMk id="22" creationId="{998074BF-C786-4156-B1C6-516AFE972590}"/>
          </ac:spMkLst>
        </pc:spChg>
        <pc:spChg chg="del mod topLvl">
          <ac:chgData name="Gravey Guillaume" userId="93871549-e43a-47b7-9673-0d1225e861d4" providerId="ADAL" clId="{B83723F7-3206-4402-8AF4-9B829A43A829}" dt="2019-04-09T19:09:33.849" v="587" actId="478"/>
          <ac:spMkLst>
            <pc:docMk/>
            <pc:sldMk cId="1342056417" sldId="650"/>
            <ac:spMk id="23" creationId="{344DE5E5-08BF-44B7-9F31-20C686D1C4AA}"/>
          </ac:spMkLst>
        </pc:spChg>
        <pc:spChg chg="del mod topLvl">
          <ac:chgData name="Gravey Guillaume" userId="93871549-e43a-47b7-9673-0d1225e861d4" providerId="ADAL" clId="{B83723F7-3206-4402-8AF4-9B829A43A829}" dt="2019-04-09T19:09:35.605" v="589" actId="478"/>
          <ac:spMkLst>
            <pc:docMk/>
            <pc:sldMk cId="1342056417" sldId="650"/>
            <ac:spMk id="24" creationId="{CFB5E530-61E5-4659-8457-833BB46CCD7E}"/>
          </ac:spMkLst>
        </pc:spChg>
        <pc:spChg chg="add mod ord">
          <ac:chgData name="Gravey Guillaume" userId="93871549-e43a-47b7-9673-0d1225e861d4" providerId="ADAL" clId="{B83723F7-3206-4402-8AF4-9B829A43A829}" dt="2019-04-09T19:12:41.294" v="615" actId="167"/>
          <ac:spMkLst>
            <pc:docMk/>
            <pc:sldMk cId="1342056417" sldId="650"/>
            <ac:spMk id="28" creationId="{75C69D05-F36F-4653-AC4F-BE118E17B0C4}"/>
          </ac:spMkLst>
        </pc:spChg>
        <pc:spChg chg="add mod ord">
          <ac:chgData name="Gravey Guillaume" userId="93871549-e43a-47b7-9673-0d1225e861d4" providerId="ADAL" clId="{B83723F7-3206-4402-8AF4-9B829A43A829}" dt="2019-04-09T19:12:41.294" v="615" actId="167"/>
          <ac:spMkLst>
            <pc:docMk/>
            <pc:sldMk cId="1342056417" sldId="650"/>
            <ac:spMk id="29" creationId="{9236D36C-ACAF-41A4-8B14-BFB8A9267FD2}"/>
          </ac:spMkLst>
        </pc:spChg>
        <pc:spChg chg="add mod ord">
          <ac:chgData name="Gravey Guillaume" userId="93871549-e43a-47b7-9673-0d1225e861d4" providerId="ADAL" clId="{B83723F7-3206-4402-8AF4-9B829A43A829}" dt="2019-04-09T19:12:41.294" v="615" actId="167"/>
          <ac:spMkLst>
            <pc:docMk/>
            <pc:sldMk cId="1342056417" sldId="650"/>
            <ac:spMk id="30" creationId="{31314D30-B8B0-49A5-B77C-A60E6D3C969C}"/>
          </ac:spMkLst>
        </pc:spChg>
        <pc:grpChg chg="add del">
          <ac:chgData name="Gravey Guillaume" userId="93871549-e43a-47b7-9673-0d1225e861d4" providerId="ADAL" clId="{B83723F7-3206-4402-8AF4-9B829A43A829}" dt="2019-04-09T19:09:14.175" v="581" actId="165"/>
          <ac:grpSpMkLst>
            <pc:docMk/>
            <pc:sldMk cId="1342056417" sldId="650"/>
            <ac:grpSpMk id="6" creationId="{5F4DCA72-A908-4E6B-9A15-3AF5F662DC71}"/>
          </ac:grpSpMkLst>
        </pc:grpChg>
        <pc:grpChg chg="mod topLvl">
          <ac:chgData name="Gravey Guillaume" userId="93871549-e43a-47b7-9673-0d1225e861d4" providerId="ADAL" clId="{B83723F7-3206-4402-8AF4-9B829A43A829}" dt="2019-04-09T19:09:14.175" v="581" actId="165"/>
          <ac:grpSpMkLst>
            <pc:docMk/>
            <pc:sldMk cId="1342056417" sldId="650"/>
            <ac:grpSpMk id="10" creationId="{843016F5-2C5F-4665-9055-45D0FA3148BD}"/>
          </ac:grpSpMkLst>
        </pc:grpChg>
        <pc:grpChg chg="add del mod">
          <ac:chgData name="Gravey Guillaume" userId="93871549-e43a-47b7-9673-0d1225e861d4" providerId="ADAL" clId="{B83723F7-3206-4402-8AF4-9B829A43A829}" dt="2019-04-09T19:09:18.339" v="582" actId="165"/>
          <ac:grpSpMkLst>
            <pc:docMk/>
            <pc:sldMk cId="1342056417" sldId="650"/>
            <ac:grpSpMk id="21" creationId="{F91F7474-C43E-4B0F-BA60-2BC27825D7F3}"/>
          </ac:grpSpMkLst>
        </pc:grpChg>
        <pc:grpChg chg="del mod topLvl">
          <ac:chgData name="Gravey Guillaume" userId="93871549-e43a-47b7-9673-0d1225e861d4" providerId="ADAL" clId="{B83723F7-3206-4402-8AF4-9B829A43A829}" dt="2019-04-09T19:09:34.848" v="588" actId="478"/>
          <ac:grpSpMkLst>
            <pc:docMk/>
            <pc:sldMk cId="1342056417" sldId="650"/>
            <ac:grpSpMk id="25" creationId="{75743EA7-8F01-44F6-828F-E9EE2D2B496A}"/>
          </ac:grpSpMkLst>
        </pc:grpChg>
        <pc:cxnChg chg="add del">
          <ac:chgData name="Gravey Guillaume" userId="93871549-e43a-47b7-9673-0d1225e861d4" providerId="ADAL" clId="{B83723F7-3206-4402-8AF4-9B829A43A829}" dt="2019-04-09T19:10:37.420" v="599" actId="478"/>
          <ac:cxnSpMkLst>
            <pc:docMk/>
            <pc:sldMk cId="1342056417" sldId="650"/>
            <ac:cxnSpMk id="16" creationId="{E6F62418-1CCD-4E28-A991-B2EE84DBC405}"/>
          </ac:cxnSpMkLst>
        </pc:cxnChg>
        <pc:cxnChg chg="add del">
          <ac:chgData name="Gravey Guillaume" userId="93871549-e43a-47b7-9673-0d1225e861d4" providerId="ADAL" clId="{B83723F7-3206-4402-8AF4-9B829A43A829}" dt="2019-04-09T19:10:38.862" v="600" actId="478"/>
          <ac:cxnSpMkLst>
            <pc:docMk/>
            <pc:sldMk cId="1342056417" sldId="650"/>
            <ac:cxnSpMk id="17" creationId="{1E2CA329-A735-45D2-BE76-FCB57B50386B}"/>
          </ac:cxnSpMkLst>
        </pc:cxnChg>
        <pc:cxnChg chg="add del">
          <ac:chgData name="Gravey Guillaume" userId="93871549-e43a-47b7-9673-0d1225e861d4" providerId="ADAL" clId="{B83723F7-3206-4402-8AF4-9B829A43A829}" dt="2019-04-09T19:10:36.245" v="598" actId="478"/>
          <ac:cxnSpMkLst>
            <pc:docMk/>
            <pc:sldMk cId="1342056417" sldId="650"/>
            <ac:cxnSpMk id="18" creationId="{93FB91F5-4AF2-420E-8643-21C0C2D81B00}"/>
          </ac:cxnSpMkLst>
        </pc:cxnChg>
      </pc:sldChg>
      <pc:sldChg chg="addSp delSp modSp add">
        <pc:chgData name="Gravey Guillaume" userId="93871549-e43a-47b7-9673-0d1225e861d4" providerId="ADAL" clId="{B83723F7-3206-4402-8AF4-9B829A43A829}" dt="2019-04-09T21:56:50.615" v="2311" actId="114"/>
        <pc:sldMkLst>
          <pc:docMk/>
          <pc:sldMk cId="121506699" sldId="651"/>
        </pc:sldMkLst>
        <pc:spChg chg="del mod">
          <ac:chgData name="Gravey Guillaume" userId="93871549-e43a-47b7-9673-0d1225e861d4" providerId="ADAL" clId="{B83723F7-3206-4402-8AF4-9B829A43A829}" dt="2019-04-09T19:14:30.912" v="663" actId="478"/>
          <ac:spMkLst>
            <pc:docMk/>
            <pc:sldMk cId="121506699" sldId="651"/>
            <ac:spMk id="4" creationId="{91CC179B-F935-494D-92CD-F10D6A1B4D90}"/>
          </ac:spMkLst>
        </pc:spChg>
        <pc:spChg chg="mod">
          <ac:chgData name="Gravey Guillaume" userId="93871549-e43a-47b7-9673-0d1225e861d4" providerId="ADAL" clId="{B83723F7-3206-4402-8AF4-9B829A43A829}" dt="2019-04-09T19:59:50.927" v="1205" actId="20577"/>
          <ac:spMkLst>
            <pc:docMk/>
            <pc:sldMk cId="121506699" sldId="651"/>
            <ac:spMk id="5" creationId="{A13AD03F-BCAE-44CB-B9BB-07C1B4F14A7E}"/>
          </ac:spMkLst>
        </pc:spChg>
        <pc:spChg chg="add">
          <ac:chgData name="Gravey Guillaume" userId="93871549-e43a-47b7-9673-0d1225e861d4" providerId="ADAL" clId="{B83723F7-3206-4402-8AF4-9B829A43A829}" dt="2019-04-09T19:27:00.996" v="1020"/>
          <ac:spMkLst>
            <pc:docMk/>
            <pc:sldMk cId="121506699" sldId="651"/>
            <ac:spMk id="7" creationId="{E76D4A98-9535-4790-A163-B5B9791E06F6}"/>
          </ac:spMkLst>
        </pc:spChg>
        <pc:graphicFrameChg chg="add mod modGraphic">
          <ac:chgData name="Gravey Guillaume" userId="93871549-e43a-47b7-9673-0d1225e861d4" providerId="ADAL" clId="{B83723F7-3206-4402-8AF4-9B829A43A829}" dt="2019-04-09T21:56:50.615" v="2311" actId="114"/>
          <ac:graphicFrameMkLst>
            <pc:docMk/>
            <pc:sldMk cId="121506699" sldId="651"/>
            <ac:graphicFrameMk id="6" creationId="{301B4D99-4108-4A24-88AC-0501BE7E4B43}"/>
          </ac:graphicFrameMkLst>
        </pc:graphicFrameChg>
      </pc:sldChg>
      <pc:sldChg chg="addSp modSp add del">
        <pc:chgData name="Gravey Guillaume" userId="93871549-e43a-47b7-9673-0d1225e861d4" providerId="ADAL" clId="{B83723F7-3206-4402-8AF4-9B829A43A829}" dt="2019-04-09T21:56:43.535" v="2310" actId="114"/>
        <pc:sldMkLst>
          <pc:docMk/>
          <pc:sldMk cId="3357951779" sldId="652"/>
        </pc:sldMkLst>
        <pc:spChg chg="add mod">
          <ac:chgData name="Gravey Guillaume" userId="93871549-e43a-47b7-9673-0d1225e861d4" providerId="ADAL" clId="{B83723F7-3206-4402-8AF4-9B829A43A829}" dt="2019-04-09T19:26:55.725" v="1019" actId="404"/>
          <ac:spMkLst>
            <pc:docMk/>
            <pc:sldMk cId="3357951779" sldId="652"/>
            <ac:spMk id="4" creationId="{7A0E4F17-084B-48A5-93F5-E0BFAF417E02}"/>
          </ac:spMkLst>
        </pc:spChg>
        <pc:spChg chg="mod">
          <ac:chgData name="Gravey Guillaume" userId="93871549-e43a-47b7-9673-0d1225e861d4" providerId="ADAL" clId="{B83723F7-3206-4402-8AF4-9B829A43A829}" dt="2019-04-09T19:59:55.307" v="1206" actId="20577"/>
          <ac:spMkLst>
            <pc:docMk/>
            <pc:sldMk cId="3357951779" sldId="652"/>
            <ac:spMk id="5" creationId="{A13AD03F-BCAE-44CB-B9BB-07C1B4F14A7E}"/>
          </ac:spMkLst>
        </pc:spChg>
        <pc:graphicFrameChg chg="mod modGraphic">
          <ac:chgData name="Gravey Guillaume" userId="93871549-e43a-47b7-9673-0d1225e861d4" providerId="ADAL" clId="{B83723F7-3206-4402-8AF4-9B829A43A829}" dt="2019-04-09T21:56:43.535" v="2310" actId="114"/>
          <ac:graphicFrameMkLst>
            <pc:docMk/>
            <pc:sldMk cId="3357951779" sldId="652"/>
            <ac:graphicFrameMk id="6" creationId="{301B4D99-4108-4A24-88AC-0501BE7E4B43}"/>
          </ac:graphicFrameMkLst>
        </pc:graphicFrameChg>
        <pc:graphicFrameChg chg="add mod modGraphic">
          <ac:chgData name="Gravey Guillaume" userId="93871549-e43a-47b7-9673-0d1225e861d4" providerId="ADAL" clId="{B83723F7-3206-4402-8AF4-9B829A43A829}" dt="2019-04-09T21:56:38.001" v="2308" actId="114"/>
          <ac:graphicFrameMkLst>
            <pc:docMk/>
            <pc:sldMk cId="3357951779" sldId="652"/>
            <ac:graphicFrameMk id="7" creationId="{798E0748-3FED-4680-A578-BD0124EACF67}"/>
          </ac:graphicFrameMkLst>
        </pc:graphicFrameChg>
      </pc:sldChg>
      <pc:sldChg chg="delSp modSp add">
        <pc:chgData name="Gravey Guillaume" userId="93871549-e43a-47b7-9673-0d1225e861d4" providerId="ADAL" clId="{B83723F7-3206-4402-8AF4-9B829A43A829}" dt="2019-04-09T20:10:38.247" v="1248" actId="20577"/>
        <pc:sldMkLst>
          <pc:docMk/>
          <pc:sldMk cId="2591612979" sldId="653"/>
        </pc:sldMkLst>
        <pc:graphicFrameChg chg="mod modGraphic">
          <ac:chgData name="Gravey Guillaume" userId="93871549-e43a-47b7-9673-0d1225e861d4" providerId="ADAL" clId="{B83723F7-3206-4402-8AF4-9B829A43A829}" dt="2019-04-09T20:10:38.247" v="1248" actId="20577"/>
          <ac:graphicFrameMkLst>
            <pc:docMk/>
            <pc:sldMk cId="2591612979" sldId="653"/>
            <ac:graphicFrameMk id="6" creationId="{301B4D99-4108-4A24-88AC-0501BE7E4B43}"/>
          </ac:graphicFrameMkLst>
        </pc:graphicFrameChg>
        <pc:graphicFrameChg chg="del">
          <ac:chgData name="Gravey Guillaume" userId="93871549-e43a-47b7-9673-0d1225e861d4" providerId="ADAL" clId="{B83723F7-3206-4402-8AF4-9B829A43A829}" dt="2019-04-09T20:06:10.800" v="1210" actId="478"/>
          <ac:graphicFrameMkLst>
            <pc:docMk/>
            <pc:sldMk cId="2591612979" sldId="653"/>
            <ac:graphicFrameMk id="7" creationId="{798E0748-3FED-4680-A578-BD0124EACF67}"/>
          </ac:graphicFrameMkLst>
        </pc:graphicFrameChg>
      </pc:sldChg>
      <pc:sldChg chg="delSp modSp add">
        <pc:chgData name="Gravey Guillaume" userId="93871549-e43a-47b7-9673-0d1225e861d4" providerId="ADAL" clId="{B83723F7-3206-4402-8AF4-9B829A43A829}" dt="2019-04-09T21:04:43.488" v="1439" actId="478"/>
        <pc:sldMkLst>
          <pc:docMk/>
          <pc:sldMk cId="1544048948" sldId="2751"/>
        </pc:sldMkLst>
        <pc:spChg chg="mod">
          <ac:chgData name="Gravey Guillaume" userId="93871549-e43a-47b7-9673-0d1225e861d4" providerId="ADAL" clId="{B83723F7-3206-4402-8AF4-9B829A43A829}" dt="2019-04-09T21:04:40.294" v="1438" actId="20577"/>
          <ac:spMkLst>
            <pc:docMk/>
            <pc:sldMk cId="1544048948" sldId="2751"/>
            <ac:spMk id="5" creationId="{40943905-9153-4170-BDB7-BA84F1C5BAE5}"/>
          </ac:spMkLst>
        </pc:spChg>
        <pc:spChg chg="del">
          <ac:chgData name="Gravey Guillaume" userId="93871549-e43a-47b7-9673-0d1225e861d4" providerId="ADAL" clId="{B83723F7-3206-4402-8AF4-9B829A43A829}" dt="2019-04-09T21:04:43.488" v="1439" actId="478"/>
          <ac:spMkLst>
            <pc:docMk/>
            <pc:sldMk cId="1544048948" sldId="2751"/>
            <ac:spMk id="8" creationId="{8BE729FD-A060-455E-9F6D-5746141A9744}"/>
          </ac:spMkLst>
        </pc:spChg>
      </pc:sldChg>
      <pc:sldChg chg="addSp delSp modSp add">
        <pc:chgData name="Gravey Guillaume" userId="93871549-e43a-47b7-9673-0d1225e861d4" providerId="ADAL" clId="{B83723F7-3206-4402-8AF4-9B829A43A829}" dt="2019-04-09T21:11:52.342" v="1519" actId="1076"/>
        <pc:sldMkLst>
          <pc:docMk/>
          <pc:sldMk cId="1390697565" sldId="2752"/>
        </pc:sldMkLst>
        <pc:spChg chg="mod">
          <ac:chgData name="Gravey Guillaume" userId="93871549-e43a-47b7-9673-0d1225e861d4" providerId="ADAL" clId="{B83723F7-3206-4402-8AF4-9B829A43A829}" dt="2019-04-09T21:11:20.132" v="1511" actId="14100"/>
          <ac:spMkLst>
            <pc:docMk/>
            <pc:sldMk cId="1390697565" sldId="2752"/>
            <ac:spMk id="4" creationId="{218EB2EB-810E-4D10-AF9B-12929B78AD61}"/>
          </ac:spMkLst>
        </pc:spChg>
        <pc:spChg chg="mod">
          <ac:chgData name="Gravey Guillaume" userId="93871549-e43a-47b7-9673-0d1225e861d4" providerId="ADAL" clId="{B83723F7-3206-4402-8AF4-9B829A43A829}" dt="2019-04-09T21:05:30.399" v="1484" actId="20577"/>
          <ac:spMkLst>
            <pc:docMk/>
            <pc:sldMk cId="1390697565" sldId="2752"/>
            <ac:spMk id="5" creationId="{7A1E13F0-FAF5-489E-9E0B-B04A49884A80}"/>
          </ac:spMkLst>
        </pc:spChg>
        <pc:spChg chg="del">
          <ac:chgData name="Gravey Guillaume" userId="93871549-e43a-47b7-9673-0d1225e861d4" providerId="ADAL" clId="{B83723F7-3206-4402-8AF4-9B829A43A829}" dt="2019-04-09T21:05:34.557" v="1485" actId="478"/>
          <ac:spMkLst>
            <pc:docMk/>
            <pc:sldMk cId="1390697565" sldId="2752"/>
            <ac:spMk id="6" creationId="{E4DAF041-9875-45FC-AB8A-EC1536B75AB1}"/>
          </ac:spMkLst>
        </pc:spChg>
        <pc:picChg chg="mod">
          <ac:chgData name="Gravey Guillaume" userId="93871549-e43a-47b7-9673-0d1225e861d4" providerId="ADAL" clId="{B83723F7-3206-4402-8AF4-9B829A43A829}" dt="2019-04-09T21:09:40.482" v="1487" actId="14100"/>
          <ac:picMkLst>
            <pc:docMk/>
            <pc:sldMk cId="1390697565" sldId="2752"/>
            <ac:picMk id="7" creationId="{00200C15-BE40-4C03-969C-15D43AD7DBCB}"/>
          </ac:picMkLst>
        </pc:picChg>
        <pc:cxnChg chg="add mod">
          <ac:chgData name="Gravey Guillaume" userId="93871549-e43a-47b7-9673-0d1225e861d4" providerId="ADAL" clId="{B83723F7-3206-4402-8AF4-9B829A43A829}" dt="2019-04-09T21:11:30.682" v="1514" actId="1076"/>
          <ac:cxnSpMkLst>
            <pc:docMk/>
            <pc:sldMk cId="1390697565" sldId="2752"/>
            <ac:cxnSpMk id="9" creationId="{3A00263A-A563-4A47-A6CB-499D0D37DF67}"/>
          </ac:cxnSpMkLst>
        </pc:cxnChg>
        <pc:cxnChg chg="add mod">
          <ac:chgData name="Gravey Guillaume" userId="93871549-e43a-47b7-9673-0d1225e861d4" providerId="ADAL" clId="{B83723F7-3206-4402-8AF4-9B829A43A829}" dt="2019-04-09T21:11:26.503" v="1513" actId="1076"/>
          <ac:cxnSpMkLst>
            <pc:docMk/>
            <pc:sldMk cId="1390697565" sldId="2752"/>
            <ac:cxnSpMk id="10" creationId="{3C85ABB8-04DE-496B-8530-FC03E96B27E5}"/>
          </ac:cxnSpMkLst>
        </pc:cxnChg>
        <pc:cxnChg chg="add mod">
          <ac:chgData name="Gravey Guillaume" userId="93871549-e43a-47b7-9673-0d1225e861d4" providerId="ADAL" clId="{B83723F7-3206-4402-8AF4-9B829A43A829}" dt="2019-04-09T21:11:44.198" v="1517" actId="14100"/>
          <ac:cxnSpMkLst>
            <pc:docMk/>
            <pc:sldMk cId="1390697565" sldId="2752"/>
            <ac:cxnSpMk id="14" creationId="{318AB4A7-D287-434D-93EA-5EAE0C6B5BC6}"/>
          </ac:cxnSpMkLst>
        </pc:cxnChg>
        <pc:cxnChg chg="add mod">
          <ac:chgData name="Gravey Guillaume" userId="93871549-e43a-47b7-9673-0d1225e861d4" providerId="ADAL" clId="{B83723F7-3206-4402-8AF4-9B829A43A829}" dt="2019-04-09T21:11:52.342" v="1519" actId="1076"/>
          <ac:cxnSpMkLst>
            <pc:docMk/>
            <pc:sldMk cId="1390697565" sldId="2752"/>
            <ac:cxnSpMk id="16" creationId="{D3D9FB6B-187A-4461-A097-50A71C3A1A83}"/>
          </ac:cxnSpMkLst>
        </pc:cxnChg>
      </pc:sldChg>
      <pc:sldChg chg="delSp modSp add">
        <pc:chgData name="Gravey Guillaume" userId="93871549-e43a-47b7-9673-0d1225e861d4" providerId="ADAL" clId="{B83723F7-3206-4402-8AF4-9B829A43A829}" dt="2019-04-09T21:13:33.679" v="1531" actId="14100"/>
        <pc:sldMkLst>
          <pc:docMk/>
          <pc:sldMk cId="3604934529" sldId="2753"/>
        </pc:sldMkLst>
        <pc:spChg chg="mod">
          <ac:chgData name="Gravey Guillaume" userId="93871549-e43a-47b7-9673-0d1225e861d4" providerId="ADAL" clId="{B83723F7-3206-4402-8AF4-9B829A43A829}" dt="2019-04-09T21:05:13.526" v="1464" actId="5793"/>
          <ac:spMkLst>
            <pc:docMk/>
            <pc:sldMk cId="3604934529" sldId="2753"/>
            <ac:spMk id="5" creationId="{7A1E13F0-FAF5-489E-9E0B-B04A49884A80}"/>
          </ac:spMkLst>
        </pc:spChg>
        <pc:spChg chg="del">
          <ac:chgData name="Gravey Guillaume" userId="93871549-e43a-47b7-9673-0d1225e861d4" providerId="ADAL" clId="{B83723F7-3206-4402-8AF4-9B829A43A829}" dt="2019-04-09T21:05:11.284" v="1459" actId="478"/>
          <ac:spMkLst>
            <pc:docMk/>
            <pc:sldMk cId="3604934529" sldId="2753"/>
            <ac:spMk id="8" creationId="{4BFA204C-B726-40EB-8D01-34834B8B20D3}"/>
          </ac:spMkLst>
        </pc:spChg>
        <pc:picChg chg="mod modCrop">
          <ac:chgData name="Gravey Guillaume" userId="93871549-e43a-47b7-9673-0d1225e861d4" providerId="ADAL" clId="{B83723F7-3206-4402-8AF4-9B829A43A829}" dt="2019-04-09T21:13:33.679" v="1531" actId="14100"/>
          <ac:picMkLst>
            <pc:docMk/>
            <pc:sldMk cId="3604934529" sldId="2753"/>
            <ac:picMk id="6" creationId="{B2429F6E-23CE-4011-A350-B91AB33155D6}"/>
          </ac:picMkLst>
        </pc:picChg>
      </pc:sldChg>
      <pc:sldChg chg="addSp delSp modSp add">
        <pc:chgData name="Gravey Guillaume" userId="93871549-e43a-47b7-9673-0d1225e861d4" providerId="ADAL" clId="{B83723F7-3206-4402-8AF4-9B829A43A829}" dt="2019-04-10T12:07:06.540" v="5501" actId="14100"/>
        <pc:sldMkLst>
          <pc:docMk/>
          <pc:sldMk cId="3520944032" sldId="2754"/>
        </pc:sldMkLst>
        <pc:spChg chg="del">
          <ac:chgData name="Gravey Guillaume" userId="93871549-e43a-47b7-9673-0d1225e861d4" providerId="ADAL" clId="{B83723F7-3206-4402-8AF4-9B829A43A829}" dt="2019-04-09T21:23:09.887" v="1572" actId="478"/>
          <ac:spMkLst>
            <pc:docMk/>
            <pc:sldMk cId="3520944032" sldId="2754"/>
            <ac:spMk id="3" creationId="{9EF0F983-90AA-42C4-94C9-CDD85A616CBE}"/>
          </ac:spMkLst>
        </pc:spChg>
        <pc:spChg chg="del">
          <ac:chgData name="Gravey Guillaume" userId="93871549-e43a-47b7-9673-0d1225e861d4" providerId="ADAL" clId="{B83723F7-3206-4402-8AF4-9B829A43A829}" dt="2019-04-09T21:23:19.577" v="1573"/>
          <ac:spMkLst>
            <pc:docMk/>
            <pc:sldMk cId="3520944032" sldId="2754"/>
            <ac:spMk id="5" creationId="{6661581E-334D-4E74-8C9E-847773C2F78D}"/>
          </ac:spMkLst>
        </pc:spChg>
        <pc:spChg chg="mod">
          <ac:chgData name="Gravey Guillaume" userId="93871549-e43a-47b7-9673-0d1225e861d4" providerId="ADAL" clId="{B83723F7-3206-4402-8AF4-9B829A43A829}" dt="2019-04-09T21:14:54.180" v="1552" actId="20577"/>
          <ac:spMkLst>
            <pc:docMk/>
            <pc:sldMk cId="3520944032" sldId="2754"/>
            <ac:spMk id="6" creationId="{EA636064-EA3E-441C-97F6-873BBD82354F}"/>
          </ac:spMkLst>
        </pc:spChg>
        <pc:spChg chg="add del mod">
          <ac:chgData name="Gravey Guillaume" userId="93871549-e43a-47b7-9673-0d1225e861d4" providerId="ADAL" clId="{B83723F7-3206-4402-8AF4-9B829A43A829}" dt="2019-04-09T21:24:39.177" v="1590" actId="478"/>
          <ac:spMkLst>
            <pc:docMk/>
            <pc:sldMk cId="3520944032" sldId="2754"/>
            <ac:spMk id="9" creationId="{2B7B3DDD-E5C0-46DB-B492-98940CDD5685}"/>
          </ac:spMkLst>
        </pc:spChg>
        <pc:spChg chg="add mod">
          <ac:chgData name="Gravey Guillaume" userId="93871549-e43a-47b7-9673-0d1225e861d4" providerId="ADAL" clId="{B83723F7-3206-4402-8AF4-9B829A43A829}" dt="2019-04-10T12:06:24.092" v="5455" actId="20577"/>
          <ac:spMkLst>
            <pc:docMk/>
            <pc:sldMk cId="3520944032" sldId="2754"/>
            <ac:spMk id="10" creationId="{912F1B28-D5C9-477C-A41A-F6BA59A5949D}"/>
          </ac:spMkLst>
        </pc:spChg>
        <pc:spChg chg="add mod">
          <ac:chgData name="Gravey Guillaume" userId="93871549-e43a-47b7-9673-0d1225e861d4" providerId="ADAL" clId="{B83723F7-3206-4402-8AF4-9B829A43A829}" dt="2019-04-10T12:07:06.540" v="5501" actId="14100"/>
          <ac:spMkLst>
            <pc:docMk/>
            <pc:sldMk cId="3520944032" sldId="2754"/>
            <ac:spMk id="14" creationId="{022162A2-7926-43AC-8AE0-E0D7FAC1EBCA}"/>
          </ac:spMkLst>
        </pc:spChg>
        <pc:spChg chg="add del">
          <ac:chgData name="Gravey Guillaume" userId="93871549-e43a-47b7-9673-0d1225e861d4" providerId="ADAL" clId="{B83723F7-3206-4402-8AF4-9B829A43A829}" dt="2019-04-09T21:28:40.694" v="1656"/>
          <ac:spMkLst>
            <pc:docMk/>
            <pc:sldMk cId="3520944032" sldId="2754"/>
            <ac:spMk id="14" creationId="{24D2DAD8-262F-4905-8F26-9E3752CDEE93}"/>
          </ac:spMkLst>
        </pc:spChg>
        <pc:spChg chg="add del mod">
          <ac:chgData name="Gravey Guillaume" userId="93871549-e43a-47b7-9673-0d1225e861d4" providerId="ADAL" clId="{B83723F7-3206-4402-8AF4-9B829A43A829}" dt="2019-04-10T06:43:45.143" v="4270" actId="478"/>
          <ac:spMkLst>
            <pc:docMk/>
            <pc:sldMk cId="3520944032" sldId="2754"/>
            <ac:spMk id="16" creationId="{3E926CF3-7180-4D3D-A2B3-C9D27FF2B83E}"/>
          </ac:spMkLst>
        </pc:spChg>
        <pc:picChg chg="add mod">
          <ac:chgData name="Gravey Guillaume" userId="93871549-e43a-47b7-9673-0d1225e861d4" providerId="ADAL" clId="{B83723F7-3206-4402-8AF4-9B829A43A829}" dt="2019-04-09T21:24:34.926" v="1589" actId="1076"/>
          <ac:picMkLst>
            <pc:docMk/>
            <pc:sldMk cId="3520944032" sldId="2754"/>
            <ac:picMk id="7" creationId="{67D409CB-3352-42CB-B7F5-7C508A0CA9D8}"/>
          </ac:picMkLst>
        </pc:picChg>
        <pc:picChg chg="add mod ord">
          <ac:chgData name="Gravey Guillaume" userId="93871549-e43a-47b7-9673-0d1225e861d4" providerId="ADAL" clId="{B83723F7-3206-4402-8AF4-9B829A43A829}" dt="2019-04-09T21:29:36.154" v="1667" actId="1076"/>
          <ac:picMkLst>
            <pc:docMk/>
            <pc:sldMk cId="3520944032" sldId="2754"/>
            <ac:picMk id="8" creationId="{A6993054-2FB9-4ACE-AADC-06A4294171BD}"/>
          </ac:picMkLst>
        </pc:picChg>
        <pc:picChg chg="add mod ord">
          <ac:chgData name="Gravey Guillaume" userId="93871549-e43a-47b7-9673-0d1225e861d4" providerId="ADAL" clId="{B83723F7-3206-4402-8AF4-9B829A43A829}" dt="2019-04-09T21:29:41.258" v="1669" actId="1076"/>
          <ac:picMkLst>
            <pc:docMk/>
            <pc:sldMk cId="3520944032" sldId="2754"/>
            <ac:picMk id="11" creationId="{69BE5C01-770B-49F4-A647-EAB44E406A14}"/>
          </ac:picMkLst>
        </pc:picChg>
        <pc:picChg chg="add mod">
          <ac:chgData name="Gravey Guillaume" userId="93871549-e43a-47b7-9673-0d1225e861d4" providerId="ADAL" clId="{B83723F7-3206-4402-8AF4-9B829A43A829}" dt="2019-04-09T21:29:33.360" v="1666" actId="1076"/>
          <ac:picMkLst>
            <pc:docMk/>
            <pc:sldMk cId="3520944032" sldId="2754"/>
            <ac:picMk id="12" creationId="{EE916881-83F1-490E-8133-DE285D005E86}"/>
          </ac:picMkLst>
        </pc:picChg>
        <pc:picChg chg="add mod ord modCrop">
          <ac:chgData name="Gravey Guillaume" userId="93871549-e43a-47b7-9673-0d1225e861d4" providerId="ADAL" clId="{B83723F7-3206-4402-8AF4-9B829A43A829}" dt="2019-04-09T21:29:47.312" v="1671" actId="1076"/>
          <ac:picMkLst>
            <pc:docMk/>
            <pc:sldMk cId="3520944032" sldId="2754"/>
            <ac:picMk id="13" creationId="{86084514-0399-43AE-AC8A-E2A4E7EB08B4}"/>
          </ac:picMkLst>
        </pc:picChg>
        <pc:picChg chg="add mod">
          <ac:chgData name="Gravey Guillaume" userId="93871549-e43a-47b7-9673-0d1225e861d4" providerId="ADAL" clId="{B83723F7-3206-4402-8AF4-9B829A43A829}" dt="2019-04-09T21:30:04.099" v="1704" actId="1035"/>
          <ac:picMkLst>
            <pc:docMk/>
            <pc:sldMk cId="3520944032" sldId="2754"/>
            <ac:picMk id="15" creationId="{578330FF-E3D1-488D-B1F6-E998D2C10ABF}"/>
          </ac:picMkLst>
        </pc:picChg>
      </pc:sldChg>
      <pc:sldChg chg="delSp modSp add">
        <pc:chgData name="Gravey Guillaume" userId="93871549-e43a-47b7-9673-0d1225e861d4" providerId="ADAL" clId="{B83723F7-3206-4402-8AF4-9B829A43A829}" dt="2019-04-09T21:36:37.606" v="1851" actId="478"/>
        <pc:sldMkLst>
          <pc:docMk/>
          <pc:sldMk cId="1588475645" sldId="2755"/>
        </pc:sldMkLst>
        <pc:spChg chg="mod">
          <ac:chgData name="Gravey Guillaume" userId="93871549-e43a-47b7-9673-0d1225e861d4" providerId="ADAL" clId="{B83723F7-3206-4402-8AF4-9B829A43A829}" dt="2019-04-09T21:36:07.615" v="1849" actId="20577"/>
          <ac:spMkLst>
            <pc:docMk/>
            <pc:sldMk cId="1588475645" sldId="2755"/>
            <ac:spMk id="4" creationId="{AFFD21E1-85F8-4C56-8638-C653510F5AA0}"/>
          </ac:spMkLst>
        </pc:spChg>
        <pc:spChg chg="del">
          <ac:chgData name="Gravey Guillaume" userId="93871549-e43a-47b7-9673-0d1225e861d4" providerId="ADAL" clId="{B83723F7-3206-4402-8AF4-9B829A43A829}" dt="2019-04-09T21:36:37.606" v="1851" actId="478"/>
          <ac:spMkLst>
            <pc:docMk/>
            <pc:sldMk cId="1588475645" sldId="2755"/>
            <ac:spMk id="5" creationId="{53CC351F-E6B1-4D59-A3B2-2EE63A522D46}"/>
          </ac:spMkLst>
        </pc:spChg>
      </pc:sldChg>
      <pc:sldChg chg="addSp delSp modSp add">
        <pc:chgData name="Gravey Guillaume" userId="93871549-e43a-47b7-9673-0d1225e861d4" providerId="ADAL" clId="{B83723F7-3206-4402-8AF4-9B829A43A829}" dt="2019-04-10T09:06:25.785" v="5329" actId="20577"/>
        <pc:sldMkLst>
          <pc:docMk/>
          <pc:sldMk cId="1656224289" sldId="2798"/>
        </pc:sldMkLst>
        <pc:spChg chg="mod">
          <ac:chgData name="Gravey Guillaume" userId="93871549-e43a-47b7-9673-0d1225e861d4" providerId="ADAL" clId="{B83723F7-3206-4402-8AF4-9B829A43A829}" dt="2019-04-10T09:06:25.785" v="5329" actId="20577"/>
          <ac:spMkLst>
            <pc:docMk/>
            <pc:sldMk cId="1656224289" sldId="2798"/>
            <ac:spMk id="5" creationId="{5164150C-99D4-4F8E-A5D5-0D314EAE32FE}"/>
          </ac:spMkLst>
        </pc:spChg>
        <pc:spChg chg="del">
          <ac:chgData name="Gravey Guillaume" userId="93871549-e43a-47b7-9673-0d1225e861d4" providerId="ADAL" clId="{B83723F7-3206-4402-8AF4-9B829A43A829}" dt="2019-04-09T21:39:49.862" v="1860" actId="478"/>
          <ac:spMkLst>
            <pc:docMk/>
            <pc:sldMk cId="1656224289" sldId="2798"/>
            <ac:spMk id="11" creationId="{80431FEC-D0F5-40D1-929F-52E3FD14D5C9}"/>
          </ac:spMkLst>
        </pc:spChg>
        <pc:spChg chg="add mod">
          <ac:chgData name="Gravey Guillaume" userId="93871549-e43a-47b7-9673-0d1225e861d4" providerId="ADAL" clId="{B83723F7-3206-4402-8AF4-9B829A43A829}" dt="2019-04-09T22:02:22.107" v="2363" actId="20577"/>
          <ac:spMkLst>
            <pc:docMk/>
            <pc:sldMk cId="1656224289" sldId="2798"/>
            <ac:spMk id="13" creationId="{AB055499-A31B-496A-847D-F713B403E2C0}"/>
          </ac:spMkLst>
        </pc:spChg>
        <pc:picChg chg="mod">
          <ac:chgData name="Gravey Guillaume" userId="93871549-e43a-47b7-9673-0d1225e861d4" providerId="ADAL" clId="{B83723F7-3206-4402-8AF4-9B829A43A829}" dt="2019-04-09T21:39:53.367" v="1861" actId="1076"/>
          <ac:picMkLst>
            <pc:docMk/>
            <pc:sldMk cId="1656224289" sldId="2798"/>
            <ac:picMk id="12" creationId="{F3452C3E-09D5-4085-9AA0-3BD677FE650B}"/>
          </ac:picMkLst>
        </pc:picChg>
      </pc:sldChg>
      <pc:sldChg chg="addSp delSp modSp add">
        <pc:chgData name="Gravey Guillaume" userId="93871549-e43a-47b7-9673-0d1225e861d4" providerId="ADAL" clId="{B83723F7-3206-4402-8AF4-9B829A43A829}" dt="2019-04-10T09:07:34.984" v="5331" actId="790"/>
        <pc:sldMkLst>
          <pc:docMk/>
          <pc:sldMk cId="1659621840" sldId="2799"/>
        </pc:sldMkLst>
        <pc:spChg chg="mod">
          <ac:chgData name="Gravey Guillaume" userId="93871549-e43a-47b7-9673-0d1225e861d4" providerId="ADAL" clId="{B83723F7-3206-4402-8AF4-9B829A43A829}" dt="2019-04-10T09:07:34.984" v="5331" actId="790"/>
          <ac:spMkLst>
            <pc:docMk/>
            <pc:sldMk cId="1659621840" sldId="2799"/>
            <ac:spMk id="2" creationId="{41A00595-5AC2-453B-B4C2-AEE8B000ED21}"/>
          </ac:spMkLst>
        </pc:spChg>
        <pc:spChg chg="mod">
          <ac:chgData name="Gravey Guillaume" userId="93871549-e43a-47b7-9673-0d1225e861d4" providerId="ADAL" clId="{B83723F7-3206-4402-8AF4-9B829A43A829}" dt="2019-04-10T09:07:34.984" v="5331" actId="790"/>
          <ac:spMkLst>
            <pc:docMk/>
            <pc:sldMk cId="1659621840" sldId="2799"/>
            <ac:spMk id="4" creationId="{0E632910-E238-4A98-9EF6-5CD937AB7BBF}"/>
          </ac:spMkLst>
        </pc:spChg>
        <pc:spChg chg="mod">
          <ac:chgData name="Gravey Guillaume" userId="93871549-e43a-47b7-9673-0d1225e861d4" providerId="ADAL" clId="{B83723F7-3206-4402-8AF4-9B829A43A829}" dt="2019-04-10T09:07:34.984" v="5331" actId="790"/>
          <ac:spMkLst>
            <pc:docMk/>
            <pc:sldMk cId="1659621840" sldId="2799"/>
            <ac:spMk id="6" creationId="{C5EE225F-3FDC-4CB0-BCAC-915B0598C0CF}"/>
          </ac:spMkLst>
        </pc:spChg>
        <pc:spChg chg="mod">
          <ac:chgData name="Gravey Guillaume" userId="93871549-e43a-47b7-9673-0d1225e861d4" providerId="ADAL" clId="{B83723F7-3206-4402-8AF4-9B829A43A829}" dt="2019-04-10T09:07:34.984" v="5331" actId="790"/>
          <ac:spMkLst>
            <pc:docMk/>
            <pc:sldMk cId="1659621840" sldId="2799"/>
            <ac:spMk id="8" creationId="{3B63C32C-1230-44C3-BE95-77C301B26899}"/>
          </ac:spMkLst>
        </pc:spChg>
        <pc:spChg chg="mod">
          <ac:chgData name="Gravey Guillaume" userId="93871549-e43a-47b7-9673-0d1225e861d4" providerId="ADAL" clId="{B83723F7-3206-4402-8AF4-9B829A43A829}" dt="2019-04-10T09:07:34.984" v="5331" actId="790"/>
          <ac:spMkLst>
            <pc:docMk/>
            <pc:sldMk cId="1659621840" sldId="2799"/>
            <ac:spMk id="17" creationId="{2BEEC018-CE0C-432E-BCDC-C6A64A3E24B2}"/>
          </ac:spMkLst>
        </pc:spChg>
        <pc:spChg chg="mod">
          <ac:chgData name="Gravey Guillaume" userId="93871549-e43a-47b7-9673-0d1225e861d4" providerId="ADAL" clId="{B83723F7-3206-4402-8AF4-9B829A43A829}" dt="2019-04-10T09:07:34.984" v="5331" actId="790"/>
          <ac:spMkLst>
            <pc:docMk/>
            <pc:sldMk cId="1659621840" sldId="2799"/>
            <ac:spMk id="18" creationId="{74D4EC1F-110A-44B3-B9A0-7753922C7ACA}"/>
          </ac:spMkLst>
        </pc:spChg>
        <pc:spChg chg="mod">
          <ac:chgData name="Gravey Guillaume" userId="93871549-e43a-47b7-9673-0d1225e861d4" providerId="ADAL" clId="{B83723F7-3206-4402-8AF4-9B829A43A829}" dt="2019-04-10T09:07:34.984" v="5331" actId="790"/>
          <ac:spMkLst>
            <pc:docMk/>
            <pc:sldMk cId="1659621840" sldId="2799"/>
            <ac:spMk id="20" creationId="{BC4F662C-E516-4483-A159-1AB8ADA9B9FC}"/>
          </ac:spMkLst>
        </pc:spChg>
        <pc:spChg chg="add mod">
          <ac:chgData name="Gravey Guillaume" userId="93871549-e43a-47b7-9673-0d1225e861d4" providerId="ADAL" clId="{B83723F7-3206-4402-8AF4-9B829A43A829}" dt="2019-04-10T09:07:34.984" v="5331" actId="790"/>
          <ac:spMkLst>
            <pc:docMk/>
            <pc:sldMk cId="1659621840" sldId="2799"/>
            <ac:spMk id="25" creationId="{E3746692-68A8-4D2E-88B4-51B414E436DE}"/>
          </ac:spMkLst>
        </pc:spChg>
        <pc:spChg chg="mod">
          <ac:chgData name="Gravey Guillaume" userId="93871549-e43a-47b7-9673-0d1225e861d4" providerId="ADAL" clId="{B83723F7-3206-4402-8AF4-9B829A43A829}" dt="2019-04-10T09:07:34.984" v="5331" actId="790"/>
          <ac:spMkLst>
            <pc:docMk/>
            <pc:sldMk cId="1659621840" sldId="2799"/>
            <ac:spMk id="28" creationId="{72DB588E-E65C-4DF4-81C1-3C9CE486047C}"/>
          </ac:spMkLst>
        </pc:spChg>
        <pc:spChg chg="mod">
          <ac:chgData name="Gravey Guillaume" userId="93871549-e43a-47b7-9673-0d1225e861d4" providerId="ADAL" clId="{B83723F7-3206-4402-8AF4-9B829A43A829}" dt="2019-04-10T09:07:34.984" v="5331" actId="790"/>
          <ac:spMkLst>
            <pc:docMk/>
            <pc:sldMk cId="1659621840" sldId="2799"/>
            <ac:spMk id="29" creationId="{5B03A990-60BF-4EA8-AA86-C29F958C3EFC}"/>
          </ac:spMkLst>
        </pc:spChg>
        <pc:spChg chg="mod">
          <ac:chgData name="Gravey Guillaume" userId="93871549-e43a-47b7-9673-0d1225e861d4" providerId="ADAL" clId="{B83723F7-3206-4402-8AF4-9B829A43A829}" dt="2019-04-10T09:07:34.984" v="5331" actId="790"/>
          <ac:spMkLst>
            <pc:docMk/>
            <pc:sldMk cId="1659621840" sldId="2799"/>
            <ac:spMk id="31" creationId="{47F0234A-C0AD-4D68-9358-B251EA6BC070}"/>
          </ac:spMkLst>
        </pc:spChg>
        <pc:spChg chg="mod">
          <ac:chgData name="Gravey Guillaume" userId="93871549-e43a-47b7-9673-0d1225e861d4" providerId="ADAL" clId="{B83723F7-3206-4402-8AF4-9B829A43A829}" dt="2019-04-10T09:07:34.984" v="5331" actId="790"/>
          <ac:spMkLst>
            <pc:docMk/>
            <pc:sldMk cId="1659621840" sldId="2799"/>
            <ac:spMk id="32" creationId="{A8585DF2-62E9-4BDD-8C7C-0E80CEC22C43}"/>
          </ac:spMkLst>
        </pc:spChg>
        <pc:spChg chg="mod">
          <ac:chgData name="Gravey Guillaume" userId="93871549-e43a-47b7-9673-0d1225e861d4" providerId="ADAL" clId="{B83723F7-3206-4402-8AF4-9B829A43A829}" dt="2019-04-10T09:07:34.984" v="5331" actId="790"/>
          <ac:spMkLst>
            <pc:docMk/>
            <pc:sldMk cId="1659621840" sldId="2799"/>
            <ac:spMk id="53" creationId="{C916EFA7-36E0-4F31-93A8-82339739C644}"/>
          </ac:spMkLst>
        </pc:spChg>
        <pc:spChg chg="mod">
          <ac:chgData name="Gravey Guillaume" userId="93871549-e43a-47b7-9673-0d1225e861d4" providerId="ADAL" clId="{B83723F7-3206-4402-8AF4-9B829A43A829}" dt="2019-04-10T09:07:34.984" v="5331" actId="790"/>
          <ac:spMkLst>
            <pc:docMk/>
            <pc:sldMk cId="1659621840" sldId="2799"/>
            <ac:spMk id="54" creationId="{B66573F1-D568-4DF3-B8B8-FF01B5E50FA6}"/>
          </ac:spMkLst>
        </pc:spChg>
        <pc:spChg chg="mod">
          <ac:chgData name="Gravey Guillaume" userId="93871549-e43a-47b7-9673-0d1225e861d4" providerId="ADAL" clId="{B83723F7-3206-4402-8AF4-9B829A43A829}" dt="2019-04-10T09:07:34.984" v="5331" actId="790"/>
          <ac:spMkLst>
            <pc:docMk/>
            <pc:sldMk cId="1659621840" sldId="2799"/>
            <ac:spMk id="56" creationId="{4072C5EA-8432-4DDC-AF5C-FCFD8E9B6352}"/>
          </ac:spMkLst>
        </pc:spChg>
        <pc:grpChg chg="add mod">
          <ac:chgData name="Gravey Guillaume" userId="93871549-e43a-47b7-9673-0d1225e861d4" providerId="ADAL" clId="{B83723F7-3206-4402-8AF4-9B829A43A829}" dt="2019-04-09T22:00:55.898" v="2335" actId="12788"/>
          <ac:grpSpMkLst>
            <pc:docMk/>
            <pc:sldMk cId="1659621840" sldId="2799"/>
            <ac:grpSpMk id="15" creationId="{8F47E858-05EA-4A4B-B4DE-57857B6EC7B4}"/>
          </ac:grpSpMkLst>
        </pc:grpChg>
        <pc:picChg chg="mod">
          <ac:chgData name="Gravey Guillaume" userId="93871549-e43a-47b7-9673-0d1225e861d4" providerId="ADAL" clId="{B83723F7-3206-4402-8AF4-9B829A43A829}" dt="2019-04-09T22:00:42.668" v="2334" actId="164"/>
          <ac:picMkLst>
            <pc:docMk/>
            <pc:sldMk cId="1659621840" sldId="2799"/>
            <ac:picMk id="13" creationId="{3EF8C0F0-DB10-465D-8AC8-BC0FA3BBA171}"/>
          </ac:picMkLst>
        </pc:picChg>
        <pc:picChg chg="mod">
          <ac:chgData name="Gravey Guillaume" userId="93871549-e43a-47b7-9673-0d1225e861d4" providerId="ADAL" clId="{B83723F7-3206-4402-8AF4-9B829A43A829}" dt="2019-04-09T22:00:42.668" v="2334" actId="164"/>
          <ac:picMkLst>
            <pc:docMk/>
            <pc:sldMk cId="1659621840" sldId="2799"/>
            <ac:picMk id="23" creationId="{1ADF9434-6A74-40E4-8A8C-D7AB18F32DB1}"/>
          </ac:picMkLst>
        </pc:picChg>
        <pc:picChg chg="add del mod">
          <ac:chgData name="Gravey Guillaume" userId="93871549-e43a-47b7-9673-0d1225e861d4" providerId="ADAL" clId="{B83723F7-3206-4402-8AF4-9B829A43A829}" dt="2019-04-09T21:44:09.098" v="1997" actId="478"/>
          <ac:picMkLst>
            <pc:docMk/>
            <pc:sldMk cId="1659621840" sldId="2799"/>
            <ac:picMk id="26" creationId="{1F05EBBF-246C-4B47-AEBC-70ECC8C75CA8}"/>
          </ac:picMkLst>
        </pc:picChg>
        <pc:picChg chg="mod">
          <ac:chgData name="Gravey Guillaume" userId="93871549-e43a-47b7-9673-0d1225e861d4" providerId="ADAL" clId="{B83723F7-3206-4402-8AF4-9B829A43A829}" dt="2019-04-09T22:00:42.668" v="2334" actId="164"/>
          <ac:picMkLst>
            <pc:docMk/>
            <pc:sldMk cId="1659621840" sldId="2799"/>
            <ac:picMk id="36" creationId="{CBEBCE2E-4077-4275-9014-4C98B44CF762}"/>
          </ac:picMkLst>
        </pc:picChg>
        <pc:picChg chg="del">
          <ac:chgData name="Gravey Guillaume" userId="93871549-e43a-47b7-9673-0d1225e861d4" providerId="ADAL" clId="{B83723F7-3206-4402-8AF4-9B829A43A829}" dt="2019-04-09T21:44:40.947" v="2005" actId="478"/>
          <ac:picMkLst>
            <pc:docMk/>
            <pc:sldMk cId="1659621840" sldId="2799"/>
            <ac:picMk id="37" creationId="{6FC87B77-1D6A-43D3-951F-2661B52B4F44}"/>
          </ac:picMkLst>
        </pc:picChg>
        <pc:picChg chg="mod">
          <ac:chgData name="Gravey Guillaume" userId="93871549-e43a-47b7-9673-0d1225e861d4" providerId="ADAL" clId="{B83723F7-3206-4402-8AF4-9B829A43A829}" dt="2019-04-09T22:00:42.668" v="2334" actId="164"/>
          <ac:picMkLst>
            <pc:docMk/>
            <pc:sldMk cId="1659621840" sldId="2799"/>
            <ac:picMk id="39" creationId="{7CC0053C-7499-4A75-8811-1B79F6C48C6D}"/>
          </ac:picMkLst>
        </pc:picChg>
        <pc:picChg chg="mod">
          <ac:chgData name="Gravey Guillaume" userId="93871549-e43a-47b7-9673-0d1225e861d4" providerId="ADAL" clId="{B83723F7-3206-4402-8AF4-9B829A43A829}" dt="2019-04-09T22:00:42.668" v="2334" actId="164"/>
          <ac:picMkLst>
            <pc:docMk/>
            <pc:sldMk cId="1659621840" sldId="2799"/>
            <ac:picMk id="41" creationId="{983A4ED5-7491-46E3-A646-FCEAD73F1118}"/>
          </ac:picMkLst>
        </pc:picChg>
        <pc:picChg chg="mod">
          <ac:chgData name="Gravey Guillaume" userId="93871549-e43a-47b7-9673-0d1225e861d4" providerId="ADAL" clId="{B83723F7-3206-4402-8AF4-9B829A43A829}" dt="2019-04-09T22:00:42.668" v="2334" actId="164"/>
          <ac:picMkLst>
            <pc:docMk/>
            <pc:sldMk cId="1659621840" sldId="2799"/>
            <ac:picMk id="44" creationId="{9E521EF3-76BF-4541-BDE9-578515185A4C}"/>
          </ac:picMkLst>
        </pc:picChg>
        <pc:picChg chg="mod">
          <ac:chgData name="Gravey Guillaume" userId="93871549-e43a-47b7-9673-0d1225e861d4" providerId="ADAL" clId="{B83723F7-3206-4402-8AF4-9B829A43A829}" dt="2019-04-09T22:00:42.668" v="2334" actId="164"/>
          <ac:picMkLst>
            <pc:docMk/>
            <pc:sldMk cId="1659621840" sldId="2799"/>
            <ac:picMk id="46" creationId="{D3CCAC43-40DE-45B4-B4EB-7164656D7E40}"/>
          </ac:picMkLst>
        </pc:picChg>
        <pc:cxnChg chg="add mod">
          <ac:chgData name="Gravey Guillaume" userId="93871549-e43a-47b7-9673-0d1225e861d4" providerId="ADAL" clId="{B83723F7-3206-4402-8AF4-9B829A43A829}" dt="2019-04-09T22:00:42.668" v="2334" actId="164"/>
          <ac:cxnSpMkLst>
            <pc:docMk/>
            <pc:sldMk cId="1659621840" sldId="2799"/>
            <ac:cxnSpMk id="14" creationId="{2676EE3A-3A55-4A50-9D85-AD1BBEDC9CDA}"/>
          </ac:cxnSpMkLst>
        </pc:cxnChg>
        <pc:cxnChg chg="add mod">
          <ac:chgData name="Gravey Guillaume" userId="93871549-e43a-47b7-9673-0d1225e861d4" providerId="ADAL" clId="{B83723F7-3206-4402-8AF4-9B829A43A829}" dt="2019-04-09T22:00:42.668" v="2334" actId="164"/>
          <ac:cxnSpMkLst>
            <pc:docMk/>
            <pc:sldMk cId="1659621840" sldId="2799"/>
            <ac:cxnSpMk id="27" creationId="{D2704C09-FA76-42BF-A813-2F0FF5D951D2}"/>
          </ac:cxnSpMkLst>
        </pc:cxnChg>
        <pc:cxnChg chg="add mod">
          <ac:chgData name="Gravey Guillaume" userId="93871549-e43a-47b7-9673-0d1225e861d4" providerId="ADAL" clId="{B83723F7-3206-4402-8AF4-9B829A43A829}" dt="2019-04-09T22:00:42.668" v="2334" actId="164"/>
          <ac:cxnSpMkLst>
            <pc:docMk/>
            <pc:sldMk cId="1659621840" sldId="2799"/>
            <ac:cxnSpMk id="30" creationId="{38F285EE-3C50-474C-9AB5-DD843DD771E9}"/>
          </ac:cxnSpMkLst>
        </pc:cxnChg>
        <pc:cxnChg chg="del mod">
          <ac:chgData name="Gravey Guillaume" userId="93871549-e43a-47b7-9673-0d1225e861d4" providerId="ADAL" clId="{B83723F7-3206-4402-8AF4-9B829A43A829}" dt="2019-04-09T21:45:59.889" v="2025" actId="478"/>
          <ac:cxnSpMkLst>
            <pc:docMk/>
            <pc:sldMk cId="1659621840" sldId="2799"/>
            <ac:cxnSpMk id="50" creationId="{439EC0FD-A73B-48FC-A693-84C97CF4EC8B}"/>
          </ac:cxnSpMkLst>
        </pc:cxnChg>
      </pc:sldChg>
      <pc:sldChg chg="modSp add">
        <pc:chgData name="Gravey Guillaume" userId="93871549-e43a-47b7-9673-0d1225e861d4" providerId="ADAL" clId="{B83723F7-3206-4402-8AF4-9B829A43A829}" dt="2019-04-10T09:16:12.364" v="5405" actId="20577"/>
        <pc:sldMkLst>
          <pc:docMk/>
          <pc:sldMk cId="107974475" sldId="2801"/>
        </pc:sldMkLst>
        <pc:spChg chg="mod">
          <ac:chgData name="Gravey Guillaume" userId="93871549-e43a-47b7-9673-0d1225e861d4" providerId="ADAL" clId="{B83723F7-3206-4402-8AF4-9B829A43A829}" dt="2019-04-10T09:16:12.364" v="5405" actId="20577"/>
          <ac:spMkLst>
            <pc:docMk/>
            <pc:sldMk cId="107974475" sldId="2801"/>
            <ac:spMk id="5" creationId="{5164150C-99D4-4F8E-A5D5-0D314EAE32FE}"/>
          </ac:spMkLst>
        </pc:spChg>
      </pc:sldChg>
      <pc:sldChg chg="add">
        <pc:chgData name="Gravey Guillaume" userId="93871549-e43a-47b7-9673-0d1225e861d4" providerId="ADAL" clId="{B83723F7-3206-4402-8AF4-9B829A43A829}" dt="2019-04-09T21:39:03.861" v="1852"/>
        <pc:sldMkLst>
          <pc:docMk/>
          <pc:sldMk cId="500575063" sldId="2802"/>
        </pc:sldMkLst>
      </pc:sldChg>
      <pc:sldChg chg="addSp modSp add">
        <pc:chgData name="Gravey Guillaume" userId="93871549-e43a-47b7-9673-0d1225e861d4" providerId="ADAL" clId="{B83723F7-3206-4402-8AF4-9B829A43A829}" dt="2019-04-10T09:06:57.451" v="5330" actId="790"/>
        <pc:sldMkLst>
          <pc:docMk/>
          <pc:sldMk cId="1383069880" sldId="2803"/>
        </pc:sldMkLst>
        <pc:spChg chg="mod">
          <ac:chgData name="Gravey Guillaume" userId="93871549-e43a-47b7-9673-0d1225e861d4" providerId="ADAL" clId="{B83723F7-3206-4402-8AF4-9B829A43A829}" dt="2019-04-10T09:06:57.451" v="5330" actId="790"/>
          <ac:spMkLst>
            <pc:docMk/>
            <pc:sldMk cId="1383069880" sldId="2803"/>
            <ac:spMk id="4" creationId="{5D0B38DF-9460-4965-8E04-C8999291995A}"/>
          </ac:spMkLst>
        </pc:spChg>
        <pc:spChg chg="mod">
          <ac:chgData name="Gravey Guillaume" userId="93871549-e43a-47b7-9673-0d1225e861d4" providerId="ADAL" clId="{B83723F7-3206-4402-8AF4-9B829A43A829}" dt="2019-04-09T21:47:20.094" v="2056" actId="20577"/>
          <ac:spMkLst>
            <pc:docMk/>
            <pc:sldMk cId="1383069880" sldId="2803"/>
            <ac:spMk id="5" creationId="{382072F7-F9CA-45F6-BFAE-D91566BB5D2F}"/>
          </ac:spMkLst>
        </pc:spChg>
        <pc:spChg chg="add">
          <ac:chgData name="Gravey Guillaume" userId="93871549-e43a-47b7-9673-0d1225e861d4" providerId="ADAL" clId="{B83723F7-3206-4402-8AF4-9B829A43A829}" dt="2019-04-09T22:02:25.426" v="2364"/>
          <ac:spMkLst>
            <pc:docMk/>
            <pc:sldMk cId="1383069880" sldId="2803"/>
            <ac:spMk id="6" creationId="{C48FAA20-1473-4687-81FF-BBC4DE838853}"/>
          </ac:spMkLst>
        </pc:spChg>
      </pc:sldChg>
      <pc:sldChg chg="modSp add">
        <pc:chgData name="Gravey Guillaume" userId="93871549-e43a-47b7-9673-0d1225e861d4" providerId="ADAL" clId="{B83723F7-3206-4402-8AF4-9B829A43A829}" dt="2019-04-10T12:19:51.485" v="6658" actId="20577"/>
        <pc:sldMkLst>
          <pc:docMk/>
          <pc:sldMk cId="4108983707" sldId="2805"/>
        </pc:sldMkLst>
        <pc:spChg chg="mod">
          <ac:chgData name="Gravey Guillaume" userId="93871549-e43a-47b7-9673-0d1225e861d4" providerId="ADAL" clId="{B83723F7-3206-4402-8AF4-9B829A43A829}" dt="2019-04-10T12:19:51.485" v="6658" actId="20577"/>
          <ac:spMkLst>
            <pc:docMk/>
            <pc:sldMk cId="4108983707" sldId="2805"/>
            <ac:spMk id="4" creationId="{6ED9FAC9-D3A9-4A07-9441-E1EEC69FCF08}"/>
          </ac:spMkLst>
        </pc:spChg>
        <pc:spChg chg="mod">
          <ac:chgData name="Gravey Guillaume" userId="93871549-e43a-47b7-9673-0d1225e861d4" providerId="ADAL" clId="{B83723F7-3206-4402-8AF4-9B829A43A829}" dt="2019-04-10T12:07:43.078" v="5513" actId="20577"/>
          <ac:spMkLst>
            <pc:docMk/>
            <pc:sldMk cId="4108983707" sldId="2805"/>
            <ac:spMk id="5" creationId="{09BBCFB2-8529-419A-AD33-8D858F013B9A}"/>
          </ac:spMkLst>
        </pc:spChg>
      </pc:sldChg>
      <pc:sldMasterChg chg="modSldLayout">
        <pc:chgData name="Gravey Guillaume" userId="93871549-e43a-47b7-9673-0d1225e861d4" providerId="ADAL" clId="{B83723F7-3206-4402-8AF4-9B829A43A829}" dt="2019-04-09T22:05:07.748" v="2422" actId="552"/>
        <pc:sldMasterMkLst>
          <pc:docMk/>
          <pc:sldMasterMk cId="1753839131" sldId="2147483660"/>
        </pc:sldMasterMkLst>
        <pc:sldLayoutChg chg="delSp">
          <pc:chgData name="Gravey Guillaume" userId="93871549-e43a-47b7-9673-0d1225e861d4" providerId="ADAL" clId="{B83723F7-3206-4402-8AF4-9B829A43A829}" dt="2019-04-09T18:00:23.636" v="223" actId="478"/>
          <pc:sldLayoutMkLst>
            <pc:docMk/>
            <pc:sldMasterMk cId="1753839131" sldId="2147483660"/>
            <pc:sldLayoutMk cId="3158653687" sldId="2147483705"/>
          </pc:sldLayoutMkLst>
          <pc:picChg chg="del">
            <ac:chgData name="Gravey Guillaume" userId="93871549-e43a-47b7-9673-0d1225e861d4" providerId="ADAL" clId="{B83723F7-3206-4402-8AF4-9B829A43A829}" dt="2019-04-09T18:00:23.636" v="223" actId="478"/>
            <ac:picMkLst>
              <pc:docMk/>
              <pc:sldMasterMk cId="1753839131" sldId="2147483660"/>
              <pc:sldLayoutMk cId="3158653687" sldId="2147483705"/>
              <ac:picMk id="26" creationId="{97968949-9BBE-C046-B1F4-BC53AAB1E7FD}"/>
            </ac:picMkLst>
          </pc:picChg>
        </pc:sldLayoutChg>
        <pc:sldLayoutChg chg="delSp modSp">
          <pc:chgData name="Gravey Guillaume" userId="93871549-e43a-47b7-9673-0d1225e861d4" providerId="ADAL" clId="{B83723F7-3206-4402-8AF4-9B829A43A829}" dt="2019-04-09T21:54:25.014" v="2283" actId="478"/>
          <pc:sldLayoutMkLst>
            <pc:docMk/>
            <pc:sldMasterMk cId="1753839131" sldId="2147483660"/>
            <pc:sldLayoutMk cId="3892759496" sldId="2147483733"/>
          </pc:sldLayoutMkLst>
          <pc:spChg chg="del mod">
            <ac:chgData name="Gravey Guillaume" userId="93871549-e43a-47b7-9673-0d1225e861d4" providerId="ADAL" clId="{B83723F7-3206-4402-8AF4-9B829A43A829}" dt="2019-04-09T21:54:25.014" v="2283" actId="478"/>
            <ac:spMkLst>
              <pc:docMk/>
              <pc:sldMasterMk cId="1753839131" sldId="2147483660"/>
              <pc:sldLayoutMk cId="3892759496" sldId="2147483733"/>
              <ac:spMk id="19" creationId="{F8794CCF-134F-AC42-834B-A2288D012D77}"/>
            </ac:spMkLst>
          </pc:spChg>
        </pc:sldLayoutChg>
        <pc:sldLayoutChg chg="modSp">
          <pc:chgData name="Gravey Guillaume" userId="93871549-e43a-47b7-9673-0d1225e861d4" providerId="ADAL" clId="{B83723F7-3206-4402-8AF4-9B829A43A829}" dt="2019-04-09T17:47:04.970" v="104" actId="242"/>
          <pc:sldLayoutMkLst>
            <pc:docMk/>
            <pc:sldMasterMk cId="1753839131" sldId="2147483660"/>
            <pc:sldLayoutMk cId="2450929654" sldId="2147483756"/>
          </pc:sldLayoutMkLst>
          <pc:spChg chg="mod">
            <ac:chgData name="Gravey Guillaume" userId="93871549-e43a-47b7-9673-0d1225e861d4" providerId="ADAL" clId="{B83723F7-3206-4402-8AF4-9B829A43A829}" dt="2019-04-09T17:46:49.598" v="101" actId="242"/>
            <ac:spMkLst>
              <pc:docMk/>
              <pc:sldMasterMk cId="1753839131" sldId="2147483660"/>
              <pc:sldLayoutMk cId="2450929654" sldId="2147483756"/>
              <ac:spMk id="2" creationId="{9D997C10-FD1C-478E-BAFD-668FA78DCBB2}"/>
            </ac:spMkLst>
          </pc:spChg>
          <pc:spChg chg="mod">
            <ac:chgData name="Gravey Guillaume" userId="93871549-e43a-47b7-9673-0d1225e861d4" providerId="ADAL" clId="{B83723F7-3206-4402-8AF4-9B829A43A829}" dt="2019-04-09T17:45:36.669" v="91" actId="554"/>
            <ac:spMkLst>
              <pc:docMk/>
              <pc:sldMasterMk cId="1753839131" sldId="2147483660"/>
              <pc:sldLayoutMk cId="2450929654" sldId="2147483756"/>
              <ac:spMk id="14" creationId="{DBEC381C-86A9-7E49-A462-1854D4D6C18E}"/>
            </ac:spMkLst>
          </pc:spChg>
          <pc:spChg chg="mod">
            <ac:chgData name="Gravey Guillaume" userId="93871549-e43a-47b7-9673-0d1225e861d4" providerId="ADAL" clId="{B83723F7-3206-4402-8AF4-9B829A43A829}" dt="2019-04-09T17:46:22.661" v="95" actId="554"/>
            <ac:spMkLst>
              <pc:docMk/>
              <pc:sldMasterMk cId="1753839131" sldId="2147483660"/>
              <pc:sldLayoutMk cId="2450929654" sldId="2147483756"/>
              <ac:spMk id="15" creationId="{56714155-C959-4325-9018-9A8E57F2002F}"/>
            </ac:spMkLst>
          </pc:spChg>
          <pc:spChg chg="mod">
            <ac:chgData name="Gravey Guillaume" userId="93871549-e43a-47b7-9673-0d1225e861d4" providerId="ADAL" clId="{B83723F7-3206-4402-8AF4-9B829A43A829}" dt="2019-04-09T17:46:22.661" v="95" actId="554"/>
            <ac:spMkLst>
              <pc:docMk/>
              <pc:sldMasterMk cId="1753839131" sldId="2147483660"/>
              <pc:sldLayoutMk cId="2450929654" sldId="2147483756"/>
              <ac:spMk id="17" creationId="{7807DD5A-D900-4239-98FB-FAD07AAB8F4F}"/>
            </ac:spMkLst>
          </pc:spChg>
          <pc:spChg chg="mod">
            <ac:chgData name="Gravey Guillaume" userId="93871549-e43a-47b7-9673-0d1225e861d4" providerId="ADAL" clId="{B83723F7-3206-4402-8AF4-9B829A43A829}" dt="2019-04-09T17:46:56.767" v="102" actId="1076"/>
            <ac:spMkLst>
              <pc:docMk/>
              <pc:sldMasterMk cId="1753839131" sldId="2147483660"/>
              <pc:sldLayoutMk cId="2450929654" sldId="2147483756"/>
              <ac:spMk id="20" creationId="{B59AB827-4A69-4C4D-8D4E-75692990BF76}"/>
            </ac:spMkLst>
          </pc:spChg>
          <pc:spChg chg="mod">
            <ac:chgData name="Gravey Guillaume" userId="93871549-e43a-47b7-9673-0d1225e861d4" providerId="ADAL" clId="{B83723F7-3206-4402-8AF4-9B829A43A829}" dt="2019-04-09T17:45:43.720" v="92" actId="554"/>
            <ac:spMkLst>
              <pc:docMk/>
              <pc:sldMasterMk cId="1753839131" sldId="2147483660"/>
              <pc:sldLayoutMk cId="2450929654" sldId="2147483756"/>
              <ac:spMk id="28" creationId="{A6A6F3B7-0988-704D-9DF9-69F9F543E463}"/>
            </ac:spMkLst>
          </pc:spChg>
          <pc:spChg chg="mod">
            <ac:chgData name="Gravey Guillaume" userId="93871549-e43a-47b7-9673-0d1225e861d4" providerId="ADAL" clId="{B83723F7-3206-4402-8AF4-9B829A43A829}" dt="2019-04-09T17:47:04.970" v="104" actId="242"/>
            <ac:spMkLst>
              <pc:docMk/>
              <pc:sldMasterMk cId="1753839131" sldId="2147483660"/>
              <pc:sldLayoutMk cId="2450929654" sldId="2147483756"/>
              <ac:spMk id="29" creationId="{7BC2C26D-810F-4E4D-911C-65F24C416C79}"/>
            </ac:spMkLst>
          </pc:spChg>
          <pc:spChg chg="mod">
            <ac:chgData name="Gravey Guillaume" userId="93871549-e43a-47b7-9673-0d1225e861d4" providerId="ADAL" clId="{B83723F7-3206-4402-8AF4-9B829A43A829}" dt="2019-04-09T17:45:36.669" v="91" actId="554"/>
            <ac:spMkLst>
              <pc:docMk/>
              <pc:sldMasterMk cId="1753839131" sldId="2147483660"/>
              <pc:sldLayoutMk cId="2450929654" sldId="2147483756"/>
              <ac:spMk id="30" creationId="{B8D8D9E9-D009-4777-86EF-391F662856DE}"/>
            </ac:spMkLst>
          </pc:spChg>
          <pc:spChg chg="mod">
            <ac:chgData name="Gravey Guillaume" userId="93871549-e43a-47b7-9673-0d1225e861d4" providerId="ADAL" clId="{B83723F7-3206-4402-8AF4-9B829A43A829}" dt="2019-04-09T17:45:43.720" v="92" actId="554"/>
            <ac:spMkLst>
              <pc:docMk/>
              <pc:sldMasterMk cId="1753839131" sldId="2147483660"/>
              <pc:sldLayoutMk cId="2450929654" sldId="2147483756"/>
              <ac:spMk id="31" creationId="{6265DE94-F730-4765-98F9-A38E593A2881}"/>
            </ac:spMkLst>
          </pc:spChg>
          <pc:spChg chg="mod">
            <ac:chgData name="Gravey Guillaume" userId="93871549-e43a-47b7-9673-0d1225e861d4" providerId="ADAL" clId="{B83723F7-3206-4402-8AF4-9B829A43A829}" dt="2019-04-09T17:46:22.661" v="95" actId="554"/>
            <ac:spMkLst>
              <pc:docMk/>
              <pc:sldMasterMk cId="1753839131" sldId="2147483660"/>
              <pc:sldLayoutMk cId="2450929654" sldId="2147483756"/>
              <ac:spMk id="32" creationId="{C8D680A5-FBF8-4ECC-95CA-BCDD00B4B55B}"/>
            </ac:spMkLst>
          </pc:spChg>
          <pc:spChg chg="mod">
            <ac:chgData name="Gravey Guillaume" userId="93871549-e43a-47b7-9673-0d1225e861d4" providerId="ADAL" clId="{B83723F7-3206-4402-8AF4-9B829A43A829}" dt="2019-04-09T17:46:22.661" v="95" actId="554"/>
            <ac:spMkLst>
              <pc:docMk/>
              <pc:sldMasterMk cId="1753839131" sldId="2147483660"/>
              <pc:sldLayoutMk cId="2450929654" sldId="2147483756"/>
              <ac:spMk id="33" creationId="{37FACEB7-03DE-4452-AD2C-02BC1C0F70C1}"/>
            </ac:spMkLst>
          </pc:spChg>
          <pc:spChg chg="mod">
            <ac:chgData name="Gravey Guillaume" userId="93871549-e43a-47b7-9673-0d1225e861d4" providerId="ADAL" clId="{B83723F7-3206-4402-8AF4-9B829A43A829}" dt="2019-04-09T17:46:40.803" v="98" actId="242"/>
            <ac:spMkLst>
              <pc:docMk/>
              <pc:sldMasterMk cId="1753839131" sldId="2147483660"/>
              <pc:sldLayoutMk cId="2450929654" sldId="2147483756"/>
              <ac:spMk id="34" creationId="{AF34C819-02A2-4D75-94CC-1EEFA9221F25}"/>
            </ac:spMkLst>
          </pc:spChg>
        </pc:sldLayoutChg>
        <pc:sldLayoutChg chg="addSp modSp">
          <pc:chgData name="Gravey Guillaume" userId="93871549-e43a-47b7-9673-0d1225e861d4" providerId="ADAL" clId="{B83723F7-3206-4402-8AF4-9B829A43A829}" dt="2019-04-09T18:10:32.347" v="350" actId="1076"/>
          <pc:sldLayoutMkLst>
            <pc:docMk/>
            <pc:sldMasterMk cId="1753839131" sldId="2147483660"/>
            <pc:sldLayoutMk cId="1230847235" sldId="2147483759"/>
          </pc:sldLayoutMkLst>
          <pc:spChg chg="add mod">
            <ac:chgData name="Gravey Guillaume" userId="93871549-e43a-47b7-9673-0d1225e861d4" providerId="ADAL" clId="{B83723F7-3206-4402-8AF4-9B829A43A829}" dt="2019-04-09T18:10:20.823" v="348" actId="14861"/>
            <ac:spMkLst>
              <pc:docMk/>
              <pc:sldMasterMk cId="1753839131" sldId="2147483660"/>
              <pc:sldLayoutMk cId="1230847235" sldId="2147483759"/>
              <ac:spMk id="3" creationId="{BB7F99C0-E862-472C-8982-CCA3A50B53B9}"/>
            </ac:spMkLst>
          </pc:spChg>
          <pc:spChg chg="add mod ord">
            <ac:chgData name="Gravey Guillaume" userId="93871549-e43a-47b7-9673-0d1225e861d4" providerId="ADAL" clId="{B83723F7-3206-4402-8AF4-9B829A43A829}" dt="2019-04-09T18:09:39.007" v="343"/>
            <ac:spMkLst>
              <pc:docMk/>
              <pc:sldMasterMk cId="1753839131" sldId="2147483660"/>
              <pc:sldLayoutMk cId="1230847235" sldId="2147483759"/>
              <ac:spMk id="17" creationId="{2E69D2E3-4BBA-46E3-A7C4-63787F6D9AAE}"/>
            </ac:spMkLst>
          </pc:spChg>
          <pc:spChg chg="add ord">
            <ac:chgData name="Gravey Guillaume" userId="93871549-e43a-47b7-9673-0d1225e861d4" providerId="ADAL" clId="{B83723F7-3206-4402-8AF4-9B829A43A829}" dt="2019-04-09T18:09:47.224" v="345" actId="166"/>
            <ac:spMkLst>
              <pc:docMk/>
              <pc:sldMasterMk cId="1753839131" sldId="2147483660"/>
              <pc:sldLayoutMk cId="1230847235" sldId="2147483759"/>
              <ac:spMk id="18" creationId="{76BE473A-0C8B-45CA-851A-BE14DAD4FE6F}"/>
            </ac:spMkLst>
          </pc:spChg>
          <pc:spChg chg="add mod">
            <ac:chgData name="Gravey Guillaume" userId="93871549-e43a-47b7-9673-0d1225e861d4" providerId="ADAL" clId="{B83723F7-3206-4402-8AF4-9B829A43A829}" dt="2019-04-09T18:10:32.347" v="350" actId="1076"/>
            <ac:spMkLst>
              <pc:docMk/>
              <pc:sldMasterMk cId="1753839131" sldId="2147483660"/>
              <pc:sldLayoutMk cId="1230847235" sldId="2147483759"/>
              <ac:spMk id="20" creationId="{859470EF-B9C4-489A-8D8E-52ACBB6F6708}"/>
            </ac:spMkLst>
          </pc:spChg>
          <pc:spChg chg="ord">
            <ac:chgData name="Gravey Guillaume" userId="93871549-e43a-47b7-9673-0d1225e861d4" providerId="ADAL" clId="{B83723F7-3206-4402-8AF4-9B829A43A829}" dt="2019-04-09T18:08:54.684" v="338" actId="170"/>
            <ac:spMkLst>
              <pc:docMk/>
              <pc:sldMasterMk cId="1753839131" sldId="2147483660"/>
              <pc:sldLayoutMk cId="1230847235" sldId="2147483759"/>
              <ac:spMk id="37" creationId="{4397028E-8380-4853-A7EB-529E75275392}"/>
            </ac:spMkLst>
          </pc:spChg>
          <pc:spChg chg="ord">
            <ac:chgData name="Gravey Guillaume" userId="93871549-e43a-47b7-9673-0d1225e861d4" providerId="ADAL" clId="{B83723F7-3206-4402-8AF4-9B829A43A829}" dt="2019-04-09T18:08:15.875" v="333" actId="170"/>
            <ac:spMkLst>
              <pc:docMk/>
              <pc:sldMasterMk cId="1753839131" sldId="2147483660"/>
              <pc:sldLayoutMk cId="1230847235" sldId="2147483759"/>
              <ac:spMk id="43" creationId="{1ED60E67-EEF5-4EE8-9A80-F724534182D2}"/>
            </ac:spMkLst>
          </pc:spChg>
        </pc:sldLayoutChg>
        <pc:sldLayoutChg chg="delSp modSp">
          <pc:chgData name="Gravey Guillaume" userId="93871549-e43a-47b7-9673-0d1225e861d4" providerId="ADAL" clId="{B83723F7-3206-4402-8AF4-9B829A43A829}" dt="2019-04-09T22:05:07.748" v="2422" actId="552"/>
          <pc:sldLayoutMkLst>
            <pc:docMk/>
            <pc:sldMasterMk cId="1753839131" sldId="2147483660"/>
            <pc:sldLayoutMk cId="372007042" sldId="2147483764"/>
          </pc:sldLayoutMkLst>
          <pc:spChg chg="del">
            <ac:chgData name="Gravey Guillaume" userId="93871549-e43a-47b7-9673-0d1225e861d4" providerId="ADAL" clId="{B83723F7-3206-4402-8AF4-9B829A43A829}" dt="2019-04-09T22:04:49.386" v="2420" actId="478"/>
            <ac:spMkLst>
              <pc:docMk/>
              <pc:sldMasterMk cId="1753839131" sldId="2147483660"/>
              <pc:sldLayoutMk cId="372007042" sldId="2147483764"/>
              <ac:spMk id="3" creationId="{6813FE64-BE43-45AC-B2B8-E0B74B7E1440}"/>
            </ac:spMkLst>
          </pc:spChg>
          <pc:spChg chg="mod">
            <ac:chgData name="Gravey Guillaume" userId="93871549-e43a-47b7-9673-0d1225e861d4" providerId="ADAL" clId="{B83723F7-3206-4402-8AF4-9B829A43A829}" dt="2019-04-09T22:05:07.748" v="2422" actId="552"/>
            <ac:spMkLst>
              <pc:docMk/>
              <pc:sldMasterMk cId="1753839131" sldId="2147483660"/>
              <pc:sldLayoutMk cId="372007042" sldId="2147483764"/>
              <ac:spMk id="25" creationId="{726004D8-8220-4223-9DC1-91020B79FE62}"/>
            </ac:spMkLst>
          </pc:spChg>
          <pc:spChg chg="del">
            <ac:chgData name="Gravey Guillaume" userId="93871549-e43a-47b7-9673-0d1225e861d4" providerId="ADAL" clId="{B83723F7-3206-4402-8AF4-9B829A43A829}" dt="2019-04-09T22:04:55.692" v="2421" actId="478"/>
            <ac:spMkLst>
              <pc:docMk/>
              <pc:sldMasterMk cId="1753839131" sldId="2147483660"/>
              <pc:sldLayoutMk cId="372007042" sldId="2147483764"/>
              <ac:spMk id="27" creationId="{6CDFAA1C-293F-40A7-A32B-679C1835BC64}"/>
            </ac:spMkLst>
          </pc:spChg>
          <pc:spChg chg="mod">
            <ac:chgData name="Gravey Guillaume" userId="93871549-e43a-47b7-9673-0d1225e861d4" providerId="ADAL" clId="{B83723F7-3206-4402-8AF4-9B829A43A829}" dt="2019-04-09T22:05:07.748" v="2422" actId="552"/>
            <ac:spMkLst>
              <pc:docMk/>
              <pc:sldMasterMk cId="1753839131" sldId="2147483660"/>
              <pc:sldLayoutMk cId="372007042" sldId="2147483764"/>
              <ac:spMk id="28" creationId="{A9864BE8-E4CF-4A92-B251-E1D4873AC9DE}"/>
            </ac:spMkLst>
          </pc:spChg>
          <pc:spChg chg="mod">
            <ac:chgData name="Gravey Guillaume" userId="93871549-e43a-47b7-9673-0d1225e861d4" providerId="ADAL" clId="{B83723F7-3206-4402-8AF4-9B829A43A829}" dt="2019-04-09T22:05:07.748" v="2422" actId="552"/>
            <ac:spMkLst>
              <pc:docMk/>
              <pc:sldMasterMk cId="1753839131" sldId="2147483660"/>
              <pc:sldLayoutMk cId="372007042" sldId="2147483764"/>
              <ac:spMk id="32" creationId="{6D642FEF-7869-40C4-B9C0-CD89B65D703A}"/>
            </ac:spMkLst>
          </pc:spChg>
        </pc:sldLayoutChg>
      </pc:sldMasterChg>
    </pc:docChg>
  </pc:docChgLst>
  <pc:docChgLst>
    <pc:chgData name="Radeva Denitsa" userId="S::dradeva@sqli.com::0c31b4f6-624c-4d67-8bb3-172ea8f9b804" providerId="AD" clId="Web-{13BEA478-6665-6DE5-E0C4-66CC7A7B0A30}"/>
    <pc:docChg chg="modSld">
      <pc:chgData name="Radeva Denitsa" userId="S::dradeva@sqli.com::0c31b4f6-624c-4d67-8bb3-172ea8f9b804" providerId="AD" clId="Web-{13BEA478-6665-6DE5-E0C4-66CC7A7B0A30}" dt="2020-10-29T15:47:58.434" v="117"/>
      <pc:docMkLst>
        <pc:docMk/>
      </pc:docMkLst>
      <pc:sldChg chg="addSp delSp modSp">
        <pc:chgData name="Radeva Denitsa" userId="S::dradeva@sqli.com::0c31b4f6-624c-4d67-8bb3-172ea8f9b804" providerId="AD" clId="Web-{13BEA478-6665-6DE5-E0C4-66CC7A7B0A30}" dt="2020-10-29T15:47:58.434" v="117"/>
        <pc:sldMkLst>
          <pc:docMk/>
          <pc:sldMk cId="37551526" sldId="2817"/>
        </pc:sldMkLst>
        <pc:spChg chg="mod">
          <ac:chgData name="Radeva Denitsa" userId="S::dradeva@sqli.com::0c31b4f6-624c-4d67-8bb3-172ea8f9b804" providerId="AD" clId="Web-{13BEA478-6665-6DE5-E0C4-66CC7A7B0A30}" dt="2020-10-29T15:43:25.622" v="65" actId="1076"/>
          <ac:spMkLst>
            <pc:docMk/>
            <pc:sldMk cId="37551526" sldId="2817"/>
            <ac:spMk id="6" creationId="{FE6AF4E1-DD2C-428A-93E3-B0B434FE409D}"/>
          </ac:spMkLst>
        </pc:spChg>
        <pc:spChg chg="mod">
          <ac:chgData name="Radeva Denitsa" userId="S::dradeva@sqli.com::0c31b4f6-624c-4d67-8bb3-172ea8f9b804" providerId="AD" clId="Web-{13BEA478-6665-6DE5-E0C4-66CC7A7B0A30}" dt="2020-10-29T15:46:04.522" v="93" actId="1076"/>
          <ac:spMkLst>
            <pc:docMk/>
            <pc:sldMk cId="37551526" sldId="2817"/>
            <ac:spMk id="11" creationId="{187941F3-9BA1-4CA1-B17A-EDDAE57FB105}"/>
          </ac:spMkLst>
        </pc:spChg>
        <pc:spChg chg="add mod">
          <ac:chgData name="Radeva Denitsa" userId="S::dradeva@sqli.com::0c31b4f6-624c-4d67-8bb3-172ea8f9b804" providerId="AD" clId="Web-{13BEA478-6665-6DE5-E0C4-66CC7A7B0A30}" dt="2020-10-29T15:42:31.166" v="57" actId="20577"/>
          <ac:spMkLst>
            <pc:docMk/>
            <pc:sldMk cId="37551526" sldId="2817"/>
            <ac:spMk id="12" creationId="{01AC72EF-E3B3-4C71-AD83-B42187A543FF}"/>
          </ac:spMkLst>
        </pc:spChg>
        <pc:spChg chg="mod">
          <ac:chgData name="Radeva Denitsa" userId="S::dradeva@sqli.com::0c31b4f6-624c-4d67-8bb3-172ea8f9b804" providerId="AD" clId="Web-{13BEA478-6665-6DE5-E0C4-66CC7A7B0A30}" dt="2020-10-29T15:43:07.840" v="64" actId="1076"/>
          <ac:spMkLst>
            <pc:docMk/>
            <pc:sldMk cId="37551526" sldId="2817"/>
            <ac:spMk id="16" creationId="{422A1B99-BAF8-4C30-AACF-CFD5090C6540}"/>
          </ac:spMkLst>
        </pc:spChg>
        <pc:spChg chg="mod">
          <ac:chgData name="Radeva Denitsa" userId="S::dradeva@sqli.com::0c31b4f6-624c-4d67-8bb3-172ea8f9b804" providerId="AD" clId="Web-{13BEA478-6665-6DE5-E0C4-66CC7A7B0A30}" dt="2020-10-29T15:43:05.793" v="62" actId="1076"/>
          <ac:spMkLst>
            <pc:docMk/>
            <pc:sldMk cId="37551526" sldId="2817"/>
            <ac:spMk id="19" creationId="{5B74299B-9306-45B7-981B-147F4628BB20}"/>
          </ac:spMkLst>
        </pc:spChg>
        <pc:spChg chg="mod">
          <ac:chgData name="Radeva Denitsa" userId="S::dradeva@sqli.com::0c31b4f6-624c-4d67-8bb3-172ea8f9b804" providerId="AD" clId="Web-{13BEA478-6665-6DE5-E0C4-66CC7A7B0A30}" dt="2020-10-29T15:46:11.225" v="95" actId="1076"/>
          <ac:spMkLst>
            <pc:docMk/>
            <pc:sldMk cId="37551526" sldId="2817"/>
            <ac:spMk id="44" creationId="{E0E70D17-1ED2-408E-9474-DFB0AB9AA69C}"/>
          </ac:spMkLst>
        </pc:spChg>
        <pc:spChg chg="mod">
          <ac:chgData name="Radeva Denitsa" userId="S::dradeva@sqli.com::0c31b4f6-624c-4d67-8bb3-172ea8f9b804" providerId="AD" clId="Web-{13BEA478-6665-6DE5-E0C4-66CC7A7B0A30}" dt="2020-10-29T15:44:22.610" v="75" actId="14100"/>
          <ac:spMkLst>
            <pc:docMk/>
            <pc:sldMk cId="37551526" sldId="2817"/>
            <ac:spMk id="51" creationId="{C1E603AF-626A-40A9-97A0-FF7BDD5DA0EB}"/>
          </ac:spMkLst>
        </pc:spChg>
        <pc:spChg chg="del">
          <ac:chgData name="Radeva Denitsa" userId="S::dradeva@sqli.com::0c31b4f6-624c-4d67-8bb3-172ea8f9b804" providerId="AD" clId="Web-{13BEA478-6665-6DE5-E0C4-66CC7A7B0A30}" dt="2020-10-29T15:43:30.357" v="66"/>
          <ac:spMkLst>
            <pc:docMk/>
            <pc:sldMk cId="37551526" sldId="2817"/>
            <ac:spMk id="4110" creationId="{918E200E-237C-450B-9B1A-DB6541144B4F}"/>
          </ac:spMkLst>
        </pc:spChg>
        <pc:picChg chg="add mod">
          <ac:chgData name="Radeva Denitsa" userId="S::dradeva@sqli.com::0c31b4f6-624c-4d67-8bb3-172ea8f9b804" providerId="AD" clId="Web-{13BEA478-6665-6DE5-E0C4-66CC7A7B0A30}" dt="2020-10-29T15:41:19.444" v="10" actId="1076"/>
          <ac:picMkLst>
            <pc:docMk/>
            <pc:sldMk cId="37551526" sldId="2817"/>
            <ac:picMk id="5" creationId="{E24CB1FC-172C-49AB-A786-3CADEC2A15BD}"/>
          </ac:picMkLst>
        </pc:picChg>
        <pc:picChg chg="mod">
          <ac:chgData name="Radeva Denitsa" userId="S::dradeva@sqli.com::0c31b4f6-624c-4d67-8bb3-172ea8f9b804" providerId="AD" clId="Web-{13BEA478-6665-6DE5-E0C4-66CC7A7B0A30}" dt="2020-10-29T15:43:05.809" v="63" actId="1076"/>
          <ac:picMkLst>
            <pc:docMk/>
            <pc:sldMk cId="37551526" sldId="2817"/>
            <ac:picMk id="40" creationId="{0816FC20-F3FC-429E-8BCC-A1CF8200F0F2}"/>
          </ac:picMkLst>
        </pc:picChg>
        <pc:picChg chg="mod">
          <ac:chgData name="Radeva Denitsa" userId="S::dradeva@sqli.com::0c31b4f6-624c-4d67-8bb3-172ea8f9b804" providerId="AD" clId="Web-{13BEA478-6665-6DE5-E0C4-66CC7A7B0A30}" dt="2020-10-29T15:46:07.803" v="94" actId="1076"/>
          <ac:picMkLst>
            <pc:docMk/>
            <pc:sldMk cId="37551526" sldId="2817"/>
            <ac:picMk id="43" creationId="{E327ADF3-6F91-427F-9213-D3439F3A69AE}"/>
          </ac:picMkLst>
        </pc:picChg>
        <pc:picChg chg="del">
          <ac:chgData name="Radeva Denitsa" userId="S::dradeva@sqli.com::0c31b4f6-624c-4d67-8bb3-172ea8f9b804" providerId="AD" clId="Web-{13BEA478-6665-6DE5-E0C4-66CC7A7B0A30}" dt="2020-10-29T15:43:32.185" v="68"/>
          <ac:picMkLst>
            <pc:docMk/>
            <pc:sldMk cId="37551526" sldId="2817"/>
            <ac:picMk id="4111" creationId="{D2D4473C-1467-4E4C-B2BE-1FF4542D4F48}"/>
          </ac:picMkLst>
        </pc:picChg>
        <pc:picChg chg="del">
          <ac:chgData name="Radeva Denitsa" userId="S::dradeva@sqli.com::0c31b4f6-624c-4d67-8bb3-172ea8f9b804" providerId="AD" clId="Web-{13BEA478-6665-6DE5-E0C4-66CC7A7B0A30}" dt="2020-10-29T15:43:31.467" v="67"/>
          <ac:picMkLst>
            <pc:docMk/>
            <pc:sldMk cId="37551526" sldId="2817"/>
            <ac:picMk id="12290" creationId="{803B1E30-1884-455B-9F85-E75CC0875757}"/>
          </ac:picMkLst>
        </pc:picChg>
        <pc:cxnChg chg="del mod">
          <ac:chgData name="Radeva Denitsa" userId="S::dradeva@sqli.com::0c31b4f6-624c-4d67-8bb3-172ea8f9b804" providerId="AD" clId="Web-{13BEA478-6665-6DE5-E0C4-66CC7A7B0A30}" dt="2020-10-29T15:47:58.434" v="117"/>
          <ac:cxnSpMkLst>
            <pc:docMk/>
            <pc:sldMk cId="37551526" sldId="2817"/>
            <ac:cxnSpMk id="8" creationId="{4664B7DE-85E8-4145-B899-5C2BF12231C5}"/>
          </ac:cxnSpMkLst>
        </pc:cxnChg>
        <pc:cxnChg chg="add del mod">
          <ac:chgData name="Radeva Denitsa" userId="S::dradeva@sqli.com::0c31b4f6-624c-4d67-8bb3-172ea8f9b804" providerId="AD" clId="Web-{13BEA478-6665-6DE5-E0C4-66CC7A7B0A30}" dt="2020-10-29T15:44:15.047" v="74"/>
          <ac:cxnSpMkLst>
            <pc:docMk/>
            <pc:sldMk cId="37551526" sldId="2817"/>
            <ac:cxnSpMk id="13" creationId="{5821FDC6-9A49-4F74-95F3-8D97F02777E0}"/>
          </ac:cxnSpMkLst>
        </pc:cxnChg>
        <pc:cxnChg chg="add del mod">
          <ac:chgData name="Radeva Denitsa" userId="S::dradeva@sqli.com::0c31b4f6-624c-4d67-8bb3-172ea8f9b804" providerId="AD" clId="Web-{13BEA478-6665-6DE5-E0C4-66CC7A7B0A30}" dt="2020-10-29T15:44:43.767" v="80"/>
          <ac:cxnSpMkLst>
            <pc:docMk/>
            <pc:sldMk cId="37551526" sldId="2817"/>
            <ac:cxnSpMk id="14" creationId="{BC4DDA51-7022-46AC-991F-7D58972369AD}"/>
          </ac:cxnSpMkLst>
        </pc:cxnChg>
        <pc:cxnChg chg="add del mod">
          <ac:chgData name="Radeva Denitsa" userId="S::dradeva@sqli.com::0c31b4f6-624c-4d67-8bb3-172ea8f9b804" providerId="AD" clId="Web-{13BEA478-6665-6DE5-E0C4-66CC7A7B0A30}" dt="2020-10-29T15:45:00.706" v="83"/>
          <ac:cxnSpMkLst>
            <pc:docMk/>
            <pc:sldMk cId="37551526" sldId="2817"/>
            <ac:cxnSpMk id="17" creationId="{8BE91E27-667A-4593-8365-1F341CF11690}"/>
          </ac:cxnSpMkLst>
        </pc:cxnChg>
        <pc:cxnChg chg="del mod">
          <ac:chgData name="Radeva Denitsa" userId="S::dradeva@sqli.com::0c31b4f6-624c-4d67-8bb3-172ea8f9b804" providerId="AD" clId="Web-{13BEA478-6665-6DE5-E0C4-66CC7A7B0A30}" dt="2020-10-29T15:46:38.086" v="99"/>
          <ac:cxnSpMkLst>
            <pc:docMk/>
            <pc:sldMk cId="37551526" sldId="2817"/>
            <ac:cxnSpMk id="20" creationId="{17806585-2AA1-4718-A9AA-DC71A822200E}"/>
          </ac:cxnSpMkLst>
        </pc:cxnChg>
        <pc:cxnChg chg="add del mod">
          <ac:chgData name="Radeva Denitsa" userId="S::dradeva@sqli.com::0c31b4f6-624c-4d67-8bb3-172ea8f9b804" providerId="AD" clId="Web-{13BEA478-6665-6DE5-E0C4-66CC7A7B0A30}" dt="2020-10-29T15:47:13.041" v="107"/>
          <ac:cxnSpMkLst>
            <pc:docMk/>
            <pc:sldMk cId="37551526" sldId="2817"/>
            <ac:cxnSpMk id="21" creationId="{F9C67FF2-98D6-43A9-B279-47BCB36C2E41}"/>
          </ac:cxnSpMkLst>
        </pc:cxnChg>
        <pc:cxnChg chg="add mod">
          <ac:chgData name="Radeva Denitsa" userId="S::dradeva@sqli.com::0c31b4f6-624c-4d67-8bb3-172ea8f9b804" providerId="AD" clId="Web-{13BEA478-6665-6DE5-E0C4-66CC7A7B0A30}" dt="2020-10-29T15:46:01.365" v="92" actId="1076"/>
          <ac:cxnSpMkLst>
            <pc:docMk/>
            <pc:sldMk cId="37551526" sldId="2817"/>
            <ac:cxnSpMk id="23" creationId="{C89C05BD-125C-4DAB-9AE5-74EB0366EC4C}"/>
          </ac:cxnSpMkLst>
        </pc:cxnChg>
        <pc:cxnChg chg="add mod">
          <ac:chgData name="Radeva Denitsa" userId="S::dradeva@sqli.com::0c31b4f6-624c-4d67-8bb3-172ea8f9b804" providerId="AD" clId="Web-{13BEA478-6665-6DE5-E0C4-66CC7A7B0A30}" dt="2020-10-29T15:47:17.307" v="108" actId="14100"/>
          <ac:cxnSpMkLst>
            <pc:docMk/>
            <pc:sldMk cId="37551526" sldId="2817"/>
            <ac:cxnSpMk id="24" creationId="{2C5EDBD4-421F-4595-BD67-50D111C2D8D8}"/>
          </ac:cxnSpMkLst>
        </pc:cxnChg>
        <pc:cxnChg chg="add mod">
          <ac:chgData name="Radeva Denitsa" userId="S::dradeva@sqli.com::0c31b4f6-624c-4d67-8bb3-172ea8f9b804" providerId="AD" clId="Web-{13BEA478-6665-6DE5-E0C4-66CC7A7B0A30}" dt="2020-10-29T15:47:42.324" v="116" actId="14100"/>
          <ac:cxnSpMkLst>
            <pc:docMk/>
            <pc:sldMk cId="37551526" sldId="2817"/>
            <ac:cxnSpMk id="25" creationId="{449DFD1C-8C6E-478D-AA80-746FC9289C9F}"/>
          </ac:cxnSpMkLst>
        </pc:cxnChg>
        <pc:cxnChg chg="mod">
          <ac:chgData name="Radeva Denitsa" userId="S::dradeva@sqli.com::0c31b4f6-624c-4d67-8bb3-172ea8f9b804" providerId="AD" clId="Web-{13BEA478-6665-6DE5-E0C4-66CC7A7B0A30}" dt="2020-10-29T15:43:54.468" v="71" actId="14100"/>
          <ac:cxnSpMkLst>
            <pc:docMk/>
            <pc:sldMk cId="37551526" sldId="2817"/>
            <ac:cxnSpMk id="30" creationId="{58CCEBF4-5CB0-40F2-8708-1CAF60EE6C46}"/>
          </ac:cxnSpMkLst>
        </pc:cxnChg>
        <pc:cxnChg chg="mod">
          <ac:chgData name="Radeva Denitsa" userId="S::dradeva@sqli.com::0c31b4f6-624c-4d67-8bb3-172ea8f9b804" providerId="AD" clId="Web-{13BEA478-6665-6DE5-E0C4-66CC7A7B0A30}" dt="2020-10-29T15:43:25.622" v="65" actId="1076"/>
          <ac:cxnSpMkLst>
            <pc:docMk/>
            <pc:sldMk cId="37551526" sldId="2817"/>
            <ac:cxnSpMk id="42" creationId="{19F67889-6286-4617-B295-F105A24C0D23}"/>
          </ac:cxnSpMkLst>
        </pc:cxnChg>
        <pc:cxnChg chg="del mod">
          <ac:chgData name="Radeva Denitsa" userId="S::dradeva@sqli.com::0c31b4f6-624c-4d67-8bb3-172ea8f9b804" providerId="AD" clId="Web-{13BEA478-6665-6DE5-E0C4-66CC7A7B0A30}" dt="2020-10-29T15:40:37.004" v="3"/>
          <ac:cxnSpMkLst>
            <pc:docMk/>
            <pc:sldMk cId="37551526" sldId="2817"/>
            <ac:cxnSpMk id="62" creationId="{5C8A078A-0088-40A4-9807-13F1F8127DD8}"/>
          </ac:cxnSpMkLst>
        </pc:cxnChg>
      </pc:sldChg>
    </pc:docChg>
  </pc:docChgLst>
  <pc:docChgLst>
    <pc:chgData name="Radeva Denitsa" userId="S::dradeva@sqli.com::0c31b4f6-624c-4d67-8bb3-172ea8f9b804" providerId="AD" clId="Web-{874F394D-896D-93C9-3152-484A294E256B}"/>
    <pc:docChg chg="modSld">
      <pc:chgData name="Radeva Denitsa" userId="S::dradeva@sqli.com::0c31b4f6-624c-4d67-8bb3-172ea8f9b804" providerId="AD" clId="Web-{874F394D-896D-93C9-3152-484A294E256B}" dt="2020-10-29T16:28:08.769" v="1332" actId="20577"/>
      <pc:docMkLst>
        <pc:docMk/>
      </pc:docMkLst>
      <pc:sldChg chg="addSp delSp modSp">
        <pc:chgData name="Radeva Denitsa" userId="S::dradeva@sqli.com::0c31b4f6-624c-4d67-8bb3-172ea8f9b804" providerId="AD" clId="Web-{874F394D-896D-93C9-3152-484A294E256B}" dt="2020-10-29T15:58:11.952" v="46" actId="1076"/>
        <pc:sldMkLst>
          <pc:docMk/>
          <pc:sldMk cId="37551526" sldId="2817"/>
        </pc:sldMkLst>
        <pc:spChg chg="mod">
          <ac:chgData name="Radeva Denitsa" userId="S::dradeva@sqli.com::0c31b4f6-624c-4d67-8bb3-172ea8f9b804" providerId="AD" clId="Web-{874F394D-896D-93C9-3152-484A294E256B}" dt="2020-10-29T15:57:02.355" v="39" actId="20577"/>
          <ac:spMkLst>
            <pc:docMk/>
            <pc:sldMk cId="37551526" sldId="2817"/>
            <ac:spMk id="4" creationId="{1D22406A-B17E-4714-A62E-832B8783595B}"/>
          </ac:spMkLst>
        </pc:spChg>
        <pc:spChg chg="mod">
          <ac:chgData name="Radeva Denitsa" userId="S::dradeva@sqli.com::0c31b4f6-624c-4d67-8bb3-172ea8f9b804" providerId="AD" clId="Web-{874F394D-896D-93C9-3152-484A294E256B}" dt="2020-10-29T15:53:21.843" v="28" actId="1076"/>
          <ac:spMkLst>
            <pc:docMk/>
            <pc:sldMk cId="37551526" sldId="2817"/>
            <ac:spMk id="6" creationId="{FE6AF4E1-DD2C-428A-93E3-B0B434FE409D}"/>
          </ac:spMkLst>
        </pc:spChg>
        <pc:spChg chg="mod">
          <ac:chgData name="Radeva Denitsa" userId="S::dradeva@sqli.com::0c31b4f6-624c-4d67-8bb3-172ea8f9b804" providerId="AD" clId="Web-{874F394D-896D-93C9-3152-484A294E256B}" dt="2020-10-29T15:53:14.889" v="23" actId="1076"/>
          <ac:spMkLst>
            <pc:docMk/>
            <pc:sldMk cId="37551526" sldId="2817"/>
            <ac:spMk id="15" creationId="{E9430ADB-E874-4B8F-A4AC-267C849F87E9}"/>
          </ac:spMkLst>
        </pc:spChg>
        <pc:spChg chg="mod">
          <ac:chgData name="Radeva Denitsa" userId="S::dradeva@sqli.com::0c31b4f6-624c-4d67-8bb3-172ea8f9b804" providerId="AD" clId="Web-{874F394D-896D-93C9-3152-484A294E256B}" dt="2020-10-29T15:53:18.124" v="27" actId="1076"/>
          <ac:spMkLst>
            <pc:docMk/>
            <pc:sldMk cId="37551526" sldId="2817"/>
            <ac:spMk id="32" creationId="{CE3356F6-2B0B-4F60-8ED8-3672ECE252C3}"/>
          </ac:spMkLst>
        </pc:spChg>
        <pc:spChg chg="mod">
          <ac:chgData name="Radeva Denitsa" userId="S::dradeva@sqli.com::0c31b4f6-624c-4d67-8bb3-172ea8f9b804" providerId="AD" clId="Web-{874F394D-896D-93C9-3152-484A294E256B}" dt="2020-10-29T15:57:46.810" v="44" actId="1076"/>
          <ac:spMkLst>
            <pc:docMk/>
            <pc:sldMk cId="37551526" sldId="2817"/>
            <ac:spMk id="38" creationId="{BD1066AB-60DA-4BCE-9D46-C92C668C1223}"/>
          </ac:spMkLst>
        </pc:spChg>
        <pc:picChg chg="mod">
          <ac:chgData name="Radeva Denitsa" userId="S::dradeva@sqli.com::0c31b4f6-624c-4d67-8bb3-172ea8f9b804" providerId="AD" clId="Web-{874F394D-896D-93C9-3152-484A294E256B}" dt="2020-10-29T15:57:38.435" v="41" actId="1076"/>
          <ac:picMkLst>
            <pc:docMk/>
            <pc:sldMk cId="37551526" sldId="2817"/>
            <ac:picMk id="13" creationId="{54863F5D-E67C-4798-A81A-A7C1AE542273}"/>
          </ac:picMkLst>
        </pc:picChg>
        <pc:picChg chg="del mod">
          <ac:chgData name="Radeva Denitsa" userId="S::dradeva@sqli.com::0c31b4f6-624c-4d67-8bb3-172ea8f9b804" providerId="AD" clId="Web-{874F394D-896D-93C9-3152-484A294E256B}" dt="2020-10-29T15:51:41.837" v="1"/>
          <ac:picMkLst>
            <pc:docMk/>
            <pc:sldMk cId="37551526" sldId="2817"/>
            <ac:picMk id="28" creationId="{1890B6E0-038F-4562-A9C2-1EFCAA6E3CFF}"/>
          </ac:picMkLst>
        </pc:picChg>
        <pc:picChg chg="mod">
          <ac:chgData name="Radeva Denitsa" userId="S::dradeva@sqli.com::0c31b4f6-624c-4d67-8bb3-172ea8f9b804" providerId="AD" clId="Web-{874F394D-896D-93C9-3152-484A294E256B}" dt="2020-10-29T15:53:14.920" v="26" actId="1076"/>
          <ac:picMkLst>
            <pc:docMk/>
            <pc:sldMk cId="37551526" sldId="2817"/>
            <ac:picMk id="31" creationId="{73769B70-D102-4E64-8F21-A69C1DD1794E}"/>
          </ac:picMkLst>
        </pc:picChg>
        <pc:picChg chg="mod">
          <ac:chgData name="Radeva Denitsa" userId="S::dradeva@sqli.com::0c31b4f6-624c-4d67-8bb3-172ea8f9b804" providerId="AD" clId="Web-{874F394D-896D-93C9-3152-484A294E256B}" dt="2020-10-29T15:57:42.904" v="43" actId="1076"/>
          <ac:picMkLst>
            <pc:docMk/>
            <pc:sldMk cId="37551526" sldId="2817"/>
            <ac:picMk id="33" creationId="{4810AF09-19C0-4D21-830D-28715F171036}"/>
          </ac:picMkLst>
        </pc:picChg>
        <pc:picChg chg="mod">
          <ac:chgData name="Radeva Denitsa" userId="S::dradeva@sqli.com::0c31b4f6-624c-4d67-8bb3-172ea8f9b804" providerId="AD" clId="Web-{874F394D-896D-93C9-3152-484A294E256B}" dt="2020-10-29T15:53:14.905" v="25" actId="1076"/>
          <ac:picMkLst>
            <pc:docMk/>
            <pc:sldMk cId="37551526" sldId="2817"/>
            <ac:picMk id="8194" creationId="{587FB8A2-482A-4F08-AE83-99C5A7D8A704}"/>
          </ac:picMkLst>
        </pc:picChg>
        <pc:cxnChg chg="add mod">
          <ac:chgData name="Radeva Denitsa" userId="S::dradeva@sqli.com::0c31b4f6-624c-4d67-8bb3-172ea8f9b804" providerId="AD" clId="Web-{874F394D-896D-93C9-3152-484A294E256B}" dt="2020-10-29T15:52:37.903" v="20" actId="1076"/>
          <ac:cxnSpMkLst>
            <pc:docMk/>
            <pc:sldMk cId="37551526" sldId="2817"/>
            <ac:cxnSpMk id="8" creationId="{DACF4EEF-598C-4766-A0B7-BEE7F7F960EC}"/>
          </ac:cxnSpMkLst>
        </pc:cxnChg>
        <pc:cxnChg chg="mod">
          <ac:chgData name="Radeva Denitsa" userId="S::dradeva@sqli.com::0c31b4f6-624c-4d67-8bb3-172ea8f9b804" providerId="AD" clId="Web-{874F394D-896D-93C9-3152-484A294E256B}" dt="2020-10-29T15:53:14.905" v="24" actId="1076"/>
          <ac:cxnSpMkLst>
            <pc:docMk/>
            <pc:sldMk cId="37551526" sldId="2817"/>
            <ac:cxnSpMk id="18" creationId="{540249EC-F781-4CA2-AC1F-72DF3C75B70D}"/>
          </ac:cxnSpMkLst>
        </pc:cxnChg>
        <pc:cxnChg chg="mod">
          <ac:chgData name="Radeva Denitsa" userId="S::dradeva@sqli.com::0c31b4f6-624c-4d67-8bb3-172ea8f9b804" providerId="AD" clId="Web-{874F394D-896D-93C9-3152-484A294E256B}" dt="2020-10-29T15:58:11.952" v="46" actId="1076"/>
          <ac:cxnSpMkLst>
            <pc:docMk/>
            <pc:sldMk cId="37551526" sldId="2817"/>
            <ac:cxnSpMk id="23" creationId="{C89C05BD-125C-4DAB-9AE5-74EB0366EC4C}"/>
          </ac:cxnSpMkLst>
        </pc:cxnChg>
        <pc:cxnChg chg="mod">
          <ac:chgData name="Radeva Denitsa" userId="S::dradeva@sqli.com::0c31b4f6-624c-4d67-8bb3-172ea8f9b804" providerId="AD" clId="Web-{874F394D-896D-93C9-3152-484A294E256B}" dt="2020-10-29T15:51:41.837" v="1"/>
          <ac:cxnSpMkLst>
            <pc:docMk/>
            <pc:sldMk cId="37551526" sldId="2817"/>
            <ac:cxnSpMk id="30" creationId="{58CCEBF4-5CB0-40F2-8708-1CAF60EE6C46}"/>
          </ac:cxnSpMkLst>
        </pc:cxnChg>
      </pc:sldChg>
      <pc:sldChg chg="addSp delSp modSp">
        <pc:chgData name="Radeva Denitsa" userId="S::dradeva@sqli.com::0c31b4f6-624c-4d67-8bb3-172ea8f9b804" providerId="AD" clId="Web-{874F394D-896D-93C9-3152-484A294E256B}" dt="2020-10-29T16:28:08.769" v="1332" actId="20577"/>
        <pc:sldMkLst>
          <pc:docMk/>
          <pc:sldMk cId="1148443434" sldId="2831"/>
        </pc:sldMkLst>
        <pc:spChg chg="mod">
          <ac:chgData name="Radeva Denitsa" userId="S::dradeva@sqli.com::0c31b4f6-624c-4d67-8bb3-172ea8f9b804" providerId="AD" clId="Web-{874F394D-896D-93C9-3152-484A294E256B}" dt="2020-10-29T16:28:08.769" v="1332" actId="20577"/>
          <ac:spMkLst>
            <pc:docMk/>
            <pc:sldMk cId="1148443434" sldId="2831"/>
            <ac:spMk id="5" creationId="{09C80AA0-8BED-4C92-AA4B-CDC28337F617}"/>
          </ac:spMkLst>
        </pc:spChg>
        <pc:spChg chg="del">
          <ac:chgData name="Radeva Denitsa" userId="S::dradeva@sqli.com::0c31b4f6-624c-4d67-8bb3-172ea8f9b804" providerId="AD" clId="Web-{874F394D-896D-93C9-3152-484A294E256B}" dt="2020-10-29T15:59:39.660" v="80"/>
          <ac:spMkLst>
            <pc:docMk/>
            <pc:sldMk cId="1148443434" sldId="2831"/>
            <ac:spMk id="7" creationId="{47E65722-F654-4F41-92FC-9DE992B32656}"/>
          </ac:spMkLst>
        </pc:spChg>
        <pc:spChg chg="mod">
          <ac:chgData name="Radeva Denitsa" userId="S::dradeva@sqli.com::0c31b4f6-624c-4d67-8bb3-172ea8f9b804" providerId="AD" clId="Web-{874F394D-896D-93C9-3152-484A294E256B}" dt="2020-10-29T16:26:28.764" v="1313" actId="20577"/>
          <ac:spMkLst>
            <pc:docMk/>
            <pc:sldMk cId="1148443434" sldId="2831"/>
            <ac:spMk id="8" creationId="{BD436AC7-2333-428C-AD17-000F1D172EE5}"/>
          </ac:spMkLst>
        </pc:spChg>
        <pc:spChg chg="mod">
          <ac:chgData name="Radeva Denitsa" userId="S::dradeva@sqli.com::0c31b4f6-624c-4d67-8bb3-172ea8f9b804" providerId="AD" clId="Web-{874F394D-896D-93C9-3152-484A294E256B}" dt="2020-10-29T16:27:20.267" v="1319" actId="20577"/>
          <ac:spMkLst>
            <pc:docMk/>
            <pc:sldMk cId="1148443434" sldId="2831"/>
            <ac:spMk id="9" creationId="{E1487A2E-0FC8-4746-B168-3B0324ECC3B0}"/>
          </ac:spMkLst>
        </pc:spChg>
        <pc:spChg chg="add mod">
          <ac:chgData name="Radeva Denitsa" userId="S::dradeva@sqli.com::0c31b4f6-624c-4d67-8bb3-172ea8f9b804" providerId="AD" clId="Web-{874F394D-896D-93C9-3152-484A294E256B}" dt="2020-10-29T16:27:22.704" v="1321" actId="1076"/>
          <ac:spMkLst>
            <pc:docMk/>
            <pc:sldMk cId="1148443434" sldId="2831"/>
            <ac:spMk id="15" creationId="{F955A48F-AED4-450B-8889-EC7193ADCC2D}"/>
          </ac:spMkLst>
        </pc:spChg>
        <pc:picChg chg="add del mod">
          <ac:chgData name="Radeva Denitsa" userId="S::dradeva@sqli.com::0c31b4f6-624c-4d67-8bb3-172ea8f9b804" providerId="AD" clId="Web-{874F394D-896D-93C9-3152-484A294E256B}" dt="2020-10-29T15:59:23.784" v="79"/>
          <ac:picMkLst>
            <pc:docMk/>
            <pc:sldMk cId="1148443434" sldId="2831"/>
            <ac:picMk id="6" creationId="{FEEAA1BE-FB0C-43E0-9A96-B6E4518D79FA}"/>
          </ac:picMkLst>
        </pc:picChg>
        <pc:picChg chg="add mod">
          <ac:chgData name="Radeva Denitsa" userId="S::dradeva@sqli.com::0c31b4f6-624c-4d67-8bb3-172ea8f9b804" providerId="AD" clId="Web-{874F394D-896D-93C9-3152-484A294E256B}" dt="2020-10-29T16:19:47.570" v="840" actId="1076"/>
          <ac:picMkLst>
            <pc:docMk/>
            <pc:sldMk cId="1148443434" sldId="2831"/>
            <ac:picMk id="10" creationId="{12E8FE7A-A209-409B-B568-72374B558E52}"/>
          </ac:picMkLst>
        </pc:picChg>
        <pc:picChg chg="del">
          <ac:chgData name="Radeva Denitsa" userId="S::dradeva@sqli.com::0c31b4f6-624c-4d67-8bb3-172ea8f9b804" providerId="AD" clId="Web-{874F394D-896D-93C9-3152-484A294E256B}" dt="2020-10-29T15:59:05.877" v="77"/>
          <ac:picMkLst>
            <pc:docMk/>
            <pc:sldMk cId="1148443434" sldId="2831"/>
            <ac:picMk id="11" creationId="{16125965-B4A5-4584-BF47-A06CBFFA92CB}"/>
          </ac:picMkLst>
        </pc:picChg>
        <pc:picChg chg="add mod">
          <ac:chgData name="Radeva Denitsa" userId="S::dradeva@sqli.com::0c31b4f6-624c-4d67-8bb3-172ea8f9b804" providerId="AD" clId="Web-{874F394D-896D-93C9-3152-484A294E256B}" dt="2020-10-29T16:25:34.308" v="1294" actId="1076"/>
          <ac:picMkLst>
            <pc:docMk/>
            <pc:sldMk cId="1148443434" sldId="2831"/>
            <ac:picMk id="12" creationId="{63B05F9A-29F1-4CED-9716-84C35B9F9011}"/>
          </ac:picMkLst>
        </pc:picChg>
        <pc:picChg chg="del">
          <ac:chgData name="Radeva Denitsa" userId="S::dradeva@sqli.com::0c31b4f6-624c-4d67-8bb3-172ea8f9b804" providerId="AD" clId="Web-{874F394D-896D-93C9-3152-484A294E256B}" dt="2020-10-29T16:11:33.809" v="522"/>
          <ac:picMkLst>
            <pc:docMk/>
            <pc:sldMk cId="1148443434" sldId="2831"/>
            <ac:picMk id="13" creationId="{95270CBF-9849-4366-BD27-8681029A5491}"/>
          </ac:picMkLst>
        </pc:picChg>
        <pc:picChg chg="add mod">
          <ac:chgData name="Radeva Denitsa" userId="S::dradeva@sqli.com::0c31b4f6-624c-4d67-8bb3-172ea8f9b804" providerId="AD" clId="Web-{874F394D-896D-93C9-3152-484A294E256B}" dt="2020-10-29T16:19:53.461" v="841" actId="1076"/>
          <ac:picMkLst>
            <pc:docMk/>
            <pc:sldMk cId="1148443434" sldId="2831"/>
            <ac:picMk id="14" creationId="{DC7A5EC5-959F-4373-B148-6BA4B362B556}"/>
          </ac:picMkLst>
        </pc:picChg>
      </pc:sldChg>
    </pc:docChg>
  </pc:docChgLst>
  <pc:docChgLst>
    <pc:chgData name="Languillat Amaury" userId="5df8e845-3ff3-43f6-bef4-042d3a4dbe7c" providerId="ADAL" clId="{36333938-1489-42AB-A8CE-756B38C6D0F0}"/>
    <pc:docChg chg="undo custSel addSld modSld sldOrd">
      <pc:chgData name="Languillat Amaury" userId="5df8e845-3ff3-43f6-bef4-042d3a4dbe7c" providerId="ADAL" clId="{36333938-1489-42AB-A8CE-756B38C6D0F0}" dt="2020-10-20T13:34:42.831" v="5" actId="20578"/>
      <pc:docMkLst>
        <pc:docMk/>
      </pc:docMkLst>
      <pc:sldChg chg="ord">
        <pc:chgData name="Languillat Amaury" userId="5df8e845-3ff3-43f6-bef4-042d3a4dbe7c" providerId="ADAL" clId="{36333938-1489-42AB-A8CE-756B38C6D0F0}" dt="2020-10-20T13:34:42.831" v="5" actId="20578"/>
        <pc:sldMkLst>
          <pc:docMk/>
          <pc:sldMk cId="1342056417" sldId="650"/>
        </pc:sldMkLst>
      </pc:sldChg>
      <pc:sldChg chg="add ord">
        <pc:chgData name="Languillat Amaury" userId="5df8e845-3ff3-43f6-bef4-042d3a4dbe7c" providerId="ADAL" clId="{36333938-1489-42AB-A8CE-756B38C6D0F0}" dt="2020-10-20T12:59:17.326" v="2"/>
        <pc:sldMkLst>
          <pc:docMk/>
          <pc:sldMk cId="1613136558" sldId="2356"/>
        </pc:sldMkLst>
      </pc:sldChg>
    </pc:docChg>
  </pc:docChgLst>
  <pc:docChgLst>
    <pc:chgData name="Auderset Hervé" userId="S::hauderset@sqli.com::e3821f16-cfcc-421d-9716-eae6fa1c3319" providerId="AD" clId="Web-{05D6512B-93C4-3C47-379A-F318A899CE18}"/>
    <pc:docChg chg="modSld">
      <pc:chgData name="Auderset Hervé" userId="S::hauderset@sqli.com::e3821f16-cfcc-421d-9716-eae6fa1c3319" providerId="AD" clId="Web-{05D6512B-93C4-3C47-379A-F318A899CE18}" dt="2019-05-07T14:29:04.492" v="1"/>
      <pc:docMkLst>
        <pc:docMk/>
      </pc:docMkLst>
    </pc:docChg>
  </pc:docChgLst>
  <pc:docChgLst>
    <pc:chgData name="Krattinger Thibaut" userId="12d6b454-98ae-47dc-aa32-8e8661993e20" providerId="ADAL" clId="{AD6FD9E6-2690-48A0-A1C9-357E6F3747A6}"/>
    <pc:docChg chg="undo custSel addSld delSld modSld modSection">
      <pc:chgData name="Krattinger Thibaut" userId="12d6b454-98ae-47dc-aa32-8e8661993e20" providerId="ADAL" clId="{AD6FD9E6-2690-48A0-A1C9-357E6F3747A6}" dt="2020-10-27T16:00:03.515" v="1227" actId="6549"/>
      <pc:docMkLst>
        <pc:docMk/>
      </pc:docMkLst>
      <pc:sldChg chg="modSp mod">
        <pc:chgData name="Krattinger Thibaut" userId="12d6b454-98ae-47dc-aa32-8e8661993e20" providerId="ADAL" clId="{AD6FD9E6-2690-48A0-A1C9-357E6F3747A6}" dt="2020-10-26T15:15:11.803" v="1070" actId="20577"/>
        <pc:sldMkLst>
          <pc:docMk/>
          <pc:sldMk cId="1155251290" sldId="623"/>
        </pc:sldMkLst>
        <pc:spChg chg="mod">
          <ac:chgData name="Krattinger Thibaut" userId="12d6b454-98ae-47dc-aa32-8e8661993e20" providerId="ADAL" clId="{AD6FD9E6-2690-48A0-A1C9-357E6F3747A6}" dt="2020-10-23T13:32:12.309" v="64" actId="20577"/>
          <ac:spMkLst>
            <pc:docMk/>
            <pc:sldMk cId="1155251290" sldId="623"/>
            <ac:spMk id="4" creationId="{7C055C38-1B1A-3E45-BD0D-9CA11F3190E1}"/>
          </ac:spMkLst>
        </pc:spChg>
        <pc:spChg chg="mod">
          <ac:chgData name="Krattinger Thibaut" userId="12d6b454-98ae-47dc-aa32-8e8661993e20" providerId="ADAL" clId="{AD6FD9E6-2690-48A0-A1C9-357E6F3747A6}" dt="2020-10-26T15:15:11.803" v="1070" actId="20577"/>
          <ac:spMkLst>
            <pc:docMk/>
            <pc:sldMk cId="1155251290" sldId="623"/>
            <ac:spMk id="8" creationId="{BA9F8F50-113D-4329-816B-AD25259185D0}"/>
          </ac:spMkLst>
        </pc:spChg>
      </pc:sldChg>
      <pc:sldChg chg="delSp modSp mod">
        <pc:chgData name="Krattinger Thibaut" userId="12d6b454-98ae-47dc-aa32-8e8661993e20" providerId="ADAL" clId="{AD6FD9E6-2690-48A0-A1C9-357E6F3747A6}" dt="2020-10-26T15:35:45.692" v="1193" actId="20577"/>
        <pc:sldMkLst>
          <pc:docMk/>
          <pc:sldMk cId="808949464" sldId="633"/>
        </pc:sldMkLst>
        <pc:spChg chg="mod">
          <ac:chgData name="Krattinger Thibaut" userId="12d6b454-98ae-47dc-aa32-8e8661993e20" providerId="ADAL" clId="{AD6FD9E6-2690-48A0-A1C9-357E6F3747A6}" dt="2020-10-26T15:35:36.718" v="1182" actId="20577"/>
          <ac:spMkLst>
            <pc:docMk/>
            <pc:sldMk cId="808949464" sldId="633"/>
            <ac:spMk id="5" creationId="{EFE6EBED-1F1F-4384-B9E4-C496CFBF543D}"/>
          </ac:spMkLst>
        </pc:spChg>
        <pc:spChg chg="mod">
          <ac:chgData name="Krattinger Thibaut" userId="12d6b454-98ae-47dc-aa32-8e8661993e20" providerId="ADAL" clId="{AD6FD9E6-2690-48A0-A1C9-357E6F3747A6}" dt="2020-10-26T15:35:45.692" v="1193" actId="20577"/>
          <ac:spMkLst>
            <pc:docMk/>
            <pc:sldMk cId="808949464" sldId="633"/>
            <ac:spMk id="6" creationId="{98A21E1D-5763-4838-9E71-54E61618CF72}"/>
          </ac:spMkLst>
        </pc:spChg>
        <pc:spChg chg="del">
          <ac:chgData name="Krattinger Thibaut" userId="12d6b454-98ae-47dc-aa32-8e8661993e20" providerId="ADAL" clId="{AD6FD9E6-2690-48A0-A1C9-357E6F3747A6}" dt="2020-10-26T15:34:50.086" v="1170" actId="478"/>
          <ac:spMkLst>
            <pc:docMk/>
            <pc:sldMk cId="808949464" sldId="633"/>
            <ac:spMk id="12" creationId="{849FE164-7C3D-428B-83F6-21D9E5520B47}"/>
          </ac:spMkLst>
        </pc:spChg>
        <pc:spChg chg="mod">
          <ac:chgData name="Krattinger Thibaut" userId="12d6b454-98ae-47dc-aa32-8e8661993e20" providerId="ADAL" clId="{AD6FD9E6-2690-48A0-A1C9-357E6F3747A6}" dt="2020-10-23T13:31:25.483" v="59" actId="6549"/>
          <ac:spMkLst>
            <pc:docMk/>
            <pc:sldMk cId="808949464" sldId="633"/>
            <ac:spMk id="56" creationId="{2FDF8ED2-81DB-4B5A-95E5-AF2267D6F787}"/>
          </ac:spMkLst>
        </pc:spChg>
        <pc:graphicFrameChg chg="mod modGraphic">
          <ac:chgData name="Krattinger Thibaut" userId="12d6b454-98ae-47dc-aa32-8e8661993e20" providerId="ADAL" clId="{AD6FD9E6-2690-48A0-A1C9-357E6F3747A6}" dt="2020-10-26T15:34:39.387" v="1169" actId="20577"/>
          <ac:graphicFrameMkLst>
            <pc:docMk/>
            <pc:sldMk cId="808949464" sldId="633"/>
            <ac:graphicFrameMk id="4" creationId="{D699B234-B281-4CE7-A803-3D7FB26EC166}"/>
          </ac:graphicFrameMkLst>
        </pc:graphicFrameChg>
      </pc:sldChg>
      <pc:sldChg chg="modSp mod">
        <pc:chgData name="Krattinger Thibaut" userId="12d6b454-98ae-47dc-aa32-8e8661993e20" providerId="ADAL" clId="{AD6FD9E6-2690-48A0-A1C9-357E6F3747A6}" dt="2020-10-26T15:11:59.689" v="678" actId="20577"/>
        <pc:sldMkLst>
          <pc:docMk/>
          <pc:sldMk cId="3943765231" sldId="634"/>
        </pc:sldMkLst>
        <pc:spChg chg="mod">
          <ac:chgData name="Krattinger Thibaut" userId="12d6b454-98ae-47dc-aa32-8e8661993e20" providerId="ADAL" clId="{AD6FD9E6-2690-48A0-A1C9-357E6F3747A6}" dt="2020-10-26T15:11:59.689" v="678" actId="20577"/>
          <ac:spMkLst>
            <pc:docMk/>
            <pc:sldMk cId="3943765231" sldId="634"/>
            <ac:spMk id="4" creationId="{FD90EDE6-5C80-4CE5-BA02-BFE1E1EBA838}"/>
          </ac:spMkLst>
        </pc:spChg>
      </pc:sldChg>
      <pc:sldChg chg="modSp mod modNotesTx">
        <pc:chgData name="Krattinger Thibaut" userId="12d6b454-98ae-47dc-aa32-8e8661993e20" providerId="ADAL" clId="{AD6FD9E6-2690-48A0-A1C9-357E6F3747A6}" dt="2020-10-23T15:19:20.948" v="222" actId="20577"/>
        <pc:sldMkLst>
          <pc:docMk/>
          <pc:sldMk cId="239002684" sldId="638"/>
        </pc:sldMkLst>
        <pc:spChg chg="mod">
          <ac:chgData name="Krattinger Thibaut" userId="12d6b454-98ae-47dc-aa32-8e8661993e20" providerId="ADAL" clId="{AD6FD9E6-2690-48A0-A1C9-357E6F3747A6}" dt="2020-10-23T13:40:07.609" v="81" actId="6549"/>
          <ac:spMkLst>
            <pc:docMk/>
            <pc:sldMk cId="239002684" sldId="638"/>
            <ac:spMk id="4" creationId="{7B63DB7C-D39C-4ABA-86CE-7D596DF33395}"/>
          </ac:spMkLst>
        </pc:spChg>
      </pc:sldChg>
      <pc:sldChg chg="modSp mod">
        <pc:chgData name="Krattinger Thibaut" userId="12d6b454-98ae-47dc-aa32-8e8661993e20" providerId="ADAL" clId="{AD6FD9E6-2690-48A0-A1C9-357E6F3747A6}" dt="2020-10-27T15:57:27.183" v="1226" actId="20577"/>
        <pc:sldMkLst>
          <pc:docMk/>
          <pc:sldMk cId="2591612979" sldId="653"/>
        </pc:sldMkLst>
        <pc:graphicFrameChg chg="modGraphic">
          <ac:chgData name="Krattinger Thibaut" userId="12d6b454-98ae-47dc-aa32-8e8661993e20" providerId="ADAL" clId="{AD6FD9E6-2690-48A0-A1C9-357E6F3747A6}" dt="2020-10-27T15:57:27.183" v="1226" actId="20577"/>
          <ac:graphicFrameMkLst>
            <pc:docMk/>
            <pc:sldMk cId="2591612979" sldId="653"/>
            <ac:graphicFrameMk id="6" creationId="{301B4D99-4108-4A24-88AC-0501BE7E4B43}"/>
          </ac:graphicFrameMkLst>
        </pc:graphicFrameChg>
      </pc:sldChg>
      <pc:sldChg chg="addSp delSp modSp mod">
        <pc:chgData name="Krattinger Thibaut" userId="12d6b454-98ae-47dc-aa32-8e8661993e20" providerId="ADAL" clId="{AD6FD9E6-2690-48A0-A1C9-357E6F3747A6}" dt="2020-10-26T15:14:55.039" v="1059" actId="20577"/>
        <pc:sldMkLst>
          <pc:docMk/>
          <pc:sldMk cId="4108983707" sldId="2805"/>
        </pc:sldMkLst>
        <pc:spChg chg="del">
          <ac:chgData name="Krattinger Thibaut" userId="12d6b454-98ae-47dc-aa32-8e8661993e20" providerId="ADAL" clId="{AD6FD9E6-2690-48A0-A1C9-357E6F3747A6}" dt="2020-10-26T15:12:05.470" v="679" actId="478"/>
          <ac:spMkLst>
            <pc:docMk/>
            <pc:sldMk cId="4108983707" sldId="2805"/>
            <ac:spMk id="4" creationId="{6ED9FAC9-D3A9-4A07-9441-E1EEC69FCF08}"/>
          </ac:spMkLst>
        </pc:spChg>
        <pc:spChg chg="add del mod">
          <ac:chgData name="Krattinger Thibaut" userId="12d6b454-98ae-47dc-aa32-8e8661993e20" providerId="ADAL" clId="{AD6FD9E6-2690-48A0-A1C9-357E6F3747A6}" dt="2020-10-26T15:12:07.556" v="680" actId="478"/>
          <ac:spMkLst>
            <pc:docMk/>
            <pc:sldMk cId="4108983707" sldId="2805"/>
            <ac:spMk id="6" creationId="{F809E3E1-0D83-41A3-BCC8-BDFFBDC5B4B5}"/>
          </ac:spMkLst>
        </pc:spChg>
        <pc:spChg chg="del">
          <ac:chgData name="Krattinger Thibaut" userId="12d6b454-98ae-47dc-aa32-8e8661993e20" providerId="ADAL" clId="{AD6FD9E6-2690-48A0-A1C9-357E6F3747A6}" dt="2020-10-26T15:12:10.904" v="682" actId="478"/>
          <ac:spMkLst>
            <pc:docMk/>
            <pc:sldMk cId="4108983707" sldId="2805"/>
            <ac:spMk id="11" creationId="{25371D33-EF83-48F8-B861-72114A53C8B7}"/>
          </ac:spMkLst>
        </pc:spChg>
        <pc:spChg chg="add mod">
          <ac:chgData name="Krattinger Thibaut" userId="12d6b454-98ae-47dc-aa32-8e8661993e20" providerId="ADAL" clId="{AD6FD9E6-2690-48A0-A1C9-357E6F3747A6}" dt="2020-10-26T15:14:55.039" v="1059" actId="20577"/>
          <ac:spMkLst>
            <pc:docMk/>
            <pc:sldMk cId="4108983707" sldId="2805"/>
            <ac:spMk id="12" creationId="{9E0AB405-328C-425F-AFDE-FAE48761B566}"/>
          </ac:spMkLst>
        </pc:spChg>
      </pc:sldChg>
      <pc:sldChg chg="modSp mod">
        <pc:chgData name="Krattinger Thibaut" userId="12d6b454-98ae-47dc-aa32-8e8661993e20" providerId="ADAL" clId="{AD6FD9E6-2690-48A0-A1C9-357E6F3747A6}" dt="2020-10-27T15:52:02.483" v="1196" actId="6549"/>
        <pc:sldMkLst>
          <pc:docMk/>
          <pc:sldMk cId="1393003712" sldId="2810"/>
        </pc:sldMkLst>
        <pc:spChg chg="mod">
          <ac:chgData name="Krattinger Thibaut" userId="12d6b454-98ae-47dc-aa32-8e8661993e20" providerId="ADAL" clId="{AD6FD9E6-2690-48A0-A1C9-357E6F3747A6}" dt="2020-10-27T15:52:02.483" v="1196" actId="6549"/>
          <ac:spMkLst>
            <pc:docMk/>
            <pc:sldMk cId="1393003712" sldId="2810"/>
            <ac:spMk id="65" creationId="{5A088787-F5E8-42F8-BE7F-11D977C7755B}"/>
          </ac:spMkLst>
        </pc:spChg>
      </pc:sldChg>
      <pc:sldChg chg="modSp mod">
        <pc:chgData name="Krattinger Thibaut" userId="12d6b454-98ae-47dc-aa32-8e8661993e20" providerId="ADAL" clId="{AD6FD9E6-2690-48A0-A1C9-357E6F3747A6}" dt="2020-10-27T15:56:32.855" v="1212" actId="20577"/>
        <pc:sldMkLst>
          <pc:docMk/>
          <pc:sldMk cId="2195154675" sldId="2818"/>
        </pc:sldMkLst>
        <pc:graphicFrameChg chg="modGraphic">
          <ac:chgData name="Krattinger Thibaut" userId="12d6b454-98ae-47dc-aa32-8e8661993e20" providerId="ADAL" clId="{AD6FD9E6-2690-48A0-A1C9-357E6F3747A6}" dt="2020-10-27T15:56:32.855" v="1212" actId="20577"/>
          <ac:graphicFrameMkLst>
            <pc:docMk/>
            <pc:sldMk cId="2195154675" sldId="2818"/>
            <ac:graphicFrameMk id="6" creationId="{301B4D99-4108-4A24-88AC-0501BE7E4B43}"/>
          </ac:graphicFrameMkLst>
        </pc:graphicFrameChg>
      </pc:sldChg>
      <pc:sldChg chg="modSp mod">
        <pc:chgData name="Krattinger Thibaut" userId="12d6b454-98ae-47dc-aa32-8e8661993e20" providerId="ADAL" clId="{AD6FD9E6-2690-48A0-A1C9-357E6F3747A6}" dt="2020-10-27T16:00:03.515" v="1227" actId="6549"/>
        <pc:sldMkLst>
          <pc:docMk/>
          <pc:sldMk cId="3590630635" sldId="2819"/>
        </pc:sldMkLst>
        <pc:spChg chg="mod">
          <ac:chgData name="Krattinger Thibaut" userId="12d6b454-98ae-47dc-aa32-8e8661993e20" providerId="ADAL" clId="{AD6FD9E6-2690-48A0-A1C9-357E6F3747A6}" dt="2020-10-27T16:00:03.515" v="1227" actId="6549"/>
          <ac:spMkLst>
            <pc:docMk/>
            <pc:sldMk cId="3590630635" sldId="2819"/>
            <ac:spMk id="39" creationId="{E875F828-AC69-45C3-9775-1D870D8BFBEA}"/>
          </ac:spMkLst>
        </pc:spChg>
      </pc:sldChg>
      <pc:sldChg chg="modSp mod">
        <pc:chgData name="Krattinger Thibaut" userId="12d6b454-98ae-47dc-aa32-8e8661993e20" providerId="ADAL" clId="{AD6FD9E6-2690-48A0-A1C9-357E6F3747A6}" dt="2020-10-23T13:41:56.940" v="168" actId="33524"/>
        <pc:sldMkLst>
          <pc:docMk/>
          <pc:sldMk cId="3210995363" sldId="2830"/>
        </pc:sldMkLst>
        <pc:spChg chg="mod">
          <ac:chgData name="Krattinger Thibaut" userId="12d6b454-98ae-47dc-aa32-8e8661993e20" providerId="ADAL" clId="{AD6FD9E6-2690-48A0-A1C9-357E6F3747A6}" dt="2020-10-23T13:41:56.940" v="168" actId="33524"/>
          <ac:spMkLst>
            <pc:docMk/>
            <pc:sldMk cId="3210995363" sldId="2830"/>
            <ac:spMk id="4" creationId="{EE899B06-DBE1-4E1B-BAD8-56F335EDAE92}"/>
          </ac:spMkLst>
        </pc:spChg>
      </pc:sldChg>
      <pc:sldChg chg="modSp mod">
        <pc:chgData name="Krattinger Thibaut" userId="12d6b454-98ae-47dc-aa32-8e8661993e20" providerId="ADAL" clId="{AD6FD9E6-2690-48A0-A1C9-357E6F3747A6}" dt="2020-10-26T15:16:58.098" v="1108" actId="20577"/>
        <pc:sldMkLst>
          <pc:docMk/>
          <pc:sldMk cId="3354320996" sldId="2832"/>
        </pc:sldMkLst>
        <pc:spChg chg="mod">
          <ac:chgData name="Krattinger Thibaut" userId="12d6b454-98ae-47dc-aa32-8e8661993e20" providerId="ADAL" clId="{AD6FD9E6-2690-48A0-A1C9-357E6F3747A6}" dt="2020-10-26T15:16:58.098" v="1108" actId="20577"/>
          <ac:spMkLst>
            <pc:docMk/>
            <pc:sldMk cId="3354320996" sldId="2832"/>
            <ac:spMk id="4" creationId="{EE899B06-DBE1-4E1B-BAD8-56F335EDAE92}"/>
          </ac:spMkLst>
        </pc:spChg>
      </pc:sldChg>
      <pc:sldChg chg="new del">
        <pc:chgData name="Krattinger Thibaut" userId="12d6b454-98ae-47dc-aa32-8e8661993e20" providerId="ADAL" clId="{AD6FD9E6-2690-48A0-A1C9-357E6F3747A6}" dt="2020-10-27T15:41:37.282" v="1195" actId="680"/>
        <pc:sldMkLst>
          <pc:docMk/>
          <pc:sldMk cId="3906117218" sldId="2840"/>
        </pc:sldMkLst>
      </pc:sldChg>
    </pc:docChg>
  </pc:docChgLst>
  <pc:docChgLst>
    <pc:chgData name="Languillat Amaury" userId="5df8e845-3ff3-43f6-bef4-042d3a4dbe7c" providerId="ADAL" clId="{8298A498-396A-451C-BF52-7A764A0DDEFC}"/>
    <pc:docChg chg="undo custSel addSld delSld modSld sldOrd modSection">
      <pc:chgData name="Languillat Amaury" userId="5df8e845-3ff3-43f6-bef4-042d3a4dbe7c" providerId="ADAL" clId="{8298A498-396A-451C-BF52-7A764A0DDEFC}" dt="2020-10-30T16:46:53.081" v="8871" actId="208"/>
      <pc:docMkLst>
        <pc:docMk/>
      </pc:docMkLst>
      <pc:sldChg chg="del">
        <pc:chgData name="Languillat Amaury" userId="5df8e845-3ff3-43f6-bef4-042d3a4dbe7c" providerId="ADAL" clId="{8298A498-396A-451C-BF52-7A764A0DDEFC}" dt="2020-10-29T10:30:25.349" v="1061" actId="47"/>
        <pc:sldMkLst>
          <pc:docMk/>
          <pc:sldMk cId="178084518" sldId="313"/>
        </pc:sldMkLst>
      </pc:sldChg>
      <pc:sldChg chg="addSp delSp modSp mod">
        <pc:chgData name="Languillat Amaury" userId="5df8e845-3ff3-43f6-bef4-042d3a4dbe7c" providerId="ADAL" clId="{8298A498-396A-451C-BF52-7A764A0DDEFC}" dt="2020-10-29T17:25:17.230" v="3308" actId="478"/>
        <pc:sldMkLst>
          <pc:docMk/>
          <pc:sldMk cId="2934840335" sldId="620"/>
        </pc:sldMkLst>
        <pc:spChg chg="add del mod">
          <ac:chgData name="Languillat Amaury" userId="5df8e845-3ff3-43f6-bef4-042d3a4dbe7c" providerId="ADAL" clId="{8298A498-396A-451C-BF52-7A764A0DDEFC}" dt="2020-10-29T07:39:42.271" v="129" actId="478"/>
          <ac:spMkLst>
            <pc:docMk/>
            <pc:sldMk cId="2934840335" sldId="620"/>
            <ac:spMk id="2" creationId="{C8C3474B-4734-4A86-B7A3-7CF22569757B}"/>
          </ac:spMkLst>
        </pc:spChg>
        <pc:spChg chg="add del mod">
          <ac:chgData name="Languillat Amaury" userId="5df8e845-3ff3-43f6-bef4-042d3a4dbe7c" providerId="ADAL" clId="{8298A498-396A-451C-BF52-7A764A0DDEFC}" dt="2020-10-29T17:25:14.639" v="3307" actId="478"/>
          <ac:spMkLst>
            <pc:docMk/>
            <pc:sldMk cId="2934840335" sldId="620"/>
            <ac:spMk id="3" creationId="{313A2BDF-C19C-4A35-81B6-46D04548AC1E}"/>
          </ac:spMkLst>
        </pc:spChg>
        <pc:spChg chg="add del">
          <ac:chgData name="Languillat Amaury" userId="5df8e845-3ff3-43f6-bef4-042d3a4dbe7c" providerId="ADAL" clId="{8298A498-396A-451C-BF52-7A764A0DDEFC}" dt="2020-10-29T17:25:17.230" v="3308" actId="478"/>
          <ac:spMkLst>
            <pc:docMk/>
            <pc:sldMk cId="2934840335" sldId="620"/>
            <ac:spMk id="17" creationId="{9A38750C-87AD-47BD-A4F1-CA2269F7A8EC}"/>
          </ac:spMkLst>
        </pc:spChg>
        <pc:spChg chg="add del">
          <ac:chgData name="Languillat Amaury" userId="5df8e845-3ff3-43f6-bef4-042d3a4dbe7c" providerId="ADAL" clId="{8298A498-396A-451C-BF52-7A764A0DDEFC}" dt="2020-10-29T17:25:17.230" v="3308" actId="478"/>
          <ac:spMkLst>
            <pc:docMk/>
            <pc:sldMk cId="2934840335" sldId="620"/>
            <ac:spMk id="18" creationId="{88EFD910-63E9-4841-B66E-D4167C22D2F8}"/>
          </ac:spMkLst>
        </pc:spChg>
        <pc:spChg chg="add del">
          <ac:chgData name="Languillat Amaury" userId="5df8e845-3ff3-43f6-bef4-042d3a4dbe7c" providerId="ADAL" clId="{8298A498-396A-451C-BF52-7A764A0DDEFC}" dt="2020-10-29T17:25:17.230" v="3308" actId="478"/>
          <ac:spMkLst>
            <pc:docMk/>
            <pc:sldMk cId="2934840335" sldId="620"/>
            <ac:spMk id="19" creationId="{30D35C68-E493-49CC-945C-F400A3C08497}"/>
          </ac:spMkLst>
        </pc:spChg>
        <pc:spChg chg="add del">
          <ac:chgData name="Languillat Amaury" userId="5df8e845-3ff3-43f6-bef4-042d3a4dbe7c" providerId="ADAL" clId="{8298A498-396A-451C-BF52-7A764A0DDEFC}" dt="2020-10-29T17:25:17.230" v="3308" actId="478"/>
          <ac:spMkLst>
            <pc:docMk/>
            <pc:sldMk cId="2934840335" sldId="620"/>
            <ac:spMk id="22" creationId="{9BE6AF82-ABB8-47B8-AAED-B6FBD3FBD995}"/>
          </ac:spMkLst>
        </pc:spChg>
        <pc:spChg chg="mod">
          <ac:chgData name="Languillat Amaury" userId="5df8e845-3ff3-43f6-bef4-042d3a4dbe7c" providerId="ADAL" clId="{8298A498-396A-451C-BF52-7A764A0DDEFC}" dt="2020-10-29T07:39:39.488" v="128" actId="20577"/>
          <ac:spMkLst>
            <pc:docMk/>
            <pc:sldMk cId="2934840335" sldId="620"/>
            <ac:spMk id="70" creationId="{979BCBB1-9E41-4B34-9649-2BEE3159E635}"/>
          </ac:spMkLst>
        </pc:spChg>
        <pc:spChg chg="mod">
          <ac:chgData name="Languillat Amaury" userId="5df8e845-3ff3-43f6-bef4-042d3a4dbe7c" providerId="ADAL" clId="{8298A498-396A-451C-BF52-7A764A0DDEFC}" dt="2020-10-29T07:38:55.903" v="42" actId="14100"/>
          <ac:spMkLst>
            <pc:docMk/>
            <pc:sldMk cId="2934840335" sldId="620"/>
            <ac:spMk id="71" creationId="{E57D598C-70DC-4DE0-8AFE-E677D474ADEF}"/>
          </ac:spMkLst>
        </pc:spChg>
        <pc:spChg chg="mod">
          <ac:chgData name="Languillat Amaury" userId="5df8e845-3ff3-43f6-bef4-042d3a4dbe7c" providerId="ADAL" clId="{8298A498-396A-451C-BF52-7A764A0DDEFC}" dt="2020-10-29T07:39:02.198" v="57" actId="6549"/>
          <ac:spMkLst>
            <pc:docMk/>
            <pc:sldMk cId="2934840335" sldId="620"/>
            <ac:spMk id="72" creationId="{9A7CB723-C41B-44F7-8669-FC2844ADE987}"/>
          </ac:spMkLst>
        </pc:spChg>
        <pc:spChg chg="mod">
          <ac:chgData name="Languillat Amaury" userId="5df8e845-3ff3-43f6-bef4-042d3a4dbe7c" providerId="ADAL" clId="{8298A498-396A-451C-BF52-7A764A0DDEFC}" dt="2020-10-29T07:39:07.438" v="75" actId="20577"/>
          <ac:spMkLst>
            <pc:docMk/>
            <pc:sldMk cId="2934840335" sldId="620"/>
            <ac:spMk id="73" creationId="{3D385DDE-DB9A-46DE-80A8-A507C31742AA}"/>
          </ac:spMkLst>
        </pc:spChg>
      </pc:sldChg>
      <pc:sldChg chg="delSp modSp mod">
        <pc:chgData name="Languillat Amaury" userId="5df8e845-3ff3-43f6-bef4-042d3a4dbe7c" providerId="ADAL" clId="{8298A498-396A-451C-BF52-7A764A0DDEFC}" dt="2020-10-29T08:24:20.999" v="817" actId="478"/>
        <pc:sldMkLst>
          <pc:docMk/>
          <pc:sldMk cId="1663313297" sldId="622"/>
        </pc:sldMkLst>
        <pc:spChg chg="del">
          <ac:chgData name="Languillat Amaury" userId="5df8e845-3ff3-43f6-bef4-042d3a4dbe7c" providerId="ADAL" clId="{8298A498-396A-451C-BF52-7A764A0DDEFC}" dt="2020-10-29T08:24:20.999" v="817" actId="478"/>
          <ac:spMkLst>
            <pc:docMk/>
            <pc:sldMk cId="1663313297" sldId="622"/>
            <ac:spMk id="2" creationId="{2340CF33-B383-46E4-A39F-193E6A195129}"/>
          </ac:spMkLst>
        </pc:spChg>
        <pc:spChg chg="del mod">
          <ac:chgData name="Languillat Amaury" userId="5df8e845-3ff3-43f6-bef4-042d3a4dbe7c" providerId="ADAL" clId="{8298A498-396A-451C-BF52-7A764A0DDEFC}" dt="2020-10-29T08:04:03.684" v="445" actId="478"/>
          <ac:spMkLst>
            <pc:docMk/>
            <pc:sldMk cId="1663313297" sldId="622"/>
            <ac:spMk id="3" creationId="{26C5C394-21CA-4444-BFBA-AF2FAC180B81}"/>
          </ac:spMkLst>
        </pc:spChg>
        <pc:spChg chg="mod">
          <ac:chgData name="Languillat Amaury" userId="5df8e845-3ff3-43f6-bef4-042d3a4dbe7c" providerId="ADAL" clId="{8298A498-396A-451C-BF52-7A764A0DDEFC}" dt="2020-10-29T08:24:01.469" v="815" actId="20577"/>
          <ac:spMkLst>
            <pc:docMk/>
            <pc:sldMk cId="1663313297" sldId="622"/>
            <ac:spMk id="21" creationId="{2AEE1494-3E3D-48BC-B280-7EAA719F8E12}"/>
          </ac:spMkLst>
        </pc:spChg>
        <pc:spChg chg="mod">
          <ac:chgData name="Languillat Amaury" userId="5df8e845-3ff3-43f6-bef4-042d3a4dbe7c" providerId="ADAL" clId="{8298A498-396A-451C-BF52-7A764A0DDEFC}" dt="2020-10-29T08:24:17.487" v="816" actId="13926"/>
          <ac:spMkLst>
            <pc:docMk/>
            <pc:sldMk cId="1663313297" sldId="622"/>
            <ac:spMk id="22" creationId="{EA972335-5B3B-4AEF-8A13-2A12C68E3400}"/>
          </ac:spMkLst>
        </pc:spChg>
        <pc:spChg chg="mod">
          <ac:chgData name="Languillat Amaury" userId="5df8e845-3ff3-43f6-bef4-042d3a4dbe7c" providerId="ADAL" clId="{8298A498-396A-451C-BF52-7A764A0DDEFC}" dt="2020-10-29T08:14:31.568" v="664" actId="403"/>
          <ac:spMkLst>
            <pc:docMk/>
            <pc:sldMk cId="1663313297" sldId="622"/>
            <ac:spMk id="23" creationId="{86A1AA0E-18F5-4062-A0CE-4883BD281CF5}"/>
          </ac:spMkLst>
        </pc:spChg>
      </pc:sldChg>
      <pc:sldChg chg="del">
        <pc:chgData name="Languillat Amaury" userId="5df8e845-3ff3-43f6-bef4-042d3a4dbe7c" providerId="ADAL" clId="{8298A498-396A-451C-BF52-7A764A0DDEFC}" dt="2020-10-29T14:20:39.653" v="1413" actId="47"/>
        <pc:sldMkLst>
          <pc:docMk/>
          <pc:sldMk cId="1155251290" sldId="623"/>
        </pc:sldMkLst>
      </pc:sldChg>
      <pc:sldChg chg="del">
        <pc:chgData name="Languillat Amaury" userId="5df8e845-3ff3-43f6-bef4-042d3a4dbe7c" providerId="ADAL" clId="{8298A498-396A-451C-BF52-7A764A0DDEFC}" dt="2020-10-29T14:20:40.715" v="1414" actId="47"/>
        <pc:sldMkLst>
          <pc:docMk/>
          <pc:sldMk cId="808949464" sldId="633"/>
        </pc:sldMkLst>
      </pc:sldChg>
      <pc:sldChg chg="del">
        <pc:chgData name="Languillat Amaury" userId="5df8e845-3ff3-43f6-bef4-042d3a4dbe7c" providerId="ADAL" clId="{8298A498-396A-451C-BF52-7A764A0DDEFC}" dt="2020-10-29T10:26:13.779" v="1049" actId="47"/>
        <pc:sldMkLst>
          <pc:docMk/>
          <pc:sldMk cId="3943765231" sldId="634"/>
        </pc:sldMkLst>
      </pc:sldChg>
      <pc:sldChg chg="addSp delSp modSp add del mod">
        <pc:chgData name="Languillat Amaury" userId="5df8e845-3ff3-43f6-bef4-042d3a4dbe7c" providerId="ADAL" clId="{8298A498-396A-451C-BF52-7A764A0DDEFC}" dt="2020-10-30T16:05:00.240" v="8548" actId="408"/>
        <pc:sldMkLst>
          <pc:docMk/>
          <pc:sldMk cId="2801089931" sldId="636"/>
        </pc:sldMkLst>
        <pc:spChg chg="add del">
          <ac:chgData name="Languillat Amaury" userId="5df8e845-3ff3-43f6-bef4-042d3a4dbe7c" providerId="ADAL" clId="{8298A498-396A-451C-BF52-7A764A0DDEFC}" dt="2020-10-29T21:58:30.016" v="7178" actId="478"/>
          <ac:spMkLst>
            <pc:docMk/>
            <pc:sldMk cId="2801089931" sldId="636"/>
            <ac:spMk id="4" creationId="{6B3F04AA-675B-4309-9317-B025F263EBC2}"/>
          </ac:spMkLst>
        </pc:spChg>
        <pc:spChg chg="add del">
          <ac:chgData name="Languillat Amaury" userId="5df8e845-3ff3-43f6-bef4-042d3a4dbe7c" providerId="ADAL" clId="{8298A498-396A-451C-BF52-7A764A0DDEFC}" dt="2020-10-29T21:42:02.269" v="3776" actId="478"/>
          <ac:spMkLst>
            <pc:docMk/>
            <pc:sldMk cId="2801089931" sldId="636"/>
            <ac:spMk id="5" creationId="{0BFD32C9-9203-4ECA-A312-E2CE3AD8CA14}"/>
          </ac:spMkLst>
        </pc:spChg>
        <pc:spChg chg="mod">
          <ac:chgData name="Languillat Amaury" userId="5df8e845-3ff3-43f6-bef4-042d3a4dbe7c" providerId="ADAL" clId="{8298A498-396A-451C-BF52-7A764A0DDEFC}" dt="2020-10-29T21:58:34.222" v="7179" actId="13926"/>
          <ac:spMkLst>
            <pc:docMk/>
            <pc:sldMk cId="2801089931" sldId="636"/>
            <ac:spMk id="12" creationId="{3AF8E84E-D67F-49C3-939F-69E04091AB40}"/>
          </ac:spMkLst>
        </pc:spChg>
        <pc:spChg chg="del">
          <ac:chgData name="Languillat Amaury" userId="5df8e845-3ff3-43f6-bef4-042d3a4dbe7c" providerId="ADAL" clId="{8298A498-396A-451C-BF52-7A764A0DDEFC}" dt="2020-10-29T10:26:58.384" v="1055" actId="478"/>
          <ac:spMkLst>
            <pc:docMk/>
            <pc:sldMk cId="2801089931" sldId="636"/>
            <ac:spMk id="13" creationId="{F4CBD1A3-A699-42B5-8414-403159583A0F}"/>
          </ac:spMkLst>
        </pc:spChg>
        <pc:graphicFrameChg chg="add modGraphic">
          <ac:chgData name="Languillat Amaury" userId="5df8e845-3ff3-43f6-bef4-042d3a4dbe7c" providerId="ADAL" clId="{8298A498-396A-451C-BF52-7A764A0DDEFC}" dt="2020-10-29T15:00:51.919" v="1976" actId="20577"/>
          <ac:graphicFrameMkLst>
            <pc:docMk/>
            <pc:sldMk cId="2801089931" sldId="636"/>
            <ac:graphicFrameMk id="6" creationId="{4D43EAD1-E896-486E-A88B-373C1732898E}"/>
          </ac:graphicFrameMkLst>
        </pc:graphicFrameChg>
        <pc:graphicFrameChg chg="del modGraphic">
          <ac:chgData name="Languillat Amaury" userId="5df8e845-3ff3-43f6-bef4-042d3a4dbe7c" providerId="ADAL" clId="{8298A498-396A-451C-BF52-7A764A0DDEFC}" dt="2020-10-29T15:00:27.836" v="1961" actId="478"/>
          <ac:graphicFrameMkLst>
            <pc:docMk/>
            <pc:sldMk cId="2801089931" sldId="636"/>
            <ac:graphicFrameMk id="14" creationId="{EA885B22-049F-4C7D-BE09-6F3F37C11B46}"/>
          </ac:graphicFrameMkLst>
        </pc:graphicFrameChg>
        <pc:picChg chg="add mod">
          <ac:chgData name="Languillat Amaury" userId="5df8e845-3ff3-43f6-bef4-042d3a4dbe7c" providerId="ADAL" clId="{8298A498-396A-451C-BF52-7A764A0DDEFC}" dt="2020-10-30T16:05:00.240" v="8548" actId="408"/>
          <ac:picMkLst>
            <pc:docMk/>
            <pc:sldMk cId="2801089931" sldId="636"/>
            <ac:picMk id="5" creationId="{50B7DD5B-7CCF-4F62-83AC-2A9DB4BC725B}"/>
          </ac:picMkLst>
        </pc:picChg>
        <pc:picChg chg="add del">
          <ac:chgData name="Languillat Amaury" userId="5df8e845-3ff3-43f6-bef4-042d3a4dbe7c" providerId="ADAL" clId="{8298A498-396A-451C-BF52-7A764A0DDEFC}" dt="2020-10-29T21:57:56.116" v="7167" actId="478"/>
          <ac:picMkLst>
            <pc:docMk/>
            <pc:sldMk cId="2801089931" sldId="636"/>
            <ac:picMk id="7" creationId="{BC0DF7FB-5A8A-474E-A66D-E7C5D6A1FE30}"/>
          </ac:picMkLst>
        </pc:picChg>
        <pc:picChg chg="add del mod">
          <ac:chgData name="Languillat Amaury" userId="5df8e845-3ff3-43f6-bef4-042d3a4dbe7c" providerId="ADAL" clId="{8298A498-396A-451C-BF52-7A764A0DDEFC}" dt="2020-10-29T21:58:20.690" v="7174" actId="478"/>
          <ac:picMkLst>
            <pc:docMk/>
            <pc:sldMk cId="2801089931" sldId="636"/>
            <ac:picMk id="10" creationId="{35E90C8C-AEA2-4555-BD71-F6BF4226103D}"/>
          </ac:picMkLst>
        </pc:picChg>
        <pc:picChg chg="add del mod">
          <ac:chgData name="Languillat Amaury" userId="5df8e845-3ff3-43f6-bef4-042d3a4dbe7c" providerId="ADAL" clId="{8298A498-396A-451C-BF52-7A764A0DDEFC}" dt="2020-10-30T16:04:49.546" v="8544" actId="478"/>
          <ac:picMkLst>
            <pc:docMk/>
            <pc:sldMk cId="2801089931" sldId="636"/>
            <ac:picMk id="13" creationId="{D65CA4F0-73BB-4700-8824-C53FC366559C}"/>
          </ac:picMkLst>
        </pc:picChg>
      </pc:sldChg>
      <pc:sldChg chg="del">
        <pc:chgData name="Languillat Amaury" userId="5df8e845-3ff3-43f6-bef4-042d3a4dbe7c" providerId="ADAL" clId="{8298A498-396A-451C-BF52-7A764A0DDEFC}" dt="2020-10-29T14:20:38.345" v="1412" actId="47"/>
        <pc:sldMkLst>
          <pc:docMk/>
          <pc:sldMk cId="239002684" sldId="638"/>
        </pc:sldMkLst>
      </pc:sldChg>
      <pc:sldChg chg="del">
        <pc:chgData name="Languillat Amaury" userId="5df8e845-3ff3-43f6-bef4-042d3a4dbe7c" providerId="ADAL" clId="{8298A498-396A-451C-BF52-7A764A0DDEFC}" dt="2020-10-29T10:30:20.412" v="1058" actId="47"/>
        <pc:sldMkLst>
          <pc:docMk/>
          <pc:sldMk cId="1442880757" sldId="643"/>
        </pc:sldMkLst>
      </pc:sldChg>
      <pc:sldChg chg="del">
        <pc:chgData name="Languillat Amaury" userId="5df8e845-3ff3-43f6-bef4-042d3a4dbe7c" providerId="ADAL" clId="{8298A498-396A-451C-BF52-7A764A0DDEFC}" dt="2020-10-29T15:43:21.428" v="2721" actId="47"/>
        <pc:sldMkLst>
          <pc:docMk/>
          <pc:sldMk cId="2591612979" sldId="653"/>
        </pc:sldMkLst>
      </pc:sldChg>
      <pc:sldChg chg="add">
        <pc:chgData name="Languillat Amaury" userId="5df8e845-3ff3-43f6-bef4-042d3a4dbe7c" providerId="ADAL" clId="{8298A498-396A-451C-BF52-7A764A0DDEFC}" dt="2020-10-29T10:29:53.812" v="1057"/>
        <pc:sldMkLst>
          <pc:docMk/>
          <pc:sldMk cId="511862640" sldId="835"/>
        </pc:sldMkLst>
      </pc:sldChg>
      <pc:sldChg chg="add">
        <pc:chgData name="Languillat Amaury" userId="5df8e845-3ff3-43f6-bef4-042d3a4dbe7c" providerId="ADAL" clId="{8298A498-396A-451C-BF52-7A764A0DDEFC}" dt="2020-10-29T10:29:53.812" v="1057"/>
        <pc:sldMkLst>
          <pc:docMk/>
          <pc:sldMk cId="3590016838" sldId="837"/>
        </pc:sldMkLst>
      </pc:sldChg>
      <pc:sldChg chg="add">
        <pc:chgData name="Languillat Amaury" userId="5df8e845-3ff3-43f6-bef4-042d3a4dbe7c" providerId="ADAL" clId="{8298A498-396A-451C-BF52-7A764A0DDEFC}" dt="2020-10-29T10:29:53.812" v="1057"/>
        <pc:sldMkLst>
          <pc:docMk/>
          <pc:sldMk cId="3330039159" sldId="840"/>
        </pc:sldMkLst>
      </pc:sldChg>
      <pc:sldChg chg="add">
        <pc:chgData name="Languillat Amaury" userId="5df8e845-3ff3-43f6-bef4-042d3a4dbe7c" providerId="ADAL" clId="{8298A498-396A-451C-BF52-7A764A0DDEFC}" dt="2020-10-29T10:29:53.812" v="1057"/>
        <pc:sldMkLst>
          <pc:docMk/>
          <pc:sldMk cId="2080895704" sldId="841"/>
        </pc:sldMkLst>
      </pc:sldChg>
      <pc:sldChg chg="add">
        <pc:chgData name="Languillat Amaury" userId="5df8e845-3ff3-43f6-bef4-042d3a4dbe7c" providerId="ADAL" clId="{8298A498-396A-451C-BF52-7A764A0DDEFC}" dt="2020-10-29T10:29:53.812" v="1057"/>
        <pc:sldMkLst>
          <pc:docMk/>
          <pc:sldMk cId="1085065889" sldId="842"/>
        </pc:sldMkLst>
      </pc:sldChg>
      <pc:sldChg chg="add">
        <pc:chgData name="Languillat Amaury" userId="5df8e845-3ff3-43f6-bef4-042d3a4dbe7c" providerId="ADAL" clId="{8298A498-396A-451C-BF52-7A764A0DDEFC}" dt="2020-10-29T10:29:53.812" v="1057"/>
        <pc:sldMkLst>
          <pc:docMk/>
          <pc:sldMk cId="1648233081" sldId="844"/>
        </pc:sldMkLst>
      </pc:sldChg>
      <pc:sldChg chg="modSp mod">
        <pc:chgData name="Languillat Amaury" userId="5df8e845-3ff3-43f6-bef4-042d3a4dbe7c" providerId="ADAL" clId="{8298A498-396A-451C-BF52-7A764A0DDEFC}" dt="2020-10-30T10:34:31.848" v="7959" actId="6549"/>
        <pc:sldMkLst>
          <pc:docMk/>
          <pc:sldMk cId="1684014813" sldId="2195"/>
        </pc:sldMkLst>
        <pc:spChg chg="mod">
          <ac:chgData name="Languillat Amaury" userId="5df8e845-3ff3-43f6-bef4-042d3a4dbe7c" providerId="ADAL" clId="{8298A498-396A-451C-BF52-7A764A0DDEFC}" dt="2020-10-30T10:34:31.848" v="7959" actId="6549"/>
          <ac:spMkLst>
            <pc:docMk/>
            <pc:sldMk cId="1684014813" sldId="2195"/>
            <ac:spMk id="4" creationId="{953B5621-B832-410D-9527-3CDB4952302D}"/>
          </ac:spMkLst>
        </pc:spChg>
      </pc:sldChg>
      <pc:sldChg chg="addSp delSp modSp mod">
        <pc:chgData name="Languillat Amaury" userId="5df8e845-3ff3-43f6-bef4-042d3a4dbe7c" providerId="ADAL" clId="{8298A498-396A-451C-BF52-7A764A0DDEFC}" dt="2020-10-30T16:18:20.185" v="8796" actId="20577"/>
        <pc:sldMkLst>
          <pc:docMk/>
          <pc:sldMk cId="1613136558" sldId="2356"/>
        </pc:sldMkLst>
        <pc:spChg chg="del">
          <ac:chgData name="Languillat Amaury" userId="5df8e845-3ff3-43f6-bef4-042d3a4dbe7c" providerId="ADAL" clId="{8298A498-396A-451C-BF52-7A764A0DDEFC}" dt="2020-10-30T16:16:17.557" v="8751" actId="478"/>
          <ac:spMkLst>
            <pc:docMk/>
            <pc:sldMk cId="1613136558" sldId="2356"/>
            <ac:spMk id="5" creationId="{D3649E2B-85C3-4F85-9585-F39955DFF897}"/>
          </ac:spMkLst>
        </pc:spChg>
        <pc:spChg chg="add del">
          <ac:chgData name="Languillat Amaury" userId="5df8e845-3ff3-43f6-bef4-042d3a4dbe7c" providerId="ADAL" clId="{8298A498-396A-451C-BF52-7A764A0DDEFC}" dt="2020-10-30T16:16:15.425" v="8750" actId="478"/>
          <ac:spMkLst>
            <pc:docMk/>
            <pc:sldMk cId="1613136558" sldId="2356"/>
            <ac:spMk id="6" creationId="{56313230-B64A-4389-976C-E77EBB72C299}"/>
          </ac:spMkLst>
        </pc:spChg>
        <pc:spChg chg="mod">
          <ac:chgData name="Languillat Amaury" userId="5df8e845-3ff3-43f6-bef4-042d3a4dbe7c" providerId="ADAL" clId="{8298A498-396A-451C-BF52-7A764A0DDEFC}" dt="2020-10-30T16:18:20.185" v="8796" actId="20577"/>
          <ac:spMkLst>
            <pc:docMk/>
            <pc:sldMk cId="1613136558" sldId="2356"/>
            <ac:spMk id="7" creationId="{3A39EB9F-A903-423F-97BE-8FB9B34D499D}"/>
          </ac:spMkLst>
        </pc:spChg>
      </pc:sldChg>
      <pc:sldChg chg="del">
        <pc:chgData name="Languillat Amaury" userId="5df8e845-3ff3-43f6-bef4-042d3a4dbe7c" providerId="ADAL" clId="{8298A498-396A-451C-BF52-7A764A0DDEFC}" dt="2020-10-29T10:26:18.261" v="1050" actId="47"/>
        <pc:sldMkLst>
          <pc:docMk/>
          <pc:sldMk cId="4108983707" sldId="2805"/>
        </pc:sldMkLst>
      </pc:sldChg>
      <pc:sldChg chg="addSp delSp modSp add del mod">
        <pc:chgData name="Languillat Amaury" userId="5df8e845-3ff3-43f6-bef4-042d3a4dbe7c" providerId="ADAL" clId="{8298A498-396A-451C-BF52-7A764A0DDEFC}" dt="2020-10-30T09:32:10.142" v="7946" actId="20577"/>
        <pc:sldMkLst>
          <pc:docMk/>
          <pc:sldMk cId="608722718" sldId="2806"/>
        </pc:sldMkLst>
        <pc:spChg chg="add del">
          <ac:chgData name="Languillat Amaury" userId="5df8e845-3ff3-43f6-bef4-042d3a4dbe7c" providerId="ADAL" clId="{8298A498-396A-451C-BF52-7A764A0DDEFC}" dt="2020-10-30T09:32:01.223" v="7943" actId="478"/>
          <ac:spMkLst>
            <pc:docMk/>
            <pc:sldMk cId="608722718" sldId="2806"/>
            <ac:spMk id="4" creationId="{531B5605-4FD6-4034-93E7-7C5A973876B1}"/>
          </ac:spMkLst>
        </pc:spChg>
        <pc:spChg chg="add del">
          <ac:chgData name="Languillat Amaury" userId="5df8e845-3ff3-43f6-bef4-042d3a4dbe7c" providerId="ADAL" clId="{8298A498-396A-451C-BF52-7A764A0DDEFC}" dt="2020-10-30T09:31:58.253" v="7942" actId="478"/>
          <ac:spMkLst>
            <pc:docMk/>
            <pc:sldMk cId="608722718" sldId="2806"/>
            <ac:spMk id="5" creationId="{DEEEF9DF-DEF7-492F-8A8F-CD03836A98E5}"/>
          </ac:spMkLst>
        </pc:spChg>
        <pc:spChg chg="mod">
          <ac:chgData name="Languillat Amaury" userId="5df8e845-3ff3-43f6-bef4-042d3a4dbe7c" providerId="ADAL" clId="{8298A498-396A-451C-BF52-7A764A0DDEFC}" dt="2020-10-29T14:58:27.299" v="1945" actId="20577"/>
          <ac:spMkLst>
            <pc:docMk/>
            <pc:sldMk cId="608722718" sldId="2806"/>
            <ac:spMk id="7" creationId="{40001440-5B51-4243-B645-8F1F13838103}"/>
          </ac:spMkLst>
        </pc:spChg>
        <pc:spChg chg="mod">
          <ac:chgData name="Languillat Amaury" userId="5df8e845-3ff3-43f6-bef4-042d3a4dbe7c" providerId="ADAL" clId="{8298A498-396A-451C-BF52-7A764A0DDEFC}" dt="2020-10-29T14:57:13.731" v="1910" actId="1076"/>
          <ac:spMkLst>
            <pc:docMk/>
            <pc:sldMk cId="608722718" sldId="2806"/>
            <ac:spMk id="22" creationId="{8B23797B-A62B-48E7-916E-A1E28E14364C}"/>
          </ac:spMkLst>
        </pc:spChg>
        <pc:spChg chg="mod">
          <ac:chgData name="Languillat Amaury" userId="5df8e845-3ff3-43f6-bef4-042d3a4dbe7c" providerId="ADAL" clId="{8298A498-396A-451C-BF52-7A764A0DDEFC}" dt="2020-10-30T09:32:05.770" v="7944" actId="20577"/>
          <ac:spMkLst>
            <pc:docMk/>
            <pc:sldMk cId="608722718" sldId="2806"/>
            <ac:spMk id="29" creationId="{76E5C9DE-3197-41D3-9132-11AFAD2FA7BB}"/>
          </ac:spMkLst>
        </pc:spChg>
        <pc:spChg chg="mod">
          <ac:chgData name="Languillat Amaury" userId="5df8e845-3ff3-43f6-bef4-042d3a4dbe7c" providerId="ADAL" clId="{8298A498-396A-451C-BF52-7A764A0DDEFC}" dt="2020-10-30T09:32:10.142" v="7946" actId="20577"/>
          <ac:spMkLst>
            <pc:docMk/>
            <pc:sldMk cId="608722718" sldId="2806"/>
            <ac:spMk id="35" creationId="{87ED5E4A-2FEC-4332-9D8C-75DF0B0D904C}"/>
          </ac:spMkLst>
        </pc:spChg>
        <pc:spChg chg="mod">
          <ac:chgData name="Languillat Amaury" userId="5df8e845-3ff3-43f6-bef4-042d3a4dbe7c" providerId="ADAL" clId="{8298A498-396A-451C-BF52-7A764A0DDEFC}" dt="2020-10-29T14:58:54.898" v="1948" actId="14100"/>
          <ac:spMkLst>
            <pc:docMk/>
            <pc:sldMk cId="608722718" sldId="2806"/>
            <ac:spMk id="43" creationId="{191891FE-B37B-46EC-B870-7DA93482F7E9}"/>
          </ac:spMkLst>
        </pc:spChg>
        <pc:spChg chg="mod">
          <ac:chgData name="Languillat Amaury" userId="5df8e845-3ff3-43f6-bef4-042d3a4dbe7c" providerId="ADAL" clId="{8298A498-396A-451C-BF52-7A764A0DDEFC}" dt="2020-10-29T14:59:12.466" v="1952" actId="20577"/>
          <ac:spMkLst>
            <pc:docMk/>
            <pc:sldMk cId="608722718" sldId="2806"/>
            <ac:spMk id="45" creationId="{5208130F-C96C-4118-8398-DA1240565DD4}"/>
          </ac:spMkLst>
        </pc:spChg>
      </pc:sldChg>
      <pc:sldChg chg="del">
        <pc:chgData name="Languillat Amaury" userId="5df8e845-3ff3-43f6-bef4-042d3a4dbe7c" providerId="ADAL" clId="{8298A498-396A-451C-BF52-7A764A0DDEFC}" dt="2020-10-29T10:30:22.872" v="1059" actId="47"/>
        <pc:sldMkLst>
          <pc:docMk/>
          <pc:sldMk cId="3057013901" sldId="2809"/>
        </pc:sldMkLst>
      </pc:sldChg>
      <pc:sldChg chg="addSp delSp modSp mod">
        <pc:chgData name="Languillat Amaury" userId="5df8e845-3ff3-43f6-bef4-042d3a4dbe7c" providerId="ADAL" clId="{8298A498-396A-451C-BF52-7A764A0DDEFC}" dt="2020-10-30T16:46:53.081" v="8871" actId="208"/>
        <pc:sldMkLst>
          <pc:docMk/>
          <pc:sldMk cId="3593593314" sldId="2814"/>
        </pc:sldMkLst>
        <pc:spChg chg="del">
          <ac:chgData name="Languillat Amaury" userId="5df8e845-3ff3-43f6-bef4-042d3a4dbe7c" providerId="ADAL" clId="{8298A498-396A-451C-BF52-7A764A0DDEFC}" dt="2020-10-29T14:27:04.391" v="1504" actId="478"/>
          <ac:spMkLst>
            <pc:docMk/>
            <pc:sldMk cId="3593593314" sldId="2814"/>
            <ac:spMk id="4" creationId="{8F099755-01CA-4F8D-AFDF-7526D24D79FF}"/>
          </ac:spMkLst>
        </pc:spChg>
        <pc:spChg chg="mod">
          <ac:chgData name="Languillat Amaury" userId="5df8e845-3ff3-43f6-bef4-042d3a4dbe7c" providerId="ADAL" clId="{8298A498-396A-451C-BF52-7A764A0DDEFC}" dt="2020-10-29T09:30:38.355" v="965" actId="17032"/>
          <ac:spMkLst>
            <pc:docMk/>
            <pc:sldMk cId="3593593314" sldId="2814"/>
            <ac:spMk id="5" creationId="{41B173B3-FE31-407D-BE40-2CA419ED25D2}"/>
          </ac:spMkLst>
        </pc:spChg>
        <pc:spChg chg="mod">
          <ac:chgData name="Languillat Amaury" userId="5df8e845-3ff3-43f6-bef4-042d3a4dbe7c" providerId="ADAL" clId="{8298A498-396A-451C-BF52-7A764A0DDEFC}" dt="2020-10-29T14:52:37.393" v="1824" actId="790"/>
          <ac:spMkLst>
            <pc:docMk/>
            <pc:sldMk cId="3593593314" sldId="2814"/>
            <ac:spMk id="11" creationId="{6BD5004B-8638-428B-88C7-04C862A97D93}"/>
          </ac:spMkLst>
        </pc:spChg>
        <pc:spChg chg="mod">
          <ac:chgData name="Languillat Amaury" userId="5df8e845-3ff3-43f6-bef4-042d3a4dbe7c" providerId="ADAL" clId="{8298A498-396A-451C-BF52-7A764A0DDEFC}" dt="2020-10-29T14:52:07.045" v="1818" actId="1076"/>
          <ac:spMkLst>
            <pc:docMk/>
            <pc:sldMk cId="3593593314" sldId="2814"/>
            <ac:spMk id="17" creationId="{FF81B5BD-A5FE-4727-AE94-19DF70CF27B8}"/>
          </ac:spMkLst>
        </pc:spChg>
        <pc:spChg chg="add del">
          <ac:chgData name="Languillat Amaury" userId="5df8e845-3ff3-43f6-bef4-042d3a4dbe7c" providerId="ADAL" clId="{8298A498-396A-451C-BF52-7A764A0DDEFC}" dt="2020-10-29T14:49:28.291" v="1755" actId="478"/>
          <ac:spMkLst>
            <pc:docMk/>
            <pc:sldMk cId="3593593314" sldId="2814"/>
            <ac:spMk id="21" creationId="{C8464420-3ACC-45A5-A73D-AF76F7945F38}"/>
          </ac:spMkLst>
        </pc:spChg>
        <pc:spChg chg="mod">
          <ac:chgData name="Languillat Amaury" userId="5df8e845-3ff3-43f6-bef4-042d3a4dbe7c" providerId="ADAL" clId="{8298A498-396A-451C-BF52-7A764A0DDEFC}" dt="2020-10-29T14:51:40.116" v="1808" actId="12788"/>
          <ac:spMkLst>
            <pc:docMk/>
            <pc:sldMk cId="3593593314" sldId="2814"/>
            <ac:spMk id="33" creationId="{653E28CA-FEED-4FE3-AA55-E374C1034B93}"/>
          </ac:spMkLst>
        </pc:spChg>
        <pc:spChg chg="mod">
          <ac:chgData name="Languillat Amaury" userId="5df8e845-3ff3-43f6-bef4-042d3a4dbe7c" providerId="ADAL" clId="{8298A498-396A-451C-BF52-7A764A0DDEFC}" dt="2020-10-29T14:51:40.116" v="1808" actId="12788"/>
          <ac:spMkLst>
            <pc:docMk/>
            <pc:sldMk cId="3593593314" sldId="2814"/>
            <ac:spMk id="35" creationId="{452D6963-1A69-41D9-A3B6-CC96A5AA00FF}"/>
          </ac:spMkLst>
        </pc:spChg>
        <pc:spChg chg="mod">
          <ac:chgData name="Languillat Amaury" userId="5df8e845-3ff3-43f6-bef4-042d3a4dbe7c" providerId="ADAL" clId="{8298A498-396A-451C-BF52-7A764A0DDEFC}" dt="2020-10-29T14:51:42.920" v="1809" actId="465"/>
          <ac:spMkLst>
            <pc:docMk/>
            <pc:sldMk cId="3593593314" sldId="2814"/>
            <ac:spMk id="36" creationId="{FEC99C28-8BE7-4637-BEA1-A7FF9C971253}"/>
          </ac:spMkLst>
        </pc:spChg>
        <pc:spChg chg="mod">
          <ac:chgData name="Languillat Amaury" userId="5df8e845-3ff3-43f6-bef4-042d3a4dbe7c" providerId="ADAL" clId="{8298A498-396A-451C-BF52-7A764A0DDEFC}" dt="2020-10-29T14:50:05.571" v="1772" actId="1076"/>
          <ac:spMkLst>
            <pc:docMk/>
            <pc:sldMk cId="3593593314" sldId="2814"/>
            <ac:spMk id="42" creationId="{00CCCFAD-C097-40DF-BFA4-E0EA055C9F8E}"/>
          </ac:spMkLst>
        </pc:spChg>
        <pc:picChg chg="del mod">
          <ac:chgData name="Languillat Amaury" userId="5df8e845-3ff3-43f6-bef4-042d3a4dbe7c" providerId="ADAL" clId="{8298A498-396A-451C-BF52-7A764A0DDEFC}" dt="2020-10-29T14:48:38.047" v="1732" actId="478"/>
          <ac:picMkLst>
            <pc:docMk/>
            <pc:sldMk cId="3593593314" sldId="2814"/>
            <ac:picMk id="9" creationId="{1F2F2739-A34D-4900-B794-8817B6C66F6D}"/>
          </ac:picMkLst>
        </pc:picChg>
        <pc:picChg chg="del">
          <ac:chgData name="Languillat Amaury" userId="5df8e845-3ff3-43f6-bef4-042d3a4dbe7c" providerId="ADAL" clId="{8298A498-396A-451C-BF52-7A764A0DDEFC}" dt="2020-10-29T14:48:26.711" v="1725" actId="478"/>
          <ac:picMkLst>
            <pc:docMk/>
            <pc:sldMk cId="3593593314" sldId="2814"/>
            <ac:picMk id="10" creationId="{93B907EF-799A-446F-818B-48008413B3C9}"/>
          </ac:picMkLst>
        </pc:picChg>
        <pc:picChg chg="del">
          <ac:chgData name="Languillat Amaury" userId="5df8e845-3ff3-43f6-bef4-042d3a4dbe7c" providerId="ADAL" clId="{8298A498-396A-451C-BF52-7A764A0DDEFC}" dt="2020-10-29T14:50:26.962" v="1782" actId="478"/>
          <ac:picMkLst>
            <pc:docMk/>
            <pc:sldMk cId="3593593314" sldId="2814"/>
            <ac:picMk id="12" creationId="{F4D3D595-6899-4D9B-80E2-5086A14205E8}"/>
          </ac:picMkLst>
        </pc:picChg>
        <pc:picChg chg="del">
          <ac:chgData name="Languillat Amaury" userId="5df8e845-3ff3-43f6-bef4-042d3a4dbe7c" providerId="ADAL" clId="{8298A498-396A-451C-BF52-7A764A0DDEFC}" dt="2020-10-29T14:49:43.154" v="1759" actId="478"/>
          <ac:picMkLst>
            <pc:docMk/>
            <pc:sldMk cId="3593593314" sldId="2814"/>
            <ac:picMk id="13" creationId="{B21CEA9A-E29B-4F8A-B938-A04D796EF5EF}"/>
          </ac:picMkLst>
        </pc:picChg>
        <pc:picChg chg="del">
          <ac:chgData name="Languillat Amaury" userId="5df8e845-3ff3-43f6-bef4-042d3a4dbe7c" providerId="ADAL" clId="{8298A498-396A-451C-BF52-7A764A0DDEFC}" dt="2020-10-29T14:48:55.467" v="1739" actId="478"/>
          <ac:picMkLst>
            <pc:docMk/>
            <pc:sldMk cId="3593593314" sldId="2814"/>
            <ac:picMk id="14" creationId="{0ABC918F-A62A-4E6D-8430-D32E40DBDF7A}"/>
          </ac:picMkLst>
        </pc:picChg>
        <pc:picChg chg="add del mod">
          <ac:chgData name="Languillat Amaury" userId="5df8e845-3ff3-43f6-bef4-042d3a4dbe7c" providerId="ADAL" clId="{8298A498-396A-451C-BF52-7A764A0DDEFC}" dt="2020-10-29T14:32:32.330" v="1511" actId="478"/>
          <ac:picMkLst>
            <pc:docMk/>
            <pc:sldMk cId="3593593314" sldId="2814"/>
            <ac:picMk id="19" creationId="{71B50AC8-D087-4FAA-BE60-FEA0DF419509}"/>
          </ac:picMkLst>
        </pc:picChg>
        <pc:picChg chg="add mod">
          <ac:chgData name="Languillat Amaury" userId="5df8e845-3ff3-43f6-bef4-042d3a4dbe7c" providerId="ADAL" clId="{8298A498-396A-451C-BF52-7A764A0DDEFC}" dt="2020-10-30T16:46:49.414" v="8869" actId="208"/>
          <ac:picMkLst>
            <pc:docMk/>
            <pc:sldMk cId="3593593314" sldId="2814"/>
            <ac:picMk id="24" creationId="{209951AD-3722-4004-8911-F13329C286DC}"/>
          </ac:picMkLst>
        </pc:picChg>
        <pc:picChg chg="add mod">
          <ac:chgData name="Languillat Amaury" userId="5df8e845-3ff3-43f6-bef4-042d3a4dbe7c" providerId="ADAL" clId="{8298A498-396A-451C-BF52-7A764A0DDEFC}" dt="2020-10-30T16:46:44.958" v="8866" actId="208"/>
          <ac:picMkLst>
            <pc:docMk/>
            <pc:sldMk cId="3593593314" sldId="2814"/>
            <ac:picMk id="38" creationId="{BF4D68E6-F166-4CCE-A205-EF01A8BBBFD0}"/>
          </ac:picMkLst>
        </pc:picChg>
        <pc:picChg chg="add mod ord">
          <ac:chgData name="Languillat Amaury" userId="5df8e845-3ff3-43f6-bef4-042d3a4dbe7c" providerId="ADAL" clId="{8298A498-396A-451C-BF52-7A764A0DDEFC}" dt="2020-10-30T16:46:47.658" v="8867" actId="208"/>
          <ac:picMkLst>
            <pc:docMk/>
            <pc:sldMk cId="3593593314" sldId="2814"/>
            <ac:picMk id="40" creationId="{8A70FCCF-0EDA-4BF4-A9E0-FAC4E18AE9F4}"/>
          </ac:picMkLst>
        </pc:picChg>
        <pc:picChg chg="add mod">
          <ac:chgData name="Languillat Amaury" userId="5df8e845-3ff3-43f6-bef4-042d3a4dbe7c" providerId="ADAL" clId="{8298A498-396A-451C-BF52-7A764A0DDEFC}" dt="2020-10-30T16:46:51.318" v="8870" actId="208"/>
          <ac:picMkLst>
            <pc:docMk/>
            <pc:sldMk cId="3593593314" sldId="2814"/>
            <ac:picMk id="43" creationId="{C41E3B14-50CC-463B-AB38-B5FFC1EDD422}"/>
          </ac:picMkLst>
        </pc:picChg>
        <pc:picChg chg="add mod">
          <ac:chgData name="Languillat Amaury" userId="5df8e845-3ff3-43f6-bef4-042d3a4dbe7c" providerId="ADAL" clId="{8298A498-396A-451C-BF52-7A764A0DDEFC}" dt="2020-10-30T16:46:53.081" v="8871" actId="208"/>
          <ac:picMkLst>
            <pc:docMk/>
            <pc:sldMk cId="3593593314" sldId="2814"/>
            <ac:picMk id="45" creationId="{E8D3EB37-7846-4CEC-A35B-A77D528076FA}"/>
          </ac:picMkLst>
        </pc:picChg>
      </pc:sldChg>
      <pc:sldChg chg="delSp modSp add del mod">
        <pc:chgData name="Languillat Amaury" userId="5df8e845-3ff3-43f6-bef4-042d3a4dbe7c" providerId="ADAL" clId="{8298A498-396A-451C-BF52-7A764A0DDEFC}" dt="2020-10-30T09:24:24.687" v="7759" actId="47"/>
        <pc:sldMkLst>
          <pc:docMk/>
          <pc:sldMk cId="1170015350" sldId="2815"/>
        </pc:sldMkLst>
        <pc:spChg chg="del">
          <ac:chgData name="Languillat Amaury" userId="5df8e845-3ff3-43f6-bef4-042d3a4dbe7c" providerId="ADAL" clId="{8298A498-396A-451C-BF52-7A764A0DDEFC}" dt="2020-10-29T09:57:39.237" v="1002" actId="478"/>
          <ac:spMkLst>
            <pc:docMk/>
            <pc:sldMk cId="1170015350" sldId="2815"/>
            <ac:spMk id="4" creationId="{AF910572-2692-4C51-9223-CB8004A875F7}"/>
          </ac:spMkLst>
        </pc:spChg>
        <pc:spChg chg="del mod">
          <ac:chgData name="Languillat Amaury" userId="5df8e845-3ff3-43f6-bef4-042d3a4dbe7c" providerId="ADAL" clId="{8298A498-396A-451C-BF52-7A764A0DDEFC}" dt="2020-10-29T09:56:56.577" v="1000" actId="478"/>
          <ac:spMkLst>
            <pc:docMk/>
            <pc:sldMk cId="1170015350" sldId="2815"/>
            <ac:spMk id="5" creationId="{1CA4DB20-6530-4E90-A5F0-06E8B0CF1F6A}"/>
          </ac:spMkLst>
        </pc:spChg>
        <pc:spChg chg="mod">
          <ac:chgData name="Languillat Amaury" userId="5df8e845-3ff3-43f6-bef4-042d3a4dbe7c" providerId="ADAL" clId="{8298A498-396A-451C-BF52-7A764A0DDEFC}" dt="2020-10-29T09:56:53.421" v="998"/>
          <ac:spMkLst>
            <pc:docMk/>
            <pc:sldMk cId="1170015350" sldId="2815"/>
            <ac:spMk id="13" creationId="{158A6A80-F6D5-4B3C-B8F9-6C4FCD91AD94}"/>
          </ac:spMkLst>
        </pc:spChg>
      </pc:sldChg>
      <pc:sldChg chg="addSp delSp modSp mod">
        <pc:chgData name="Languillat Amaury" userId="5df8e845-3ff3-43f6-bef4-042d3a4dbe7c" providerId="ADAL" clId="{8298A498-396A-451C-BF52-7A764A0DDEFC}" dt="2020-10-29T17:16:35.588" v="3298" actId="114"/>
        <pc:sldMkLst>
          <pc:docMk/>
          <pc:sldMk cId="37551526" sldId="2817"/>
        </pc:sldMkLst>
        <pc:spChg chg="del">
          <ac:chgData name="Languillat Amaury" userId="5df8e845-3ff3-43f6-bef4-042d3a4dbe7c" providerId="ADAL" clId="{8298A498-396A-451C-BF52-7A764A0DDEFC}" dt="2020-10-29T17:14:23.253" v="3246" actId="478"/>
          <ac:spMkLst>
            <pc:docMk/>
            <pc:sldMk cId="37551526" sldId="2817"/>
            <ac:spMk id="4" creationId="{1D22406A-B17E-4714-A62E-832B8783595B}"/>
          </ac:spMkLst>
        </pc:spChg>
        <pc:spChg chg="mod">
          <ac:chgData name="Languillat Amaury" userId="5df8e845-3ff3-43f6-bef4-042d3a4dbe7c" providerId="ADAL" clId="{8298A498-396A-451C-BF52-7A764A0DDEFC}" dt="2020-10-29T17:14:34.674" v="3264" actId="20577"/>
          <ac:spMkLst>
            <pc:docMk/>
            <pc:sldMk cId="37551526" sldId="2817"/>
            <ac:spMk id="12" creationId="{01AC72EF-E3B3-4C71-AD83-B42187A543FF}"/>
          </ac:spMkLst>
        </pc:spChg>
        <pc:spChg chg="mod">
          <ac:chgData name="Languillat Amaury" userId="5df8e845-3ff3-43f6-bef4-042d3a4dbe7c" providerId="ADAL" clId="{8298A498-396A-451C-BF52-7A764A0DDEFC}" dt="2020-10-29T09:32:38.471" v="970" actId="17032"/>
          <ac:spMkLst>
            <pc:docMk/>
            <pc:sldMk cId="37551526" sldId="2817"/>
            <ac:spMk id="17" creationId="{BD4BAAFE-FB76-4D6B-8D2C-185BFC9948BF}"/>
          </ac:spMkLst>
        </pc:spChg>
        <pc:spChg chg="add mod">
          <ac:chgData name="Languillat Amaury" userId="5df8e845-3ff3-43f6-bef4-042d3a4dbe7c" providerId="ADAL" clId="{8298A498-396A-451C-BF52-7A764A0DDEFC}" dt="2020-10-29T17:16:35.588" v="3298" actId="114"/>
          <ac:spMkLst>
            <pc:docMk/>
            <pc:sldMk cId="37551526" sldId="2817"/>
            <ac:spMk id="35" creationId="{D833CA9F-3E35-4539-8F1F-756AFB7C4F87}"/>
          </ac:spMkLst>
        </pc:spChg>
        <pc:grpChg chg="del">
          <ac:chgData name="Languillat Amaury" userId="5df8e845-3ff3-43f6-bef4-042d3a4dbe7c" providerId="ADAL" clId="{8298A498-396A-451C-BF52-7A764A0DDEFC}" dt="2020-10-29T17:14:19.667" v="3245" actId="478"/>
          <ac:grpSpMkLst>
            <pc:docMk/>
            <pc:sldMk cId="37551526" sldId="2817"/>
            <ac:grpSpMk id="39" creationId="{4AC0C2BA-44E6-401F-A16F-842598FF4356}"/>
          </ac:grpSpMkLst>
        </pc:grpChg>
        <pc:cxnChg chg="mod">
          <ac:chgData name="Languillat Amaury" userId="5df8e845-3ff3-43f6-bef4-042d3a4dbe7c" providerId="ADAL" clId="{8298A498-396A-451C-BF52-7A764A0DDEFC}" dt="2020-10-29T17:14:19.667" v="3245" actId="478"/>
          <ac:cxnSpMkLst>
            <pc:docMk/>
            <pc:sldMk cId="37551526" sldId="2817"/>
            <ac:cxnSpMk id="9" creationId="{B05FB567-71D8-4D3B-8CA9-3B2C8D101DE6}"/>
          </ac:cxnSpMkLst>
        </pc:cxnChg>
        <pc:cxnChg chg="mod">
          <ac:chgData name="Languillat Amaury" userId="5df8e845-3ff3-43f6-bef4-042d3a4dbe7c" providerId="ADAL" clId="{8298A498-396A-451C-BF52-7A764A0DDEFC}" dt="2020-10-29T17:14:19.667" v="3245" actId="478"/>
          <ac:cxnSpMkLst>
            <pc:docMk/>
            <pc:sldMk cId="37551526" sldId="2817"/>
            <ac:cxnSpMk id="10" creationId="{FBBD8C50-042C-47F5-9192-948674479F7F}"/>
          </ac:cxnSpMkLst>
        </pc:cxnChg>
        <pc:cxnChg chg="add mod">
          <ac:chgData name="Languillat Amaury" userId="5df8e845-3ff3-43f6-bef4-042d3a4dbe7c" providerId="ADAL" clId="{8298A498-396A-451C-BF52-7A764A0DDEFC}" dt="2020-10-29T17:15:28.894" v="3272" actId="14100"/>
          <ac:cxnSpMkLst>
            <pc:docMk/>
            <pc:sldMk cId="37551526" sldId="2817"/>
            <ac:cxnSpMk id="21" creationId="{B037B3C0-A550-4067-82C0-6AC1FE732BE2}"/>
          </ac:cxnSpMkLst>
        </pc:cxnChg>
        <pc:cxnChg chg="add del mod">
          <ac:chgData name="Languillat Amaury" userId="5df8e845-3ff3-43f6-bef4-042d3a4dbe7c" providerId="ADAL" clId="{8298A498-396A-451C-BF52-7A764A0DDEFC}" dt="2020-10-29T17:15:23.720" v="3270" actId="478"/>
          <ac:cxnSpMkLst>
            <pc:docMk/>
            <pc:sldMk cId="37551526" sldId="2817"/>
            <ac:cxnSpMk id="41" creationId="{AAB696EC-3BE1-42E6-B2AA-EB503287F389}"/>
          </ac:cxnSpMkLst>
        </pc:cxnChg>
        <pc:cxnChg chg="add mod">
          <ac:chgData name="Languillat Amaury" userId="5df8e845-3ff3-43f6-bef4-042d3a4dbe7c" providerId="ADAL" clId="{8298A498-396A-451C-BF52-7A764A0DDEFC}" dt="2020-10-29T17:15:58.027" v="3276" actId="14100"/>
          <ac:cxnSpMkLst>
            <pc:docMk/>
            <pc:sldMk cId="37551526" sldId="2817"/>
            <ac:cxnSpMk id="45" creationId="{D7C07966-B851-4975-A9A9-7F299AE8C2FF}"/>
          </ac:cxnSpMkLst>
        </pc:cxnChg>
      </pc:sldChg>
      <pc:sldChg chg="addSp delSp modSp mod">
        <pc:chgData name="Languillat Amaury" userId="5df8e845-3ff3-43f6-bef4-042d3a4dbe7c" providerId="ADAL" clId="{8298A498-396A-451C-BF52-7A764A0DDEFC}" dt="2020-10-30T07:45:30.987" v="7710" actId="20577"/>
        <pc:sldMkLst>
          <pc:docMk/>
          <pc:sldMk cId="2195154675" sldId="2818"/>
        </pc:sldMkLst>
        <pc:spChg chg="del mod">
          <ac:chgData name="Languillat Amaury" userId="5df8e845-3ff3-43f6-bef4-042d3a4dbe7c" providerId="ADAL" clId="{8298A498-396A-451C-BF52-7A764A0DDEFC}" dt="2020-10-30T07:39:28.646" v="7532" actId="478"/>
          <ac:spMkLst>
            <pc:docMk/>
            <pc:sldMk cId="2195154675" sldId="2818"/>
            <ac:spMk id="4" creationId="{439173B6-7E40-466C-879C-4766E1D7E560}"/>
          </ac:spMkLst>
        </pc:spChg>
        <pc:spChg chg="add del mod">
          <ac:chgData name="Languillat Amaury" userId="5df8e845-3ff3-43f6-bef4-042d3a4dbe7c" providerId="ADAL" clId="{8298A498-396A-451C-BF52-7A764A0DDEFC}" dt="2020-10-30T07:43:45.450" v="7708" actId="478"/>
          <ac:spMkLst>
            <pc:docMk/>
            <pc:sldMk cId="2195154675" sldId="2818"/>
            <ac:spMk id="5" creationId="{5527B452-12CF-474E-8C4F-1E3418166A2F}"/>
          </ac:spMkLst>
        </pc:spChg>
        <pc:spChg chg="del mod">
          <ac:chgData name="Languillat Amaury" userId="5df8e845-3ff3-43f6-bef4-042d3a4dbe7c" providerId="ADAL" clId="{8298A498-396A-451C-BF52-7A764A0DDEFC}" dt="2020-10-29T08:24:37.719" v="820" actId="478"/>
          <ac:spMkLst>
            <pc:docMk/>
            <pc:sldMk cId="2195154675" sldId="2818"/>
            <ac:spMk id="5" creationId="{636CD1C1-89A9-49AB-998D-D1B9F8DDC19B}"/>
          </ac:spMkLst>
        </pc:spChg>
        <pc:spChg chg="add del mod">
          <ac:chgData name="Languillat Amaury" userId="5df8e845-3ff3-43f6-bef4-042d3a4dbe7c" providerId="ADAL" clId="{8298A498-396A-451C-BF52-7A764A0DDEFC}" dt="2020-10-29T21:02:50.133" v="3529" actId="478"/>
          <ac:spMkLst>
            <pc:docMk/>
            <pc:sldMk cId="2195154675" sldId="2818"/>
            <ac:spMk id="7" creationId="{B0CB601A-8C9B-4C4B-AC68-F190316A5ECB}"/>
          </ac:spMkLst>
        </pc:spChg>
        <pc:spChg chg="add mod">
          <ac:chgData name="Languillat Amaury" userId="5df8e845-3ff3-43f6-bef4-042d3a4dbe7c" providerId="ADAL" clId="{8298A498-396A-451C-BF52-7A764A0DDEFC}" dt="2020-10-29T21:03:20.552" v="3597" actId="20577"/>
          <ac:spMkLst>
            <pc:docMk/>
            <pc:sldMk cId="2195154675" sldId="2818"/>
            <ac:spMk id="11" creationId="{79540A90-21FA-411C-8E7C-9BD92B9621BC}"/>
          </ac:spMkLst>
        </pc:spChg>
        <pc:graphicFrameChg chg="mod modGraphic">
          <ac:chgData name="Languillat Amaury" userId="5df8e845-3ff3-43f6-bef4-042d3a4dbe7c" providerId="ADAL" clId="{8298A498-396A-451C-BF52-7A764A0DDEFC}" dt="2020-10-30T07:45:30.987" v="7710" actId="20577"/>
          <ac:graphicFrameMkLst>
            <pc:docMk/>
            <pc:sldMk cId="2195154675" sldId="2818"/>
            <ac:graphicFrameMk id="6" creationId="{301B4D99-4108-4A24-88AC-0501BE7E4B43}"/>
          </ac:graphicFrameMkLst>
        </pc:graphicFrameChg>
      </pc:sldChg>
      <pc:sldChg chg="delSp modSp del mod">
        <pc:chgData name="Languillat Amaury" userId="5df8e845-3ff3-43f6-bef4-042d3a4dbe7c" providerId="ADAL" clId="{8298A498-396A-451C-BF52-7A764A0DDEFC}" dt="2020-10-30T09:24:01.261" v="7756" actId="47"/>
        <pc:sldMkLst>
          <pc:docMk/>
          <pc:sldMk cId="411837272" sldId="2822"/>
        </pc:sldMkLst>
        <pc:spChg chg="del">
          <ac:chgData name="Languillat Amaury" userId="5df8e845-3ff3-43f6-bef4-042d3a4dbe7c" providerId="ADAL" clId="{8298A498-396A-451C-BF52-7A764A0DDEFC}" dt="2020-10-29T09:57:00.758" v="1001" actId="478"/>
          <ac:spMkLst>
            <pc:docMk/>
            <pc:sldMk cId="411837272" sldId="2822"/>
            <ac:spMk id="4" creationId="{C5B03FB8-8C52-4FF3-9F0C-53B676DDE4EE}"/>
          </ac:spMkLst>
        </pc:spChg>
        <pc:spChg chg="del">
          <ac:chgData name="Languillat Amaury" userId="5df8e845-3ff3-43f6-bef4-042d3a4dbe7c" providerId="ADAL" clId="{8298A498-396A-451C-BF52-7A764A0DDEFC}" dt="2020-10-29T09:55:35.408" v="990" actId="478"/>
          <ac:spMkLst>
            <pc:docMk/>
            <pc:sldMk cId="411837272" sldId="2822"/>
            <ac:spMk id="5" creationId="{4E94E7D4-A2F5-402D-9A54-A8E9543756AF}"/>
          </ac:spMkLst>
        </pc:spChg>
        <pc:spChg chg="mod">
          <ac:chgData name="Languillat Amaury" userId="5df8e845-3ff3-43f6-bef4-042d3a4dbe7c" providerId="ADAL" clId="{8298A498-396A-451C-BF52-7A764A0DDEFC}" dt="2020-10-29T09:55:38.963" v="991"/>
          <ac:spMkLst>
            <pc:docMk/>
            <pc:sldMk cId="411837272" sldId="2822"/>
            <ac:spMk id="9" creationId="{E5D5265B-EEFB-47B4-9255-D000E267D0A7}"/>
          </ac:spMkLst>
        </pc:spChg>
        <pc:graphicFrameChg chg="modGraphic">
          <ac:chgData name="Languillat Amaury" userId="5df8e845-3ff3-43f6-bef4-042d3a4dbe7c" providerId="ADAL" clId="{8298A498-396A-451C-BF52-7A764A0DDEFC}" dt="2020-10-29T09:55:53.305" v="997" actId="20577"/>
          <ac:graphicFrameMkLst>
            <pc:docMk/>
            <pc:sldMk cId="411837272" sldId="2822"/>
            <ac:graphicFrameMk id="10" creationId="{A350338B-0F36-4F3E-A835-32F79E6525CE}"/>
          </ac:graphicFrameMkLst>
        </pc:graphicFrameChg>
      </pc:sldChg>
      <pc:sldChg chg="addSp delSp modSp mod">
        <pc:chgData name="Languillat Amaury" userId="5df8e845-3ff3-43f6-bef4-042d3a4dbe7c" providerId="ADAL" clId="{8298A498-396A-451C-BF52-7A764A0DDEFC}" dt="2020-10-30T09:29:08.218" v="7923" actId="121"/>
        <pc:sldMkLst>
          <pc:docMk/>
          <pc:sldMk cId="2607788997" sldId="2823"/>
        </pc:sldMkLst>
        <pc:spChg chg="del">
          <ac:chgData name="Languillat Amaury" userId="5df8e845-3ff3-43f6-bef4-042d3a4dbe7c" providerId="ADAL" clId="{8298A498-396A-451C-BF52-7A764A0DDEFC}" dt="2020-10-29T09:55:27.900" v="989" actId="478"/>
          <ac:spMkLst>
            <pc:docMk/>
            <pc:sldMk cId="2607788997" sldId="2823"/>
            <ac:spMk id="4" creationId="{799ACD32-0143-4394-B808-468EF130CFEA}"/>
          </ac:spMkLst>
        </pc:spChg>
        <pc:spChg chg="add mod">
          <ac:chgData name="Languillat Amaury" userId="5df8e845-3ff3-43f6-bef4-042d3a4dbe7c" providerId="ADAL" clId="{8298A498-396A-451C-BF52-7A764A0DDEFC}" dt="2020-10-30T09:28:11.094" v="7857" actId="14100"/>
          <ac:spMkLst>
            <pc:docMk/>
            <pc:sldMk cId="2607788997" sldId="2823"/>
            <ac:spMk id="4" creationId="{D642EDF5-3F3D-4C59-8349-86813334F6A0}"/>
          </ac:spMkLst>
        </pc:spChg>
        <pc:spChg chg="del">
          <ac:chgData name="Languillat Amaury" userId="5df8e845-3ff3-43f6-bef4-042d3a4dbe7c" providerId="ADAL" clId="{8298A498-396A-451C-BF52-7A764A0DDEFC}" dt="2020-10-29T09:32:56.785" v="973" actId="478"/>
          <ac:spMkLst>
            <pc:docMk/>
            <pc:sldMk cId="2607788997" sldId="2823"/>
            <ac:spMk id="5" creationId="{67D55125-667A-4A29-B3E7-B5DF24C64C48}"/>
          </ac:spMkLst>
        </pc:spChg>
        <pc:spChg chg="add mod">
          <ac:chgData name="Languillat Amaury" userId="5df8e845-3ff3-43f6-bef4-042d3a4dbe7c" providerId="ADAL" clId="{8298A498-396A-451C-BF52-7A764A0DDEFC}" dt="2020-10-30T09:29:08.218" v="7923" actId="121"/>
          <ac:spMkLst>
            <pc:docMk/>
            <pc:sldMk cId="2607788997" sldId="2823"/>
            <ac:spMk id="5" creationId="{802D3655-D88B-4ED4-B4F8-F77522CE91A8}"/>
          </ac:spMkLst>
        </pc:spChg>
        <pc:spChg chg="mod">
          <ac:chgData name="Languillat Amaury" userId="5df8e845-3ff3-43f6-bef4-042d3a4dbe7c" providerId="ADAL" clId="{8298A498-396A-451C-BF52-7A764A0DDEFC}" dt="2020-10-30T09:22:14.541" v="7755" actId="20577"/>
          <ac:spMkLst>
            <pc:docMk/>
            <pc:sldMk cId="2607788997" sldId="2823"/>
            <ac:spMk id="10" creationId="{E74B5F5E-38A2-45C9-8154-31669B1A10B0}"/>
          </ac:spMkLst>
        </pc:spChg>
      </pc:sldChg>
      <pc:sldChg chg="modSp del mod">
        <pc:chgData name="Languillat Amaury" userId="5df8e845-3ff3-43f6-bef4-042d3a4dbe7c" providerId="ADAL" clId="{8298A498-396A-451C-BF52-7A764A0DDEFC}" dt="2020-10-29T10:24:44.751" v="1038" actId="47"/>
        <pc:sldMkLst>
          <pc:docMk/>
          <pc:sldMk cId="627504296" sldId="2824"/>
        </pc:sldMkLst>
        <pc:spChg chg="mod">
          <ac:chgData name="Languillat Amaury" userId="5df8e845-3ff3-43f6-bef4-042d3a4dbe7c" providerId="ADAL" clId="{8298A498-396A-451C-BF52-7A764A0DDEFC}" dt="2020-10-29T09:58:02.971" v="1012" actId="20577"/>
          <ac:spMkLst>
            <pc:docMk/>
            <pc:sldMk cId="627504296" sldId="2824"/>
            <ac:spMk id="5" creationId="{F1881024-C972-4795-A878-BE96CED9DD1B}"/>
          </ac:spMkLst>
        </pc:spChg>
      </pc:sldChg>
      <pc:sldChg chg="addSp delSp modSp del mod">
        <pc:chgData name="Languillat Amaury" userId="5df8e845-3ff3-43f6-bef4-042d3a4dbe7c" providerId="ADAL" clId="{8298A498-396A-451C-BF52-7A764A0DDEFC}" dt="2020-10-30T09:29:33.857" v="7936" actId="47"/>
        <pc:sldMkLst>
          <pc:docMk/>
          <pc:sldMk cId="580592969" sldId="2825"/>
        </pc:sldMkLst>
        <pc:spChg chg="add">
          <ac:chgData name="Languillat Amaury" userId="5df8e845-3ff3-43f6-bef4-042d3a4dbe7c" providerId="ADAL" clId="{8298A498-396A-451C-BF52-7A764A0DDEFC}" dt="2020-10-29T21:31:17.671" v="3618" actId="22"/>
          <ac:spMkLst>
            <pc:docMk/>
            <pc:sldMk cId="580592969" sldId="2825"/>
            <ac:spMk id="5" creationId="{1AE3BCAB-28F6-4041-8A2E-7CF0CFDE79FE}"/>
          </ac:spMkLst>
        </pc:spChg>
        <pc:spChg chg="del">
          <ac:chgData name="Languillat Amaury" userId="5df8e845-3ff3-43f6-bef4-042d3a4dbe7c" providerId="ADAL" clId="{8298A498-396A-451C-BF52-7A764A0DDEFC}" dt="2020-10-29T09:58:09.719" v="1013" actId="478"/>
          <ac:spMkLst>
            <pc:docMk/>
            <pc:sldMk cId="580592969" sldId="2825"/>
            <ac:spMk id="5" creationId="{1E4527AE-4A9E-4B25-9FED-97DD4BC5FAF9}"/>
          </ac:spMkLst>
        </pc:spChg>
        <pc:spChg chg="mod">
          <ac:chgData name="Languillat Amaury" userId="5df8e845-3ff3-43f6-bef4-042d3a4dbe7c" providerId="ADAL" clId="{8298A498-396A-451C-BF52-7A764A0DDEFC}" dt="2020-10-29T10:02:30.088" v="1035" actId="13926"/>
          <ac:spMkLst>
            <pc:docMk/>
            <pc:sldMk cId="580592969" sldId="2825"/>
            <ac:spMk id="7" creationId="{AB5F2799-FE8A-424F-8AC0-B4062DEDB25E}"/>
          </ac:spMkLst>
        </pc:spChg>
        <pc:spChg chg="add del">
          <ac:chgData name="Languillat Amaury" userId="5df8e845-3ff3-43f6-bef4-042d3a4dbe7c" providerId="ADAL" clId="{8298A498-396A-451C-BF52-7A764A0DDEFC}" dt="2020-10-29T21:31:17.405" v="3617" actId="478"/>
          <ac:spMkLst>
            <pc:docMk/>
            <pc:sldMk cId="580592969" sldId="2825"/>
            <ac:spMk id="10" creationId="{97DB1B52-693C-40EC-A329-CCD59D32EEEF}"/>
          </ac:spMkLst>
        </pc:spChg>
        <pc:spChg chg="mod">
          <ac:chgData name="Languillat Amaury" userId="5df8e845-3ff3-43f6-bef4-042d3a4dbe7c" providerId="ADAL" clId="{8298A498-396A-451C-BF52-7A764A0DDEFC}" dt="2020-10-29T10:02:26.514" v="1034" actId="13926"/>
          <ac:spMkLst>
            <pc:docMk/>
            <pc:sldMk cId="580592969" sldId="2825"/>
            <ac:spMk id="12" creationId="{AABDB3D9-F0FC-4F45-8BF4-BDD4B7BD7813}"/>
          </ac:spMkLst>
        </pc:spChg>
      </pc:sldChg>
      <pc:sldChg chg="del">
        <pc:chgData name="Languillat Amaury" userId="5df8e845-3ff3-43f6-bef4-042d3a4dbe7c" providerId="ADAL" clId="{8298A498-396A-451C-BF52-7A764A0DDEFC}" dt="2020-10-29T13:50:23.791" v="1065" actId="47"/>
        <pc:sldMkLst>
          <pc:docMk/>
          <pc:sldMk cId="3210995363" sldId="2830"/>
        </pc:sldMkLst>
      </pc:sldChg>
      <pc:sldChg chg="addSp delSp modSp mod">
        <pc:chgData name="Languillat Amaury" userId="5df8e845-3ff3-43f6-bef4-042d3a4dbe7c" providerId="ADAL" clId="{8298A498-396A-451C-BF52-7A764A0DDEFC}" dt="2020-10-30T09:31:39.993" v="7941" actId="478"/>
        <pc:sldMkLst>
          <pc:docMk/>
          <pc:sldMk cId="1148443434" sldId="2831"/>
        </pc:sldMkLst>
        <pc:spChg chg="del">
          <ac:chgData name="Languillat Amaury" userId="5df8e845-3ff3-43f6-bef4-042d3a4dbe7c" providerId="ADAL" clId="{8298A498-396A-451C-BF52-7A764A0DDEFC}" dt="2020-10-29T21:03:33.646" v="3598" actId="478"/>
          <ac:spMkLst>
            <pc:docMk/>
            <pc:sldMk cId="1148443434" sldId="2831"/>
            <ac:spMk id="5" creationId="{09C80AA0-8BED-4C92-AA4B-CDC28337F617}"/>
          </ac:spMkLst>
        </pc:spChg>
        <pc:spChg chg="add mod">
          <ac:chgData name="Languillat Amaury" userId="5df8e845-3ff3-43f6-bef4-042d3a4dbe7c" providerId="ADAL" clId="{8298A498-396A-451C-BF52-7A764A0DDEFC}" dt="2020-10-29T17:18:20.681" v="3306" actId="1076"/>
          <ac:spMkLst>
            <pc:docMk/>
            <pc:sldMk cId="1148443434" sldId="2831"/>
            <ac:spMk id="6" creationId="{30BED9E5-B8C3-416E-B066-30CE3993DCF8}"/>
          </ac:spMkLst>
        </pc:spChg>
        <pc:spChg chg="del">
          <ac:chgData name="Languillat Amaury" userId="5df8e845-3ff3-43f6-bef4-042d3a4dbe7c" providerId="ADAL" clId="{8298A498-396A-451C-BF52-7A764A0DDEFC}" dt="2020-10-29T09:32:46.456" v="971" actId="478"/>
          <ac:spMkLst>
            <pc:docMk/>
            <pc:sldMk cId="1148443434" sldId="2831"/>
            <ac:spMk id="6" creationId="{C291E99D-43E1-412A-8394-A5297D8DD4F7}"/>
          </ac:spMkLst>
        </pc:spChg>
        <pc:spChg chg="add">
          <ac:chgData name="Languillat Amaury" userId="5df8e845-3ff3-43f6-bef4-042d3a4dbe7c" providerId="ADAL" clId="{8298A498-396A-451C-BF52-7A764A0DDEFC}" dt="2020-10-29T09:32:46.748" v="972" actId="22"/>
          <ac:spMkLst>
            <pc:docMk/>
            <pc:sldMk cId="1148443434" sldId="2831"/>
            <ac:spMk id="7" creationId="{47E65722-F654-4F41-92FC-9DE992B32656}"/>
          </ac:spMkLst>
        </pc:spChg>
        <pc:spChg chg="add del mod">
          <ac:chgData name="Languillat Amaury" userId="5df8e845-3ff3-43f6-bef4-042d3a4dbe7c" providerId="ADAL" clId="{8298A498-396A-451C-BF52-7A764A0DDEFC}" dt="2020-10-30T09:31:39.993" v="7941" actId="478"/>
          <ac:spMkLst>
            <pc:docMk/>
            <pc:sldMk cId="1148443434" sldId="2831"/>
            <ac:spMk id="7" creationId="{91B2C7C4-395D-495C-854E-C24BD0E1B5D8}"/>
          </ac:spMkLst>
        </pc:spChg>
        <pc:spChg chg="mod">
          <ac:chgData name="Languillat Amaury" userId="5df8e845-3ff3-43f6-bef4-042d3a4dbe7c" providerId="ADAL" clId="{8298A498-396A-451C-BF52-7A764A0DDEFC}" dt="2020-10-30T09:31:37.980" v="7940" actId="13926"/>
          <ac:spMkLst>
            <pc:docMk/>
            <pc:sldMk cId="1148443434" sldId="2831"/>
            <ac:spMk id="9" creationId="{E1487A2E-0FC8-4746-B168-3B0324ECC3B0}"/>
          </ac:spMkLst>
        </pc:spChg>
        <pc:spChg chg="del mod">
          <ac:chgData name="Languillat Amaury" userId="5df8e845-3ff3-43f6-bef4-042d3a4dbe7c" providerId="ADAL" clId="{8298A498-396A-451C-BF52-7A764A0DDEFC}" dt="2020-10-29T21:31:04.624" v="3605" actId="478"/>
          <ac:spMkLst>
            <pc:docMk/>
            <pc:sldMk cId="1148443434" sldId="2831"/>
            <ac:spMk id="15" creationId="{F955A48F-AED4-450B-8889-EC7193ADCC2D}"/>
          </ac:spMkLst>
        </pc:spChg>
        <pc:picChg chg="add del mod">
          <ac:chgData name="Languillat Amaury" userId="5df8e845-3ff3-43f6-bef4-042d3a4dbe7c" providerId="ADAL" clId="{8298A498-396A-451C-BF52-7A764A0DDEFC}" dt="2020-10-29T17:18:01.736" v="3303" actId="478"/>
          <ac:picMkLst>
            <pc:docMk/>
            <pc:sldMk cId="1148443434" sldId="2831"/>
            <ac:picMk id="10" creationId="{12E8FE7A-A209-409B-B568-72374B558E52}"/>
          </ac:picMkLst>
        </pc:picChg>
        <pc:picChg chg="add mod">
          <ac:chgData name="Languillat Amaury" userId="5df8e845-3ff3-43f6-bef4-042d3a4dbe7c" providerId="ADAL" clId="{8298A498-396A-451C-BF52-7A764A0DDEFC}" dt="2020-10-29T17:18:20.681" v="3306" actId="1076"/>
          <ac:picMkLst>
            <pc:docMk/>
            <pc:sldMk cId="1148443434" sldId="2831"/>
            <ac:picMk id="11" creationId="{D8215058-D753-42DF-8B70-C29199E89086}"/>
          </ac:picMkLst>
        </pc:picChg>
      </pc:sldChg>
      <pc:sldChg chg="del">
        <pc:chgData name="Languillat Amaury" userId="5df8e845-3ff3-43f6-bef4-042d3a4dbe7c" providerId="ADAL" clId="{8298A498-396A-451C-BF52-7A764A0DDEFC}" dt="2020-10-29T13:50:29.770" v="1066" actId="47"/>
        <pc:sldMkLst>
          <pc:docMk/>
          <pc:sldMk cId="3354320996" sldId="2832"/>
        </pc:sldMkLst>
      </pc:sldChg>
      <pc:sldChg chg="delSp modSp mod">
        <pc:chgData name="Languillat Amaury" userId="5df8e845-3ff3-43f6-bef4-042d3a4dbe7c" providerId="ADAL" clId="{8298A498-396A-451C-BF52-7A764A0DDEFC}" dt="2020-10-29T21:35:54.948" v="3722" actId="20577"/>
        <pc:sldMkLst>
          <pc:docMk/>
          <pc:sldMk cId="287201913" sldId="2839"/>
        </pc:sldMkLst>
        <pc:spChg chg="mod">
          <ac:chgData name="Languillat Amaury" userId="5df8e845-3ff3-43f6-bef4-042d3a4dbe7c" providerId="ADAL" clId="{8298A498-396A-451C-BF52-7A764A0DDEFC}" dt="2020-10-29T14:54:42.344" v="1840" actId="27636"/>
          <ac:spMkLst>
            <pc:docMk/>
            <pc:sldMk cId="287201913" sldId="2839"/>
            <ac:spMk id="4" creationId="{38EFB583-AB6F-4A79-ACE6-732124E478D8}"/>
          </ac:spMkLst>
        </pc:spChg>
        <pc:spChg chg="del">
          <ac:chgData name="Languillat Amaury" userId="5df8e845-3ff3-43f6-bef4-042d3a4dbe7c" providerId="ADAL" clId="{8298A498-396A-451C-BF52-7A764A0DDEFC}" dt="2020-10-29T21:31:27.931" v="3620" actId="478"/>
          <ac:spMkLst>
            <pc:docMk/>
            <pc:sldMk cId="287201913" sldId="2839"/>
            <ac:spMk id="6" creationId="{3F4CCC90-8A96-430B-A0B8-A149D65974F6}"/>
          </ac:spMkLst>
        </pc:spChg>
        <pc:spChg chg="del mod">
          <ac:chgData name="Languillat Amaury" userId="5df8e845-3ff3-43f6-bef4-042d3a4dbe7c" providerId="ADAL" clId="{8298A498-396A-451C-BF52-7A764A0DDEFC}" dt="2020-10-29T21:31:33.704" v="3621" actId="478"/>
          <ac:spMkLst>
            <pc:docMk/>
            <pc:sldMk cId="287201913" sldId="2839"/>
            <ac:spMk id="10" creationId="{B6352971-4122-4563-A3C7-023A4C0FA174}"/>
          </ac:spMkLst>
        </pc:spChg>
        <pc:graphicFrameChg chg="mod modGraphic">
          <ac:chgData name="Languillat Amaury" userId="5df8e845-3ff3-43f6-bef4-042d3a4dbe7c" providerId="ADAL" clId="{8298A498-396A-451C-BF52-7A764A0DDEFC}" dt="2020-10-29T21:35:54.948" v="3722" actId="20577"/>
          <ac:graphicFrameMkLst>
            <pc:docMk/>
            <pc:sldMk cId="287201913" sldId="2839"/>
            <ac:graphicFrameMk id="7" creationId="{4C517CBF-E52C-4E8D-8FDD-E64A2787D526}"/>
          </ac:graphicFrameMkLst>
        </pc:graphicFrameChg>
      </pc:sldChg>
      <pc:sldChg chg="del">
        <pc:chgData name="Languillat Amaury" userId="5df8e845-3ff3-43f6-bef4-042d3a4dbe7c" providerId="ADAL" clId="{8298A498-396A-451C-BF52-7A764A0DDEFC}" dt="2020-10-29T10:25:15.987" v="1040" actId="47"/>
        <pc:sldMkLst>
          <pc:docMk/>
          <pc:sldMk cId="786180811" sldId="2840"/>
        </pc:sldMkLst>
      </pc:sldChg>
      <pc:sldChg chg="del">
        <pc:chgData name="Languillat Amaury" userId="5df8e845-3ff3-43f6-bef4-042d3a4dbe7c" providerId="ADAL" clId="{8298A498-396A-451C-BF52-7A764A0DDEFC}" dt="2020-10-29T10:25:37.103" v="1043" actId="47"/>
        <pc:sldMkLst>
          <pc:docMk/>
          <pc:sldMk cId="71533696" sldId="2841"/>
        </pc:sldMkLst>
      </pc:sldChg>
      <pc:sldChg chg="del">
        <pc:chgData name="Languillat Amaury" userId="5df8e845-3ff3-43f6-bef4-042d3a4dbe7c" providerId="ADAL" clId="{8298A498-396A-451C-BF52-7A764A0DDEFC}" dt="2020-10-29T10:25:37.646" v="1044" actId="47"/>
        <pc:sldMkLst>
          <pc:docMk/>
          <pc:sldMk cId="1894811170" sldId="2842"/>
        </pc:sldMkLst>
      </pc:sldChg>
      <pc:sldChg chg="del">
        <pc:chgData name="Languillat Amaury" userId="5df8e845-3ff3-43f6-bef4-042d3a4dbe7c" providerId="ADAL" clId="{8298A498-396A-451C-BF52-7A764A0DDEFC}" dt="2020-10-29T10:25:21.600" v="1041" actId="47"/>
        <pc:sldMkLst>
          <pc:docMk/>
          <pc:sldMk cId="278907429" sldId="2844"/>
        </pc:sldMkLst>
      </pc:sldChg>
      <pc:sldChg chg="del">
        <pc:chgData name="Languillat Amaury" userId="5df8e845-3ff3-43f6-bef4-042d3a4dbe7c" providerId="ADAL" clId="{8298A498-396A-451C-BF52-7A764A0DDEFC}" dt="2020-10-29T10:30:23.762" v="1060" actId="47"/>
        <pc:sldMkLst>
          <pc:docMk/>
          <pc:sldMk cId="1211534699" sldId="2848"/>
        </pc:sldMkLst>
      </pc:sldChg>
      <pc:sldChg chg="addSp delSp modSp add mod">
        <pc:chgData name="Languillat Amaury" userId="5df8e845-3ff3-43f6-bef4-042d3a4dbe7c" providerId="ADAL" clId="{8298A498-396A-451C-BF52-7A764A0DDEFC}" dt="2020-10-30T14:01:36.888" v="8012" actId="14100"/>
        <pc:sldMkLst>
          <pc:docMk/>
          <pc:sldMk cId="518346992" sldId="2849"/>
        </pc:sldMkLst>
        <pc:spChg chg="add del mod ord">
          <ac:chgData name="Languillat Amaury" userId="5df8e845-3ff3-43f6-bef4-042d3a4dbe7c" providerId="ADAL" clId="{8298A498-396A-451C-BF52-7A764A0DDEFC}" dt="2020-10-30T09:24:28.162" v="7760" actId="478"/>
          <ac:spMkLst>
            <pc:docMk/>
            <pc:sldMk cId="518346992" sldId="2849"/>
            <ac:spMk id="4" creationId="{26BABC65-18DB-4BF5-8342-192540236EDC}"/>
          </ac:spMkLst>
        </pc:spChg>
        <pc:spChg chg="add del">
          <ac:chgData name="Languillat Amaury" userId="5df8e845-3ff3-43f6-bef4-042d3a4dbe7c" providerId="ADAL" clId="{8298A498-396A-451C-BF52-7A764A0DDEFC}" dt="2020-10-30T09:25:36.284" v="7848" actId="478"/>
          <ac:spMkLst>
            <pc:docMk/>
            <pc:sldMk cId="518346992" sldId="2849"/>
            <ac:spMk id="5" creationId="{BE7280D2-10C9-4AD7-AE96-AB86C41814AC}"/>
          </ac:spMkLst>
        </pc:spChg>
        <pc:spChg chg="add del mod">
          <ac:chgData name="Languillat Amaury" userId="5df8e845-3ff3-43f6-bef4-042d3a4dbe7c" providerId="ADAL" clId="{8298A498-396A-451C-BF52-7A764A0DDEFC}" dt="2020-10-30T14:00:35.099" v="7977" actId="478"/>
          <ac:spMkLst>
            <pc:docMk/>
            <pc:sldMk cId="518346992" sldId="2849"/>
            <ac:spMk id="6" creationId="{AF801DE0-CBA7-43F1-ACE9-B1A07CD4F253}"/>
          </ac:spMkLst>
        </pc:spChg>
        <pc:spChg chg="mod">
          <ac:chgData name="Languillat Amaury" userId="5df8e845-3ff3-43f6-bef4-042d3a4dbe7c" providerId="ADAL" clId="{8298A498-396A-451C-BF52-7A764A0DDEFC}" dt="2020-10-30T14:01:36.888" v="8012" actId="14100"/>
          <ac:spMkLst>
            <pc:docMk/>
            <pc:sldMk cId="518346992" sldId="2849"/>
            <ac:spMk id="8" creationId="{60AC2A18-4290-43C4-8380-E113E36DACF2}"/>
          </ac:spMkLst>
        </pc:spChg>
        <pc:spChg chg="mod">
          <ac:chgData name="Languillat Amaury" userId="5df8e845-3ff3-43f6-bef4-042d3a4dbe7c" providerId="ADAL" clId="{8298A498-396A-451C-BF52-7A764A0DDEFC}" dt="2020-10-30T09:26:54.756" v="7852" actId="20577"/>
          <ac:spMkLst>
            <pc:docMk/>
            <pc:sldMk cId="518346992" sldId="2849"/>
            <ac:spMk id="12" creationId="{AABDB3D9-F0FC-4F45-8BF4-BDD4B7BD7813}"/>
          </ac:spMkLst>
        </pc:spChg>
        <pc:spChg chg="mod">
          <ac:chgData name="Languillat Amaury" userId="5df8e845-3ff3-43f6-bef4-042d3a4dbe7c" providerId="ADAL" clId="{8298A498-396A-451C-BF52-7A764A0DDEFC}" dt="2020-10-30T14:01:09.559" v="8000" actId="14100"/>
          <ac:spMkLst>
            <pc:docMk/>
            <pc:sldMk cId="518346992" sldId="2849"/>
            <ac:spMk id="14" creationId="{6F66AA6B-EF18-4794-BC63-B5236E8724C6}"/>
          </ac:spMkLst>
        </pc:spChg>
        <pc:picChg chg="del">
          <ac:chgData name="Languillat Amaury" userId="5df8e845-3ff3-43f6-bef4-042d3a4dbe7c" providerId="ADAL" clId="{8298A498-396A-451C-BF52-7A764A0DDEFC}" dt="2020-10-30T14:00:37.313" v="7978" actId="478"/>
          <ac:picMkLst>
            <pc:docMk/>
            <pc:sldMk cId="518346992" sldId="2849"/>
            <ac:picMk id="7" creationId="{694B5C36-0315-4565-BB75-4D7A7497B438}"/>
          </ac:picMkLst>
        </pc:picChg>
        <pc:picChg chg="add mod ord">
          <ac:chgData name="Languillat Amaury" userId="5df8e845-3ff3-43f6-bef4-042d3a4dbe7c" providerId="ADAL" clId="{8298A498-396A-451C-BF52-7A764A0DDEFC}" dt="2020-10-30T14:01:25.118" v="8010" actId="1035"/>
          <ac:picMkLst>
            <pc:docMk/>
            <pc:sldMk cId="518346992" sldId="2849"/>
            <ac:picMk id="10" creationId="{B7B47000-C3B0-44BF-B118-70F35BC6EFE0}"/>
          </ac:picMkLst>
        </pc:picChg>
      </pc:sldChg>
      <pc:sldChg chg="addSp delSp modSp add mod">
        <pc:chgData name="Languillat Amaury" userId="5df8e845-3ff3-43f6-bef4-042d3a4dbe7c" providerId="ADAL" clId="{8298A498-396A-451C-BF52-7A764A0DDEFC}" dt="2020-10-30T09:32:39.768" v="7957" actId="20577"/>
        <pc:sldMkLst>
          <pc:docMk/>
          <pc:sldMk cId="3733922293" sldId="2850"/>
        </pc:sldMkLst>
        <pc:spChg chg="mod">
          <ac:chgData name="Languillat Amaury" userId="5df8e845-3ff3-43f6-bef4-042d3a4dbe7c" providerId="ADAL" clId="{8298A498-396A-451C-BF52-7A764A0DDEFC}" dt="2020-10-30T09:32:20.227" v="7949" actId="20577"/>
          <ac:spMkLst>
            <pc:docMk/>
            <pc:sldMk cId="3733922293" sldId="2850"/>
            <ac:spMk id="4" creationId="{497CB03C-EEBA-4A35-A220-CD3A73B57C18}"/>
          </ac:spMkLst>
        </pc:spChg>
        <pc:spChg chg="mod">
          <ac:chgData name="Languillat Amaury" userId="5df8e845-3ff3-43f6-bef4-042d3a4dbe7c" providerId="ADAL" clId="{8298A498-396A-451C-BF52-7A764A0DDEFC}" dt="2020-10-30T09:32:23.351" v="7952" actId="20577"/>
          <ac:spMkLst>
            <pc:docMk/>
            <pc:sldMk cId="3733922293" sldId="2850"/>
            <ac:spMk id="5" creationId="{7EAA0A5F-B06F-4542-9868-3601A2882B14}"/>
          </ac:spMkLst>
        </pc:spChg>
        <pc:spChg chg="mod">
          <ac:chgData name="Languillat Amaury" userId="5df8e845-3ff3-43f6-bef4-042d3a4dbe7c" providerId="ADAL" clId="{8298A498-396A-451C-BF52-7A764A0DDEFC}" dt="2020-10-29T14:39:40.279" v="1531" actId="20577"/>
          <ac:spMkLst>
            <pc:docMk/>
            <pc:sldMk cId="3733922293" sldId="2850"/>
            <ac:spMk id="6" creationId="{637EA909-680F-484F-90B3-B85701CD00B8}"/>
          </ac:spMkLst>
        </pc:spChg>
        <pc:spChg chg="mod">
          <ac:chgData name="Languillat Amaury" userId="5df8e845-3ff3-43f6-bef4-042d3a4dbe7c" providerId="ADAL" clId="{8298A498-396A-451C-BF52-7A764A0DDEFC}" dt="2020-10-30T09:32:33.335" v="7954" actId="27636"/>
          <ac:spMkLst>
            <pc:docMk/>
            <pc:sldMk cId="3733922293" sldId="2850"/>
            <ac:spMk id="7" creationId="{DC8AC345-5B27-4A99-B1A9-BC6F36386C97}"/>
          </ac:spMkLst>
        </pc:spChg>
        <pc:spChg chg="mod">
          <ac:chgData name="Languillat Amaury" userId="5df8e845-3ff3-43f6-bef4-042d3a4dbe7c" providerId="ADAL" clId="{8298A498-396A-451C-BF52-7A764A0DDEFC}" dt="2020-10-29T21:36:24.379" v="3733" actId="13926"/>
          <ac:spMkLst>
            <pc:docMk/>
            <pc:sldMk cId="3733922293" sldId="2850"/>
            <ac:spMk id="8" creationId="{D5004AC1-21BA-4631-8FF7-E9FE718CA3F3}"/>
          </ac:spMkLst>
        </pc:spChg>
        <pc:spChg chg="mod">
          <ac:chgData name="Languillat Amaury" userId="5df8e845-3ff3-43f6-bef4-042d3a4dbe7c" providerId="ADAL" clId="{8298A498-396A-451C-BF52-7A764A0DDEFC}" dt="2020-10-30T09:32:39.768" v="7957" actId="20577"/>
          <ac:spMkLst>
            <pc:docMk/>
            <pc:sldMk cId="3733922293" sldId="2850"/>
            <ac:spMk id="9" creationId="{0FEDDB3F-60E3-48C2-AAFE-1E6EAD08AF1E}"/>
          </ac:spMkLst>
        </pc:spChg>
        <pc:spChg chg="add del">
          <ac:chgData name="Languillat Amaury" userId="5df8e845-3ff3-43f6-bef4-042d3a4dbe7c" providerId="ADAL" clId="{8298A498-396A-451C-BF52-7A764A0DDEFC}" dt="2020-10-29T21:36:03.862" v="3724" actId="478"/>
          <ac:spMkLst>
            <pc:docMk/>
            <pc:sldMk cId="3733922293" sldId="2850"/>
            <ac:spMk id="12" creationId="{BBAC4596-116F-43EB-B2BE-9F826F20C7DD}"/>
          </ac:spMkLst>
        </pc:spChg>
        <pc:spChg chg="add del">
          <ac:chgData name="Languillat Amaury" userId="5df8e845-3ff3-43f6-bef4-042d3a4dbe7c" providerId="ADAL" clId="{8298A498-396A-451C-BF52-7A764A0DDEFC}" dt="2020-10-29T21:36:01.662" v="3723" actId="478"/>
          <ac:spMkLst>
            <pc:docMk/>
            <pc:sldMk cId="3733922293" sldId="2850"/>
            <ac:spMk id="14" creationId="{0E987D77-F0FD-472C-BA72-FA8DC31BB5F6}"/>
          </ac:spMkLst>
        </pc:spChg>
      </pc:sldChg>
      <pc:sldChg chg="addSp delSp modSp add mod">
        <pc:chgData name="Languillat Amaury" userId="5df8e845-3ff3-43f6-bef4-042d3a4dbe7c" providerId="ADAL" clId="{8298A498-396A-451C-BF52-7A764A0DDEFC}" dt="2020-10-30T16:35:14.453" v="8821" actId="20577"/>
        <pc:sldMkLst>
          <pc:docMk/>
          <pc:sldMk cId="2052284562" sldId="2851"/>
        </pc:sldMkLst>
        <pc:spChg chg="mod">
          <ac:chgData name="Languillat Amaury" userId="5df8e845-3ff3-43f6-bef4-042d3a4dbe7c" providerId="ADAL" clId="{8298A498-396A-451C-BF52-7A764A0DDEFC}" dt="2020-10-30T07:55:33.279" v="7726" actId="108"/>
          <ac:spMkLst>
            <pc:docMk/>
            <pc:sldMk cId="2052284562" sldId="2851"/>
            <ac:spMk id="4" creationId="{497CB03C-EEBA-4A35-A220-CD3A73B57C18}"/>
          </ac:spMkLst>
        </pc:spChg>
        <pc:spChg chg="mod">
          <ac:chgData name="Languillat Amaury" userId="5df8e845-3ff3-43f6-bef4-042d3a4dbe7c" providerId="ADAL" clId="{8298A498-396A-451C-BF52-7A764A0DDEFC}" dt="2020-10-29T14:42:36.780" v="1665" actId="20577"/>
          <ac:spMkLst>
            <pc:docMk/>
            <pc:sldMk cId="2052284562" sldId="2851"/>
            <ac:spMk id="5" creationId="{7EAA0A5F-B06F-4542-9868-3601A2882B14}"/>
          </ac:spMkLst>
        </pc:spChg>
        <pc:spChg chg="mod">
          <ac:chgData name="Languillat Amaury" userId="5df8e845-3ff3-43f6-bef4-042d3a4dbe7c" providerId="ADAL" clId="{8298A498-396A-451C-BF52-7A764A0DDEFC}" dt="2020-10-29T21:36:52.709" v="3746" actId="13926"/>
          <ac:spMkLst>
            <pc:docMk/>
            <pc:sldMk cId="2052284562" sldId="2851"/>
            <ac:spMk id="8" creationId="{D5004AC1-21BA-4631-8FF7-E9FE718CA3F3}"/>
          </ac:spMkLst>
        </pc:spChg>
        <pc:spChg chg="mod">
          <ac:chgData name="Languillat Amaury" userId="5df8e845-3ff3-43f6-bef4-042d3a4dbe7c" providerId="ADAL" clId="{8298A498-396A-451C-BF52-7A764A0DDEFC}" dt="2020-10-30T16:35:14.453" v="8821" actId="20577"/>
          <ac:spMkLst>
            <pc:docMk/>
            <pc:sldMk cId="2052284562" sldId="2851"/>
            <ac:spMk id="9" creationId="{0FEDDB3F-60E3-48C2-AAFE-1E6EAD08AF1E}"/>
          </ac:spMkLst>
        </pc:spChg>
        <pc:spChg chg="add del mod">
          <ac:chgData name="Languillat Amaury" userId="5df8e845-3ff3-43f6-bef4-042d3a4dbe7c" providerId="ADAL" clId="{8298A498-396A-451C-BF52-7A764A0DDEFC}" dt="2020-10-29T21:36:31.829" v="3735" actId="478"/>
          <ac:spMkLst>
            <pc:docMk/>
            <pc:sldMk cId="2052284562" sldId="2851"/>
            <ac:spMk id="12" creationId="{9328344A-C2EF-4D0D-B864-BC60314873A8}"/>
          </ac:spMkLst>
        </pc:spChg>
        <pc:spChg chg="add del mod">
          <ac:chgData name="Languillat Amaury" userId="5df8e845-3ff3-43f6-bef4-042d3a4dbe7c" providerId="ADAL" clId="{8298A498-396A-451C-BF52-7A764A0DDEFC}" dt="2020-10-30T07:55:39.099" v="7728" actId="478"/>
          <ac:spMkLst>
            <pc:docMk/>
            <pc:sldMk cId="2052284562" sldId="2851"/>
            <ac:spMk id="14" creationId="{5B6C2022-E259-49D9-94B9-0416BD44F046}"/>
          </ac:spMkLst>
        </pc:spChg>
      </pc:sldChg>
      <pc:sldChg chg="addSp delSp modSp add mod">
        <pc:chgData name="Languillat Amaury" userId="5df8e845-3ff3-43f6-bef4-042d3a4dbe7c" providerId="ADAL" clId="{8298A498-396A-451C-BF52-7A764A0DDEFC}" dt="2020-10-29T21:37:38.550" v="3773" actId="478"/>
        <pc:sldMkLst>
          <pc:docMk/>
          <pc:sldMk cId="4207775944" sldId="2852"/>
        </pc:sldMkLst>
        <pc:spChg chg="mod">
          <ac:chgData name="Languillat Amaury" userId="5df8e845-3ff3-43f6-bef4-042d3a4dbe7c" providerId="ADAL" clId="{8298A498-396A-451C-BF52-7A764A0DDEFC}" dt="2020-10-29T14:44:02.922" v="1716" actId="313"/>
          <ac:spMkLst>
            <pc:docMk/>
            <pc:sldMk cId="4207775944" sldId="2852"/>
            <ac:spMk id="4" creationId="{497CB03C-EEBA-4A35-A220-CD3A73B57C18}"/>
          </ac:spMkLst>
        </pc:spChg>
        <pc:spChg chg="mod">
          <ac:chgData name="Languillat Amaury" userId="5df8e845-3ff3-43f6-bef4-042d3a4dbe7c" providerId="ADAL" clId="{8298A498-396A-451C-BF52-7A764A0DDEFC}" dt="2020-10-29T14:43:32.843" v="1703" actId="20577"/>
          <ac:spMkLst>
            <pc:docMk/>
            <pc:sldMk cId="4207775944" sldId="2852"/>
            <ac:spMk id="5" creationId="{7EAA0A5F-B06F-4542-9868-3601A2882B14}"/>
          </ac:spMkLst>
        </pc:spChg>
        <pc:spChg chg="mod">
          <ac:chgData name="Languillat Amaury" userId="5df8e845-3ff3-43f6-bef4-042d3a4dbe7c" providerId="ADAL" clId="{8298A498-396A-451C-BF52-7A764A0DDEFC}" dt="2020-10-29T14:43:46.078" v="1713" actId="20577"/>
          <ac:spMkLst>
            <pc:docMk/>
            <pc:sldMk cId="4207775944" sldId="2852"/>
            <ac:spMk id="6" creationId="{637EA909-680F-484F-90B3-B85701CD00B8}"/>
          </ac:spMkLst>
        </pc:spChg>
        <pc:spChg chg="mod">
          <ac:chgData name="Languillat Amaury" userId="5df8e845-3ff3-43f6-bef4-042d3a4dbe7c" providerId="ADAL" clId="{8298A498-396A-451C-BF52-7A764A0DDEFC}" dt="2020-10-29T21:37:07.457" v="3758" actId="13926"/>
          <ac:spMkLst>
            <pc:docMk/>
            <pc:sldMk cId="4207775944" sldId="2852"/>
            <ac:spMk id="8" creationId="{D5004AC1-21BA-4631-8FF7-E9FE718CA3F3}"/>
          </ac:spMkLst>
        </pc:spChg>
        <pc:spChg chg="add del">
          <ac:chgData name="Languillat Amaury" userId="5df8e845-3ff3-43f6-bef4-042d3a4dbe7c" providerId="ADAL" clId="{8298A498-396A-451C-BF52-7A764A0DDEFC}" dt="2020-10-29T21:37:38.550" v="3773" actId="478"/>
          <ac:spMkLst>
            <pc:docMk/>
            <pc:sldMk cId="4207775944" sldId="2852"/>
            <ac:spMk id="12" creationId="{3882B0C8-8694-4945-AA90-555FEE89D2FC}"/>
          </ac:spMkLst>
        </pc:spChg>
        <pc:spChg chg="add del">
          <ac:chgData name="Languillat Amaury" userId="5df8e845-3ff3-43f6-bef4-042d3a4dbe7c" providerId="ADAL" clId="{8298A498-396A-451C-BF52-7A764A0DDEFC}" dt="2020-10-29T21:37:36.578" v="3772" actId="478"/>
          <ac:spMkLst>
            <pc:docMk/>
            <pc:sldMk cId="4207775944" sldId="2852"/>
            <ac:spMk id="14" creationId="{4D6A152D-CE16-4DEB-A38C-582C66BE1F60}"/>
          </ac:spMkLst>
        </pc:spChg>
      </pc:sldChg>
      <pc:sldChg chg="addSp delSp modSp add mod">
        <pc:chgData name="Languillat Amaury" userId="5df8e845-3ff3-43f6-bef4-042d3a4dbe7c" providerId="ADAL" clId="{8298A498-396A-451C-BF52-7A764A0DDEFC}" dt="2020-10-29T21:37:33.180" v="3771" actId="478"/>
        <pc:sldMkLst>
          <pc:docMk/>
          <pc:sldMk cId="81988713" sldId="2853"/>
        </pc:sldMkLst>
        <pc:spChg chg="mod">
          <ac:chgData name="Languillat Amaury" userId="5df8e845-3ff3-43f6-bef4-042d3a4dbe7c" providerId="ADAL" clId="{8298A498-396A-451C-BF52-7A764A0DDEFC}" dt="2020-10-29T14:44:22.647" v="1719" actId="20577"/>
          <ac:spMkLst>
            <pc:docMk/>
            <pc:sldMk cId="81988713" sldId="2853"/>
            <ac:spMk id="4" creationId="{497CB03C-EEBA-4A35-A220-CD3A73B57C18}"/>
          </ac:spMkLst>
        </pc:spChg>
        <pc:spChg chg="mod">
          <ac:chgData name="Languillat Amaury" userId="5df8e845-3ff3-43f6-bef4-042d3a4dbe7c" providerId="ADAL" clId="{8298A498-396A-451C-BF52-7A764A0DDEFC}" dt="2020-10-29T14:44:28.595" v="1722" actId="20577"/>
          <ac:spMkLst>
            <pc:docMk/>
            <pc:sldMk cId="81988713" sldId="2853"/>
            <ac:spMk id="5" creationId="{7EAA0A5F-B06F-4542-9868-3601A2882B14}"/>
          </ac:spMkLst>
        </pc:spChg>
        <pc:spChg chg="mod">
          <ac:chgData name="Languillat Amaury" userId="5df8e845-3ff3-43f6-bef4-042d3a4dbe7c" providerId="ADAL" clId="{8298A498-396A-451C-BF52-7A764A0DDEFC}" dt="2020-10-29T21:37:29.656" v="3769" actId="13926"/>
          <ac:spMkLst>
            <pc:docMk/>
            <pc:sldMk cId="81988713" sldId="2853"/>
            <ac:spMk id="8" creationId="{D5004AC1-21BA-4631-8FF7-E9FE718CA3F3}"/>
          </ac:spMkLst>
        </pc:spChg>
        <pc:spChg chg="add del">
          <ac:chgData name="Languillat Amaury" userId="5df8e845-3ff3-43f6-bef4-042d3a4dbe7c" providerId="ADAL" clId="{8298A498-396A-451C-BF52-7A764A0DDEFC}" dt="2020-10-29T21:37:33.180" v="3771" actId="478"/>
          <ac:spMkLst>
            <pc:docMk/>
            <pc:sldMk cId="81988713" sldId="2853"/>
            <ac:spMk id="12" creationId="{076A6BA8-6049-48E2-860F-C81ACA86DC89}"/>
          </ac:spMkLst>
        </pc:spChg>
        <pc:spChg chg="add del">
          <ac:chgData name="Languillat Amaury" userId="5df8e845-3ff3-43f6-bef4-042d3a4dbe7c" providerId="ADAL" clId="{8298A498-396A-451C-BF52-7A764A0DDEFC}" dt="2020-10-29T21:37:31.111" v="3770" actId="478"/>
          <ac:spMkLst>
            <pc:docMk/>
            <pc:sldMk cId="81988713" sldId="2853"/>
            <ac:spMk id="14" creationId="{AFA97B29-DDEA-47A2-AED2-D25BD5F523C5}"/>
          </ac:spMkLst>
        </pc:spChg>
      </pc:sldChg>
      <pc:sldChg chg="addSp add del mod">
        <pc:chgData name="Languillat Amaury" userId="5df8e845-3ff3-43f6-bef4-042d3a4dbe7c" providerId="ADAL" clId="{8298A498-396A-451C-BF52-7A764A0DDEFC}" dt="2020-10-29T14:56:29.616" v="1877" actId="47"/>
        <pc:sldMkLst>
          <pc:docMk/>
          <pc:sldMk cId="2339342746" sldId="2854"/>
        </pc:sldMkLst>
        <pc:spChg chg="add">
          <ac:chgData name="Languillat Amaury" userId="5df8e845-3ff3-43f6-bef4-042d3a4dbe7c" providerId="ADAL" clId="{8298A498-396A-451C-BF52-7A764A0DDEFC}" dt="2020-10-29T10:25:57.891" v="1047" actId="22"/>
          <ac:spMkLst>
            <pc:docMk/>
            <pc:sldMk cId="2339342746" sldId="2854"/>
            <ac:spMk id="4" creationId="{D55836CA-CF1B-4064-9C9F-6403C825E238}"/>
          </ac:spMkLst>
        </pc:spChg>
        <pc:spChg chg="add">
          <ac:chgData name="Languillat Amaury" userId="5df8e845-3ff3-43f6-bef4-042d3a4dbe7c" providerId="ADAL" clId="{8298A498-396A-451C-BF52-7A764A0DDEFC}" dt="2020-10-29T10:25:57.891" v="1047" actId="22"/>
          <ac:spMkLst>
            <pc:docMk/>
            <pc:sldMk cId="2339342746" sldId="2854"/>
            <ac:spMk id="5" creationId="{13DF4E59-DF30-4D4A-9112-03C2A4C99F14}"/>
          </ac:spMkLst>
        </pc:spChg>
      </pc:sldChg>
      <pc:sldChg chg="addSp delSp modSp add mod chgLayout">
        <pc:chgData name="Languillat Amaury" userId="5df8e845-3ff3-43f6-bef4-042d3a4dbe7c" providerId="ADAL" clId="{8298A498-396A-451C-BF52-7A764A0DDEFC}" dt="2020-10-30T16:14:41.680" v="8732" actId="700"/>
        <pc:sldMkLst>
          <pc:docMk/>
          <pc:sldMk cId="3651225351" sldId="2855"/>
        </pc:sldMkLst>
        <pc:spChg chg="mod ord">
          <ac:chgData name="Languillat Amaury" userId="5df8e845-3ff3-43f6-bef4-042d3a4dbe7c" providerId="ADAL" clId="{8298A498-396A-451C-BF52-7A764A0DDEFC}" dt="2020-10-30T16:14:41.680" v="8732" actId="700"/>
          <ac:spMkLst>
            <pc:docMk/>
            <pc:sldMk cId="3651225351" sldId="2855"/>
            <ac:spMk id="2" creationId="{6D49F050-B0CE-402D-841B-07F769952057}"/>
          </ac:spMkLst>
        </pc:spChg>
        <pc:spChg chg="mod ord">
          <ac:chgData name="Languillat Amaury" userId="5df8e845-3ff3-43f6-bef4-042d3a4dbe7c" providerId="ADAL" clId="{8298A498-396A-451C-BF52-7A764A0DDEFC}" dt="2020-10-30T16:14:41.680" v="8732" actId="700"/>
          <ac:spMkLst>
            <pc:docMk/>
            <pc:sldMk cId="3651225351" sldId="2855"/>
            <ac:spMk id="3" creationId="{22DA20DC-A188-4C9D-B1F9-5526B253B7E1}"/>
          </ac:spMkLst>
        </pc:spChg>
        <pc:spChg chg="mod ord">
          <ac:chgData name="Languillat Amaury" userId="5df8e845-3ff3-43f6-bef4-042d3a4dbe7c" providerId="ADAL" clId="{8298A498-396A-451C-BF52-7A764A0DDEFC}" dt="2020-10-30T16:14:41.680" v="8732" actId="700"/>
          <ac:spMkLst>
            <pc:docMk/>
            <pc:sldMk cId="3651225351" sldId="2855"/>
            <ac:spMk id="4" creationId="{FD90EDE6-5C80-4CE5-BA02-BFE1E1EBA838}"/>
          </ac:spMkLst>
        </pc:spChg>
        <pc:spChg chg="add del">
          <ac:chgData name="Languillat Amaury" userId="5df8e845-3ff3-43f6-bef4-042d3a4dbe7c" providerId="ADAL" clId="{8298A498-396A-451C-BF52-7A764A0DDEFC}" dt="2020-10-30T15:28:59.898" v="8325" actId="478"/>
          <ac:spMkLst>
            <pc:docMk/>
            <pc:sldMk cId="3651225351" sldId="2855"/>
            <ac:spMk id="5" creationId="{712C1383-6730-453A-9F67-810920F7FBE6}"/>
          </ac:spMkLst>
        </pc:spChg>
        <pc:spChg chg="add del">
          <ac:chgData name="Languillat Amaury" userId="5df8e845-3ff3-43f6-bef4-042d3a4dbe7c" providerId="ADAL" clId="{8298A498-396A-451C-BF52-7A764A0DDEFC}" dt="2020-10-30T15:13:52.396" v="8016" actId="478"/>
          <ac:spMkLst>
            <pc:docMk/>
            <pc:sldMk cId="3651225351" sldId="2855"/>
            <ac:spMk id="6" creationId="{AF654CBA-0428-4AA4-92E6-6FA352DFC3BB}"/>
          </ac:spMkLst>
        </pc:spChg>
        <pc:spChg chg="add del">
          <ac:chgData name="Languillat Amaury" userId="5df8e845-3ff3-43f6-bef4-042d3a4dbe7c" providerId="ADAL" clId="{8298A498-396A-451C-BF52-7A764A0DDEFC}" dt="2020-10-30T15:13:54.609" v="8017" actId="478"/>
          <ac:spMkLst>
            <pc:docMk/>
            <pc:sldMk cId="3651225351" sldId="2855"/>
            <ac:spMk id="7" creationId="{0260F798-597A-436C-817C-3002E9E621E6}"/>
          </ac:spMkLst>
        </pc:spChg>
        <pc:spChg chg="mod ord">
          <ac:chgData name="Languillat Amaury" userId="5df8e845-3ff3-43f6-bef4-042d3a4dbe7c" providerId="ADAL" clId="{8298A498-396A-451C-BF52-7A764A0DDEFC}" dt="2020-10-30T16:14:41.680" v="8732" actId="700"/>
          <ac:spMkLst>
            <pc:docMk/>
            <pc:sldMk cId="3651225351" sldId="2855"/>
            <ac:spMk id="10" creationId="{3CDF405B-327A-4834-97EC-C96761B63492}"/>
          </ac:spMkLst>
        </pc:spChg>
      </pc:sldChg>
      <pc:sldChg chg="addSp delSp modSp add mod chgLayout">
        <pc:chgData name="Languillat Amaury" userId="5df8e845-3ff3-43f6-bef4-042d3a4dbe7c" providerId="ADAL" clId="{8298A498-396A-451C-BF52-7A764A0DDEFC}" dt="2020-10-30T16:39:13.196" v="8865" actId="20577"/>
        <pc:sldMkLst>
          <pc:docMk/>
          <pc:sldMk cId="4172518894" sldId="2856"/>
        </pc:sldMkLst>
        <pc:spChg chg="mod ord">
          <ac:chgData name="Languillat Amaury" userId="5df8e845-3ff3-43f6-bef4-042d3a4dbe7c" providerId="ADAL" clId="{8298A498-396A-451C-BF52-7A764A0DDEFC}" dt="2020-10-30T16:14:53.053" v="8736" actId="700"/>
          <ac:spMkLst>
            <pc:docMk/>
            <pc:sldMk cId="4172518894" sldId="2856"/>
            <ac:spMk id="2" creationId="{E6ACBF67-F54E-4F75-9F01-C4D637807802}"/>
          </ac:spMkLst>
        </pc:spChg>
        <pc:spChg chg="mod ord">
          <ac:chgData name="Languillat Amaury" userId="5df8e845-3ff3-43f6-bef4-042d3a4dbe7c" providerId="ADAL" clId="{8298A498-396A-451C-BF52-7A764A0DDEFC}" dt="2020-10-30T16:14:53.053" v="8736" actId="700"/>
          <ac:spMkLst>
            <pc:docMk/>
            <pc:sldMk cId="4172518894" sldId="2856"/>
            <ac:spMk id="3" creationId="{261B5060-B5AE-47C6-8F38-1799B0ECB6DB}"/>
          </ac:spMkLst>
        </pc:spChg>
        <pc:spChg chg="add del">
          <ac:chgData name="Languillat Amaury" userId="5df8e845-3ff3-43f6-bef4-042d3a4dbe7c" providerId="ADAL" clId="{8298A498-396A-451C-BF52-7A764A0DDEFC}" dt="2020-10-30T16:14:57.499" v="8737" actId="478"/>
          <ac:spMkLst>
            <pc:docMk/>
            <pc:sldMk cId="4172518894" sldId="2856"/>
            <ac:spMk id="4" creationId="{29B56155-8D20-48A6-95B3-6120D16C87D8}"/>
          </ac:spMkLst>
        </pc:spChg>
        <pc:spChg chg="add del mod">
          <ac:chgData name="Languillat Amaury" userId="5df8e845-3ff3-43f6-bef4-042d3a4dbe7c" providerId="ADAL" clId="{8298A498-396A-451C-BF52-7A764A0DDEFC}" dt="2020-10-30T15:29:11.433" v="8326" actId="478"/>
          <ac:spMkLst>
            <pc:docMk/>
            <pc:sldMk cId="4172518894" sldId="2856"/>
            <ac:spMk id="5" creationId="{76AF56CC-67FD-45F2-8014-8C2DBC9CCB1A}"/>
          </ac:spMkLst>
        </pc:spChg>
        <pc:spChg chg="add">
          <ac:chgData name="Languillat Amaury" userId="5df8e845-3ff3-43f6-bef4-042d3a4dbe7c" providerId="ADAL" clId="{8298A498-396A-451C-BF52-7A764A0DDEFC}" dt="2020-10-29T22:22:46.295" v="7456" actId="22"/>
          <ac:spMkLst>
            <pc:docMk/>
            <pc:sldMk cId="4172518894" sldId="2856"/>
            <ac:spMk id="6" creationId="{F5DA7803-8253-42BF-A84F-3692C036FBA7}"/>
          </ac:spMkLst>
        </pc:spChg>
        <pc:spChg chg="mod ord">
          <ac:chgData name="Languillat Amaury" userId="5df8e845-3ff3-43f6-bef4-042d3a4dbe7c" providerId="ADAL" clId="{8298A498-396A-451C-BF52-7A764A0DDEFC}" dt="2020-10-30T16:14:53.053" v="8736" actId="700"/>
          <ac:spMkLst>
            <pc:docMk/>
            <pc:sldMk cId="4172518894" sldId="2856"/>
            <ac:spMk id="10" creationId="{034465FD-75A7-4CDE-AA93-ADF75C77AC22}"/>
          </ac:spMkLst>
        </pc:spChg>
        <pc:spChg chg="mod ord">
          <ac:chgData name="Languillat Amaury" userId="5df8e845-3ff3-43f6-bef4-042d3a4dbe7c" providerId="ADAL" clId="{8298A498-396A-451C-BF52-7A764A0DDEFC}" dt="2020-10-30T16:39:13.196" v="8865" actId="20577"/>
          <ac:spMkLst>
            <pc:docMk/>
            <pc:sldMk cId="4172518894" sldId="2856"/>
            <ac:spMk id="12" creationId="{9E0AB405-328C-425F-AFDE-FAE48761B566}"/>
          </ac:spMkLst>
        </pc:spChg>
        <pc:spChg chg="add del mod">
          <ac:chgData name="Languillat Amaury" userId="5df8e845-3ff3-43f6-bef4-042d3a4dbe7c" providerId="ADAL" clId="{8298A498-396A-451C-BF52-7A764A0DDEFC}" dt="2020-10-30T16:14:46.957" v="8734"/>
          <ac:spMkLst>
            <pc:docMk/>
            <pc:sldMk cId="4172518894" sldId="2856"/>
            <ac:spMk id="16" creationId="{95007898-ED65-4417-B55E-8603DB148881}"/>
          </ac:spMkLst>
        </pc:spChg>
        <pc:spChg chg="add del mod">
          <ac:chgData name="Languillat Amaury" userId="5df8e845-3ff3-43f6-bef4-042d3a4dbe7c" providerId="ADAL" clId="{8298A498-396A-451C-BF52-7A764A0DDEFC}" dt="2020-10-30T16:14:46.957" v="8734"/>
          <ac:spMkLst>
            <pc:docMk/>
            <pc:sldMk cId="4172518894" sldId="2856"/>
            <ac:spMk id="17" creationId="{ECE34C00-CF84-45B0-8E92-8214B0DBEDDB}"/>
          </ac:spMkLst>
        </pc:spChg>
        <pc:spChg chg="add del mod">
          <ac:chgData name="Languillat Amaury" userId="5df8e845-3ff3-43f6-bef4-042d3a4dbe7c" providerId="ADAL" clId="{8298A498-396A-451C-BF52-7A764A0DDEFC}" dt="2020-10-30T16:14:46.957" v="8734"/>
          <ac:spMkLst>
            <pc:docMk/>
            <pc:sldMk cId="4172518894" sldId="2856"/>
            <ac:spMk id="18" creationId="{C42292DA-8D94-4137-9E8F-2FEE700E0AD2}"/>
          </ac:spMkLst>
        </pc:spChg>
        <pc:spChg chg="add del mod">
          <ac:chgData name="Languillat Amaury" userId="5df8e845-3ff3-43f6-bef4-042d3a4dbe7c" providerId="ADAL" clId="{8298A498-396A-451C-BF52-7A764A0DDEFC}" dt="2020-10-30T16:14:46.957" v="8734"/>
          <ac:spMkLst>
            <pc:docMk/>
            <pc:sldMk cId="4172518894" sldId="2856"/>
            <ac:spMk id="20" creationId="{8BAFA200-DD2B-4CD4-9FEB-E5EB56976152}"/>
          </ac:spMkLst>
        </pc:spChg>
        <pc:spChg chg="add del mod">
          <ac:chgData name="Languillat Amaury" userId="5df8e845-3ff3-43f6-bef4-042d3a4dbe7c" providerId="ADAL" clId="{8298A498-396A-451C-BF52-7A764A0DDEFC}" dt="2020-10-30T16:14:46.957" v="8734"/>
          <ac:spMkLst>
            <pc:docMk/>
            <pc:sldMk cId="4172518894" sldId="2856"/>
            <ac:spMk id="21" creationId="{81E042B2-919B-497E-9189-9142EAE0E19E}"/>
          </ac:spMkLst>
        </pc:spChg>
        <pc:spChg chg="add del mod">
          <ac:chgData name="Languillat Amaury" userId="5df8e845-3ff3-43f6-bef4-042d3a4dbe7c" providerId="ADAL" clId="{8298A498-396A-451C-BF52-7A764A0DDEFC}" dt="2020-10-30T16:14:46.957" v="8734"/>
          <ac:spMkLst>
            <pc:docMk/>
            <pc:sldMk cId="4172518894" sldId="2856"/>
            <ac:spMk id="22" creationId="{8EEAC5F0-647D-4C6F-8A9F-F64A617772EE}"/>
          </ac:spMkLst>
        </pc:spChg>
        <pc:spChg chg="add del mod">
          <ac:chgData name="Languillat Amaury" userId="5df8e845-3ff3-43f6-bef4-042d3a4dbe7c" providerId="ADAL" clId="{8298A498-396A-451C-BF52-7A764A0DDEFC}" dt="2020-10-30T16:14:46.957" v="8734"/>
          <ac:spMkLst>
            <pc:docMk/>
            <pc:sldMk cId="4172518894" sldId="2856"/>
            <ac:spMk id="23" creationId="{A7FD6353-C62B-4931-903D-2C22B8CEABBC}"/>
          </ac:spMkLst>
        </pc:spChg>
        <pc:spChg chg="add del mod">
          <ac:chgData name="Languillat Amaury" userId="5df8e845-3ff3-43f6-bef4-042d3a4dbe7c" providerId="ADAL" clId="{8298A498-396A-451C-BF52-7A764A0DDEFC}" dt="2020-10-30T16:14:46.957" v="8734"/>
          <ac:spMkLst>
            <pc:docMk/>
            <pc:sldMk cId="4172518894" sldId="2856"/>
            <ac:spMk id="24" creationId="{AF531FB2-E0EF-4A67-A381-FF3DF62308C9}"/>
          </ac:spMkLst>
        </pc:spChg>
        <pc:spChg chg="add del mod">
          <ac:chgData name="Languillat Amaury" userId="5df8e845-3ff3-43f6-bef4-042d3a4dbe7c" providerId="ADAL" clId="{8298A498-396A-451C-BF52-7A764A0DDEFC}" dt="2020-10-30T16:14:46.957" v="8734"/>
          <ac:spMkLst>
            <pc:docMk/>
            <pc:sldMk cId="4172518894" sldId="2856"/>
            <ac:spMk id="25" creationId="{0F0AB9D6-DFC3-431E-9F06-35DDF842C7A2}"/>
          </ac:spMkLst>
        </pc:spChg>
        <pc:spChg chg="add del mod">
          <ac:chgData name="Languillat Amaury" userId="5df8e845-3ff3-43f6-bef4-042d3a4dbe7c" providerId="ADAL" clId="{8298A498-396A-451C-BF52-7A764A0DDEFC}" dt="2020-10-30T16:14:46.957" v="8734"/>
          <ac:spMkLst>
            <pc:docMk/>
            <pc:sldMk cId="4172518894" sldId="2856"/>
            <ac:spMk id="26" creationId="{505030C1-29A2-44B7-8C62-5E2CDAB86254}"/>
          </ac:spMkLst>
        </pc:spChg>
        <pc:spChg chg="add del mod">
          <ac:chgData name="Languillat Amaury" userId="5df8e845-3ff3-43f6-bef4-042d3a4dbe7c" providerId="ADAL" clId="{8298A498-396A-451C-BF52-7A764A0DDEFC}" dt="2020-10-30T16:14:46.957" v="8734"/>
          <ac:spMkLst>
            <pc:docMk/>
            <pc:sldMk cId="4172518894" sldId="2856"/>
            <ac:spMk id="27" creationId="{DDA420D1-1F74-46F7-A650-255657B1397E}"/>
          </ac:spMkLst>
        </pc:spChg>
        <pc:spChg chg="add del mod">
          <ac:chgData name="Languillat Amaury" userId="5df8e845-3ff3-43f6-bef4-042d3a4dbe7c" providerId="ADAL" clId="{8298A498-396A-451C-BF52-7A764A0DDEFC}" dt="2020-10-30T16:14:46.957" v="8734"/>
          <ac:spMkLst>
            <pc:docMk/>
            <pc:sldMk cId="4172518894" sldId="2856"/>
            <ac:spMk id="28" creationId="{A803C52E-4AF7-4026-B21A-F03D62FA3E74}"/>
          </ac:spMkLst>
        </pc:spChg>
        <pc:spChg chg="add del mod">
          <ac:chgData name="Languillat Amaury" userId="5df8e845-3ff3-43f6-bef4-042d3a4dbe7c" providerId="ADAL" clId="{8298A498-396A-451C-BF52-7A764A0DDEFC}" dt="2020-10-30T16:14:46.957" v="8734"/>
          <ac:spMkLst>
            <pc:docMk/>
            <pc:sldMk cId="4172518894" sldId="2856"/>
            <ac:spMk id="29" creationId="{6A8AC856-DDDC-4ADB-8F19-EC18B5031DF0}"/>
          </ac:spMkLst>
        </pc:spChg>
        <pc:spChg chg="add del mod">
          <ac:chgData name="Languillat Amaury" userId="5df8e845-3ff3-43f6-bef4-042d3a4dbe7c" providerId="ADAL" clId="{8298A498-396A-451C-BF52-7A764A0DDEFC}" dt="2020-10-30T16:14:46.957" v="8734"/>
          <ac:spMkLst>
            <pc:docMk/>
            <pc:sldMk cId="4172518894" sldId="2856"/>
            <ac:spMk id="30" creationId="{DA92E1BE-495B-4D8A-8A87-BFE2F1A3FBCD}"/>
          </ac:spMkLst>
        </pc:spChg>
        <pc:spChg chg="add del mod">
          <ac:chgData name="Languillat Amaury" userId="5df8e845-3ff3-43f6-bef4-042d3a4dbe7c" providerId="ADAL" clId="{8298A498-396A-451C-BF52-7A764A0DDEFC}" dt="2020-10-30T16:14:46.957" v="8734"/>
          <ac:spMkLst>
            <pc:docMk/>
            <pc:sldMk cId="4172518894" sldId="2856"/>
            <ac:spMk id="31" creationId="{5063E5C2-9CD0-43A3-8659-3E9E6F3B7F36}"/>
          </ac:spMkLst>
        </pc:spChg>
        <pc:spChg chg="add del mod">
          <ac:chgData name="Languillat Amaury" userId="5df8e845-3ff3-43f6-bef4-042d3a4dbe7c" providerId="ADAL" clId="{8298A498-396A-451C-BF52-7A764A0DDEFC}" dt="2020-10-30T16:14:46.957" v="8734"/>
          <ac:spMkLst>
            <pc:docMk/>
            <pc:sldMk cId="4172518894" sldId="2856"/>
            <ac:spMk id="32" creationId="{4435E901-B977-4976-A548-9CD7EDC24101}"/>
          </ac:spMkLst>
        </pc:spChg>
        <pc:spChg chg="add del mod">
          <ac:chgData name="Languillat Amaury" userId="5df8e845-3ff3-43f6-bef4-042d3a4dbe7c" providerId="ADAL" clId="{8298A498-396A-451C-BF52-7A764A0DDEFC}" dt="2020-10-30T16:14:46.957" v="8734"/>
          <ac:spMkLst>
            <pc:docMk/>
            <pc:sldMk cId="4172518894" sldId="2856"/>
            <ac:spMk id="33" creationId="{5E9971CB-123D-4CD5-B5FF-D154BD3BA2A1}"/>
          </ac:spMkLst>
        </pc:spChg>
        <pc:spChg chg="add del mod">
          <ac:chgData name="Languillat Amaury" userId="5df8e845-3ff3-43f6-bef4-042d3a4dbe7c" providerId="ADAL" clId="{8298A498-396A-451C-BF52-7A764A0DDEFC}" dt="2020-10-30T16:14:46.957" v="8734"/>
          <ac:spMkLst>
            <pc:docMk/>
            <pc:sldMk cId="4172518894" sldId="2856"/>
            <ac:spMk id="34" creationId="{B3807374-463D-4F9B-A66B-D496D73FAA07}"/>
          </ac:spMkLst>
        </pc:spChg>
        <pc:cxnChg chg="add del mod">
          <ac:chgData name="Languillat Amaury" userId="5df8e845-3ff3-43f6-bef4-042d3a4dbe7c" providerId="ADAL" clId="{8298A498-396A-451C-BF52-7A764A0DDEFC}" dt="2020-10-30T16:14:46.957" v="8734"/>
          <ac:cxnSpMkLst>
            <pc:docMk/>
            <pc:sldMk cId="4172518894" sldId="2856"/>
            <ac:cxnSpMk id="9" creationId="{CF22BC6A-0F5F-4D22-B593-61CC94E4C26D}"/>
          </ac:cxnSpMkLst>
        </pc:cxnChg>
        <pc:cxnChg chg="add del mod">
          <ac:chgData name="Languillat Amaury" userId="5df8e845-3ff3-43f6-bef4-042d3a4dbe7c" providerId="ADAL" clId="{8298A498-396A-451C-BF52-7A764A0DDEFC}" dt="2020-10-30T16:14:46.957" v="8734"/>
          <ac:cxnSpMkLst>
            <pc:docMk/>
            <pc:sldMk cId="4172518894" sldId="2856"/>
            <ac:cxnSpMk id="11" creationId="{74F11DDE-3FAC-4088-9298-21E60047F254}"/>
          </ac:cxnSpMkLst>
        </pc:cxnChg>
        <pc:cxnChg chg="add del mod">
          <ac:chgData name="Languillat Amaury" userId="5df8e845-3ff3-43f6-bef4-042d3a4dbe7c" providerId="ADAL" clId="{8298A498-396A-451C-BF52-7A764A0DDEFC}" dt="2020-10-30T16:14:46.957" v="8734"/>
          <ac:cxnSpMkLst>
            <pc:docMk/>
            <pc:sldMk cId="4172518894" sldId="2856"/>
            <ac:cxnSpMk id="13" creationId="{76618094-B724-4403-B2DC-6F104EFA93C8}"/>
          </ac:cxnSpMkLst>
        </pc:cxnChg>
        <pc:cxnChg chg="add del mod">
          <ac:chgData name="Languillat Amaury" userId="5df8e845-3ff3-43f6-bef4-042d3a4dbe7c" providerId="ADAL" clId="{8298A498-396A-451C-BF52-7A764A0DDEFC}" dt="2020-10-30T16:14:46.957" v="8734"/>
          <ac:cxnSpMkLst>
            <pc:docMk/>
            <pc:sldMk cId="4172518894" sldId="2856"/>
            <ac:cxnSpMk id="14" creationId="{ECC5486A-D911-433F-B7D5-13C833F84508}"/>
          </ac:cxnSpMkLst>
        </pc:cxnChg>
        <pc:cxnChg chg="add del mod">
          <ac:chgData name="Languillat Amaury" userId="5df8e845-3ff3-43f6-bef4-042d3a4dbe7c" providerId="ADAL" clId="{8298A498-396A-451C-BF52-7A764A0DDEFC}" dt="2020-10-30T16:14:46.957" v="8734"/>
          <ac:cxnSpMkLst>
            <pc:docMk/>
            <pc:sldMk cId="4172518894" sldId="2856"/>
            <ac:cxnSpMk id="15" creationId="{DCFA31CC-6EC1-48EF-873F-1932C327C69E}"/>
          </ac:cxnSpMkLst>
        </pc:cxnChg>
        <pc:cxnChg chg="add del mod">
          <ac:chgData name="Languillat Amaury" userId="5df8e845-3ff3-43f6-bef4-042d3a4dbe7c" providerId="ADAL" clId="{8298A498-396A-451C-BF52-7A764A0DDEFC}" dt="2020-10-30T16:14:46.957" v="8734"/>
          <ac:cxnSpMkLst>
            <pc:docMk/>
            <pc:sldMk cId="4172518894" sldId="2856"/>
            <ac:cxnSpMk id="19" creationId="{A33EEC42-012D-4514-BACD-87AB0A5E596C}"/>
          </ac:cxnSpMkLst>
        </pc:cxnChg>
      </pc:sldChg>
      <pc:sldChg chg="add">
        <pc:chgData name="Languillat Amaury" userId="5df8e845-3ff3-43f6-bef4-042d3a4dbe7c" providerId="ADAL" clId="{8298A498-396A-451C-BF52-7A764A0DDEFC}" dt="2020-10-29T10:29:53.812" v="1057"/>
        <pc:sldMkLst>
          <pc:docMk/>
          <pc:sldMk cId="2753900361" sldId="2857"/>
        </pc:sldMkLst>
      </pc:sldChg>
      <pc:sldChg chg="add">
        <pc:chgData name="Languillat Amaury" userId="5df8e845-3ff3-43f6-bef4-042d3a4dbe7c" providerId="ADAL" clId="{8298A498-396A-451C-BF52-7A764A0DDEFC}" dt="2020-10-29T10:29:53.812" v="1057"/>
        <pc:sldMkLst>
          <pc:docMk/>
          <pc:sldMk cId="1317916350" sldId="2858"/>
        </pc:sldMkLst>
      </pc:sldChg>
      <pc:sldChg chg="add">
        <pc:chgData name="Languillat Amaury" userId="5df8e845-3ff3-43f6-bef4-042d3a4dbe7c" providerId="ADAL" clId="{8298A498-396A-451C-BF52-7A764A0DDEFC}" dt="2020-10-29T10:29:53.812" v="1057"/>
        <pc:sldMkLst>
          <pc:docMk/>
          <pc:sldMk cId="1830220167" sldId="2859"/>
        </pc:sldMkLst>
      </pc:sldChg>
      <pc:sldChg chg="add">
        <pc:chgData name="Languillat Amaury" userId="5df8e845-3ff3-43f6-bef4-042d3a4dbe7c" providerId="ADAL" clId="{8298A498-396A-451C-BF52-7A764A0DDEFC}" dt="2020-10-29T10:29:53.812" v="1057"/>
        <pc:sldMkLst>
          <pc:docMk/>
          <pc:sldMk cId="2292482049" sldId="2860"/>
        </pc:sldMkLst>
      </pc:sldChg>
      <pc:sldChg chg="add">
        <pc:chgData name="Languillat Amaury" userId="5df8e845-3ff3-43f6-bef4-042d3a4dbe7c" providerId="ADAL" clId="{8298A498-396A-451C-BF52-7A764A0DDEFC}" dt="2020-10-29T10:29:53.812" v="1057"/>
        <pc:sldMkLst>
          <pc:docMk/>
          <pc:sldMk cId="3550362670" sldId="2861"/>
        </pc:sldMkLst>
      </pc:sldChg>
      <pc:sldChg chg="add">
        <pc:chgData name="Languillat Amaury" userId="5df8e845-3ff3-43f6-bef4-042d3a4dbe7c" providerId="ADAL" clId="{8298A498-396A-451C-BF52-7A764A0DDEFC}" dt="2020-10-29T10:29:53.812" v="1057"/>
        <pc:sldMkLst>
          <pc:docMk/>
          <pc:sldMk cId="2997933215" sldId="2862"/>
        </pc:sldMkLst>
      </pc:sldChg>
      <pc:sldChg chg="add">
        <pc:chgData name="Languillat Amaury" userId="5df8e845-3ff3-43f6-bef4-042d3a4dbe7c" providerId="ADAL" clId="{8298A498-396A-451C-BF52-7A764A0DDEFC}" dt="2020-10-29T10:29:53.812" v="1057"/>
        <pc:sldMkLst>
          <pc:docMk/>
          <pc:sldMk cId="4119302854" sldId="2863"/>
        </pc:sldMkLst>
      </pc:sldChg>
      <pc:sldChg chg="addSp delSp modSp add mod">
        <pc:chgData name="Languillat Amaury" userId="5df8e845-3ff3-43f6-bef4-042d3a4dbe7c" providerId="ADAL" clId="{8298A498-396A-451C-BF52-7A764A0DDEFC}" dt="2020-10-29T13:52:28.478" v="1116" actId="6549"/>
        <pc:sldMkLst>
          <pc:docMk/>
          <pc:sldMk cId="4139630115" sldId="2864"/>
        </pc:sldMkLst>
        <pc:spChg chg="mod">
          <ac:chgData name="Languillat Amaury" userId="5df8e845-3ff3-43f6-bef4-042d3a4dbe7c" providerId="ADAL" clId="{8298A498-396A-451C-BF52-7A764A0DDEFC}" dt="2020-10-29T13:52:05.021" v="1106" actId="20577"/>
          <ac:spMkLst>
            <pc:docMk/>
            <pc:sldMk cId="4139630115" sldId="2864"/>
            <ac:spMk id="4" creationId="{E24A4EAE-5DCA-4F33-9FD7-FFFEE458DBD4}"/>
          </ac:spMkLst>
        </pc:spChg>
        <pc:spChg chg="add del">
          <ac:chgData name="Languillat Amaury" userId="5df8e845-3ff3-43f6-bef4-042d3a4dbe7c" providerId="ADAL" clId="{8298A498-396A-451C-BF52-7A764A0DDEFC}" dt="2020-10-29T13:52:10.949" v="1108" actId="478"/>
          <ac:spMkLst>
            <pc:docMk/>
            <pc:sldMk cId="4139630115" sldId="2864"/>
            <ac:spMk id="6" creationId="{29083832-314B-450E-B385-27FDF82A89FB}"/>
          </ac:spMkLst>
        </pc:spChg>
        <pc:spChg chg="add del mod">
          <ac:chgData name="Languillat Amaury" userId="5df8e845-3ff3-43f6-bef4-042d3a4dbe7c" providerId="ADAL" clId="{8298A498-396A-451C-BF52-7A764A0DDEFC}" dt="2020-10-29T13:52:08.883" v="1107" actId="478"/>
          <ac:spMkLst>
            <pc:docMk/>
            <pc:sldMk cId="4139630115" sldId="2864"/>
            <ac:spMk id="8" creationId="{21BAC1DA-3A62-489C-91B2-48B05D4A4459}"/>
          </ac:spMkLst>
        </pc:spChg>
        <pc:spChg chg="mod">
          <ac:chgData name="Languillat Amaury" userId="5df8e845-3ff3-43f6-bef4-042d3a4dbe7c" providerId="ADAL" clId="{8298A498-396A-451C-BF52-7A764A0DDEFC}" dt="2020-10-29T13:52:28.478" v="1116" actId="6549"/>
          <ac:spMkLst>
            <pc:docMk/>
            <pc:sldMk cId="4139630115" sldId="2864"/>
            <ac:spMk id="11" creationId="{F674183A-38BA-4E08-ADA6-B5A8652E0592}"/>
          </ac:spMkLst>
        </pc:spChg>
      </pc:sldChg>
      <pc:sldChg chg="addSp delSp modSp add mod">
        <pc:chgData name="Languillat Amaury" userId="5df8e845-3ff3-43f6-bef4-042d3a4dbe7c" providerId="ADAL" clId="{8298A498-396A-451C-BF52-7A764A0DDEFC}" dt="2020-10-30T10:35:19.914" v="7975" actId="20577"/>
        <pc:sldMkLst>
          <pc:docMk/>
          <pc:sldMk cId="2860898859" sldId="2865"/>
        </pc:sldMkLst>
        <pc:spChg chg="mod">
          <ac:chgData name="Languillat Amaury" userId="5df8e845-3ff3-43f6-bef4-042d3a4dbe7c" providerId="ADAL" clId="{8298A498-396A-451C-BF52-7A764A0DDEFC}" dt="2020-10-30T10:35:19.914" v="7975" actId="20577"/>
          <ac:spMkLst>
            <pc:docMk/>
            <pc:sldMk cId="2860898859" sldId="2865"/>
            <ac:spMk id="4" creationId="{EE899B06-DBE1-4E1B-BAD8-56F335EDAE92}"/>
          </ac:spMkLst>
        </pc:spChg>
        <pc:spChg chg="add del">
          <ac:chgData name="Languillat Amaury" userId="5df8e845-3ff3-43f6-bef4-042d3a4dbe7c" providerId="ADAL" clId="{8298A498-396A-451C-BF52-7A764A0DDEFC}" dt="2020-10-29T14:15:53.012" v="1318" actId="478"/>
          <ac:spMkLst>
            <pc:docMk/>
            <pc:sldMk cId="2860898859" sldId="2865"/>
            <ac:spMk id="7" creationId="{2B7FDFC2-5C29-4623-9BFE-791EBD27F03E}"/>
          </ac:spMkLst>
        </pc:spChg>
        <pc:spChg chg="add del">
          <ac:chgData name="Languillat Amaury" userId="5df8e845-3ff3-43f6-bef4-042d3a4dbe7c" providerId="ADAL" clId="{8298A498-396A-451C-BF52-7A764A0DDEFC}" dt="2020-10-29T13:50:32.246" v="1067" actId="478"/>
          <ac:spMkLst>
            <pc:docMk/>
            <pc:sldMk cId="2860898859" sldId="2865"/>
            <ac:spMk id="9" creationId="{8E821A74-2B61-4BC1-81DC-A794FB878983}"/>
          </ac:spMkLst>
        </pc:spChg>
      </pc:sldChg>
      <pc:sldChg chg="addSp delSp modSp add mod modNotesTx">
        <pc:chgData name="Languillat Amaury" userId="5df8e845-3ff3-43f6-bef4-042d3a4dbe7c" providerId="ADAL" clId="{8298A498-396A-451C-BF52-7A764A0DDEFC}" dt="2020-10-29T22:17:46.857" v="7398" actId="113"/>
        <pc:sldMkLst>
          <pc:docMk/>
          <pc:sldMk cId="2917274308" sldId="2866"/>
        </pc:sldMkLst>
        <pc:spChg chg="mod">
          <ac:chgData name="Languillat Amaury" userId="5df8e845-3ff3-43f6-bef4-042d3a4dbe7c" providerId="ADAL" clId="{8298A498-396A-451C-BF52-7A764A0DDEFC}" dt="2020-10-29T22:17:46.857" v="7398" actId="113"/>
          <ac:spMkLst>
            <pc:docMk/>
            <pc:sldMk cId="2917274308" sldId="2866"/>
            <ac:spMk id="4" creationId="{7B63DB7C-D39C-4ABA-86CE-7D596DF33395}"/>
          </ac:spMkLst>
        </pc:spChg>
        <pc:spChg chg="add del">
          <ac:chgData name="Languillat Amaury" userId="5df8e845-3ff3-43f6-bef4-042d3a4dbe7c" providerId="ADAL" clId="{8298A498-396A-451C-BF52-7A764A0DDEFC}" dt="2020-10-29T22:13:40.178" v="7361" actId="478"/>
          <ac:spMkLst>
            <pc:docMk/>
            <pc:sldMk cId="2917274308" sldId="2866"/>
            <ac:spMk id="5" creationId="{3F3CBEC0-BA1C-4741-A2E3-AEE6C069ADD9}"/>
          </ac:spMkLst>
        </pc:spChg>
        <pc:spChg chg="add del mod">
          <ac:chgData name="Languillat Amaury" userId="5df8e845-3ff3-43f6-bef4-042d3a4dbe7c" providerId="ADAL" clId="{8298A498-396A-451C-BF52-7A764A0DDEFC}" dt="2020-10-29T21:59:44.066" v="7193" actId="478"/>
          <ac:spMkLst>
            <pc:docMk/>
            <pc:sldMk cId="2917274308" sldId="2866"/>
            <ac:spMk id="6" creationId="{5577C79B-6460-4CE9-9133-6B87CA9227FC}"/>
          </ac:spMkLst>
        </pc:spChg>
        <pc:spChg chg="add del">
          <ac:chgData name="Languillat Amaury" userId="5df8e845-3ff3-43f6-bef4-042d3a4dbe7c" providerId="ADAL" clId="{8298A498-396A-451C-BF52-7A764A0DDEFC}" dt="2020-10-29T22:13:38.268" v="7360" actId="478"/>
          <ac:spMkLst>
            <pc:docMk/>
            <pc:sldMk cId="2917274308" sldId="2866"/>
            <ac:spMk id="7" creationId="{F84BC671-A2F7-4CEA-8E0A-30FF239E5EBC}"/>
          </ac:spMkLst>
        </pc:spChg>
        <pc:graphicFrameChg chg="mod modGraphic">
          <ac:chgData name="Languillat Amaury" userId="5df8e845-3ff3-43f6-bef4-042d3a4dbe7c" providerId="ADAL" clId="{8298A498-396A-451C-BF52-7A764A0DDEFC}" dt="2020-10-29T22:08:31.827" v="7326" actId="1036"/>
          <ac:graphicFrameMkLst>
            <pc:docMk/>
            <pc:sldMk cId="2917274308" sldId="2866"/>
            <ac:graphicFrameMk id="8" creationId="{D66AEE75-6D23-436A-88B6-4D02E639EFE1}"/>
          </ac:graphicFrameMkLst>
        </pc:graphicFrameChg>
      </pc:sldChg>
      <pc:sldChg chg="addSp delSp modSp add mod">
        <pc:chgData name="Languillat Amaury" userId="5df8e845-3ff3-43f6-bef4-042d3a4dbe7c" providerId="ADAL" clId="{8298A498-396A-451C-BF52-7A764A0DDEFC}" dt="2020-10-29T22:18:03.304" v="7399" actId="478"/>
        <pc:sldMkLst>
          <pc:docMk/>
          <pc:sldMk cId="3279045689" sldId="2867"/>
        </pc:sldMkLst>
        <pc:spChg chg="mod">
          <ac:chgData name="Languillat Amaury" userId="5df8e845-3ff3-43f6-bef4-042d3a4dbe7c" providerId="ADAL" clId="{8298A498-396A-451C-BF52-7A764A0DDEFC}" dt="2020-10-29T14:23:24.589" v="1470" actId="20577"/>
          <ac:spMkLst>
            <pc:docMk/>
            <pc:sldMk cId="3279045689" sldId="2867"/>
            <ac:spMk id="4" creationId="{7C055C38-1B1A-3E45-BD0D-9CA11F3190E1}"/>
          </ac:spMkLst>
        </pc:spChg>
        <pc:spChg chg="add del mod">
          <ac:chgData name="Languillat Amaury" userId="5df8e845-3ff3-43f6-bef4-042d3a4dbe7c" providerId="ADAL" clId="{8298A498-396A-451C-BF52-7A764A0DDEFC}" dt="2020-10-29T22:18:03.304" v="7399" actId="478"/>
          <ac:spMkLst>
            <pc:docMk/>
            <pc:sldMk cId="3279045689" sldId="2867"/>
            <ac:spMk id="5" creationId="{CD40E763-53E1-4F68-9D1F-848861804D1C}"/>
          </ac:spMkLst>
        </pc:spChg>
        <pc:spChg chg="add del mod">
          <ac:chgData name="Languillat Amaury" userId="5df8e845-3ff3-43f6-bef4-042d3a4dbe7c" providerId="ADAL" clId="{8298A498-396A-451C-BF52-7A764A0DDEFC}" dt="2020-10-29T14:21:55.609" v="1432" actId="478"/>
          <ac:spMkLst>
            <pc:docMk/>
            <pc:sldMk cId="3279045689" sldId="2867"/>
            <ac:spMk id="7" creationId="{3A174B73-70B0-4AC0-90E7-67BFC6515C0C}"/>
          </ac:spMkLst>
        </pc:spChg>
        <pc:spChg chg="add">
          <ac:chgData name="Languillat Amaury" userId="5df8e845-3ff3-43f6-bef4-042d3a4dbe7c" providerId="ADAL" clId="{8298A498-396A-451C-BF52-7A764A0DDEFC}" dt="2020-10-29T14:26:22.433" v="1501" actId="22"/>
          <ac:spMkLst>
            <pc:docMk/>
            <pc:sldMk cId="3279045689" sldId="2867"/>
            <ac:spMk id="9" creationId="{A455BA38-6329-4BC4-AECE-6EDEA1C9A636}"/>
          </ac:spMkLst>
        </pc:spChg>
      </pc:sldChg>
      <pc:sldChg chg="addSp delSp modSp add mod">
        <pc:chgData name="Languillat Amaury" userId="5df8e845-3ff3-43f6-bef4-042d3a4dbe7c" providerId="ADAL" clId="{8298A498-396A-451C-BF52-7A764A0DDEFC}" dt="2020-10-29T22:19:54.825" v="7432" actId="14100"/>
        <pc:sldMkLst>
          <pc:docMk/>
          <pc:sldMk cId="4108677292" sldId="2868"/>
        </pc:sldMkLst>
        <pc:spChg chg="mod">
          <ac:chgData name="Languillat Amaury" userId="5df8e845-3ff3-43f6-bef4-042d3a4dbe7c" providerId="ADAL" clId="{8298A498-396A-451C-BF52-7A764A0DDEFC}" dt="2020-10-29T14:25:34.247" v="1490" actId="20577"/>
          <ac:spMkLst>
            <pc:docMk/>
            <pc:sldMk cId="4108677292" sldId="2868"/>
            <ac:spMk id="5" creationId="{EFE6EBED-1F1F-4384-B9E4-C496CFBF543D}"/>
          </ac:spMkLst>
        </pc:spChg>
        <pc:spChg chg="add del">
          <ac:chgData name="Languillat Amaury" userId="5df8e845-3ff3-43f6-bef4-042d3a4dbe7c" providerId="ADAL" clId="{8298A498-396A-451C-BF52-7A764A0DDEFC}" dt="2020-10-29T22:19:48.146" v="7430" actId="478"/>
          <ac:spMkLst>
            <pc:docMk/>
            <pc:sldMk cId="4108677292" sldId="2868"/>
            <ac:spMk id="6" creationId="{D1EF4C41-8490-4622-A144-F1765DC40EFF}"/>
          </ac:spMkLst>
        </pc:spChg>
        <pc:spChg chg="add mod">
          <ac:chgData name="Languillat Amaury" userId="5df8e845-3ff3-43f6-bef4-042d3a4dbe7c" providerId="ADAL" clId="{8298A498-396A-451C-BF52-7A764A0DDEFC}" dt="2020-10-29T22:19:54.825" v="7432" actId="14100"/>
          <ac:spMkLst>
            <pc:docMk/>
            <pc:sldMk cId="4108677292" sldId="2868"/>
            <ac:spMk id="7" creationId="{19FCEC80-F792-4922-96E3-5E66373B573B}"/>
          </ac:spMkLst>
        </pc:spChg>
        <pc:spChg chg="mod">
          <ac:chgData name="Languillat Amaury" userId="5df8e845-3ff3-43f6-bef4-042d3a4dbe7c" providerId="ADAL" clId="{8298A498-396A-451C-BF52-7A764A0DDEFC}" dt="2020-10-29T22:18:46.163" v="7410" actId="13926"/>
          <ac:spMkLst>
            <pc:docMk/>
            <pc:sldMk cId="4108677292" sldId="2868"/>
            <ac:spMk id="56" creationId="{2FDF8ED2-81DB-4B5A-95E5-AF2267D6F787}"/>
          </ac:spMkLst>
        </pc:spChg>
        <pc:spChg chg="mod">
          <ac:chgData name="Languillat Amaury" userId="5df8e845-3ff3-43f6-bef4-042d3a4dbe7c" providerId="ADAL" clId="{8298A498-396A-451C-BF52-7A764A0DDEFC}" dt="2020-10-29T14:25:53.845" v="1493" actId="13926"/>
          <ac:spMkLst>
            <pc:docMk/>
            <pc:sldMk cId="4108677292" sldId="2868"/>
            <ac:spMk id="57" creationId="{9E2B242A-650E-455D-A731-8EF6F8F6CDE5}"/>
          </ac:spMkLst>
        </pc:spChg>
        <pc:graphicFrameChg chg="modGraphic">
          <ac:chgData name="Languillat Amaury" userId="5df8e845-3ff3-43f6-bef4-042d3a4dbe7c" providerId="ADAL" clId="{8298A498-396A-451C-BF52-7A764A0DDEFC}" dt="2020-10-29T22:19:24.751" v="7429" actId="13926"/>
          <ac:graphicFrameMkLst>
            <pc:docMk/>
            <pc:sldMk cId="4108677292" sldId="2868"/>
            <ac:graphicFrameMk id="4" creationId="{D699B234-B281-4CE7-A803-3D7FB26EC166}"/>
          </ac:graphicFrameMkLst>
        </pc:graphicFrameChg>
      </pc:sldChg>
      <pc:sldChg chg="addSp delSp modSp add mod ord">
        <pc:chgData name="Languillat Amaury" userId="5df8e845-3ff3-43f6-bef4-042d3a4dbe7c" providerId="ADAL" clId="{8298A498-396A-451C-BF52-7A764A0DDEFC}" dt="2020-10-30T07:56:13.642" v="7729" actId="1076"/>
        <pc:sldMkLst>
          <pc:docMk/>
          <pc:sldMk cId="106890726" sldId="2869"/>
        </pc:sldMkLst>
        <pc:spChg chg="del">
          <ac:chgData name="Languillat Amaury" userId="5df8e845-3ff3-43f6-bef4-042d3a4dbe7c" providerId="ADAL" clId="{8298A498-396A-451C-BF52-7A764A0DDEFC}" dt="2020-10-30T07:39:31.797" v="7533" actId="478"/>
          <ac:spMkLst>
            <pc:docMk/>
            <pc:sldMk cId="106890726" sldId="2869"/>
            <ac:spMk id="4" creationId="{439173B6-7E40-466C-879C-4766E1D7E560}"/>
          </ac:spMkLst>
        </pc:spChg>
        <pc:spChg chg="add mod">
          <ac:chgData name="Languillat Amaury" userId="5df8e845-3ff3-43f6-bef4-042d3a4dbe7c" providerId="ADAL" clId="{8298A498-396A-451C-BF52-7A764A0DDEFC}" dt="2020-10-30T07:56:13.642" v="7729" actId="1076"/>
          <ac:spMkLst>
            <pc:docMk/>
            <pc:sldMk cId="106890726" sldId="2869"/>
            <ac:spMk id="5" creationId="{7E07AF98-0010-4801-8D92-2683F1B51360}"/>
          </ac:spMkLst>
        </pc:spChg>
        <pc:spChg chg="del">
          <ac:chgData name="Languillat Amaury" userId="5df8e845-3ff3-43f6-bef4-042d3a4dbe7c" providerId="ADAL" clId="{8298A498-396A-451C-BF52-7A764A0DDEFC}" dt="2020-10-29T15:49:55.288" v="2958" actId="478"/>
          <ac:spMkLst>
            <pc:docMk/>
            <pc:sldMk cId="106890726" sldId="2869"/>
            <ac:spMk id="7" creationId="{B0CB601A-8C9B-4C4B-AC68-F190316A5ECB}"/>
          </ac:spMkLst>
        </pc:spChg>
        <pc:graphicFrameChg chg="mod modGraphic">
          <ac:chgData name="Languillat Amaury" userId="5df8e845-3ff3-43f6-bef4-042d3a4dbe7c" providerId="ADAL" clId="{8298A498-396A-451C-BF52-7A764A0DDEFC}" dt="2020-10-30T07:43:38.624" v="7707" actId="2165"/>
          <ac:graphicFrameMkLst>
            <pc:docMk/>
            <pc:sldMk cId="106890726" sldId="2869"/>
            <ac:graphicFrameMk id="6" creationId="{301B4D99-4108-4A24-88AC-0501BE7E4B43}"/>
          </ac:graphicFrameMkLst>
        </pc:graphicFrameChg>
      </pc:sldChg>
      <pc:sldChg chg="addSp modSp new del mod ord modClrScheme chgLayout">
        <pc:chgData name="Languillat Amaury" userId="5df8e845-3ff3-43f6-bef4-042d3a4dbe7c" providerId="ADAL" clId="{8298A498-396A-451C-BF52-7A764A0DDEFC}" dt="2020-10-29T21:57:16.235" v="7163" actId="47"/>
        <pc:sldMkLst>
          <pc:docMk/>
          <pc:sldMk cId="1169419758" sldId="2870"/>
        </pc:sldMkLst>
        <pc:spChg chg="mod ord">
          <ac:chgData name="Languillat Amaury" userId="5df8e845-3ff3-43f6-bef4-042d3a4dbe7c" providerId="ADAL" clId="{8298A498-396A-451C-BF52-7A764A0DDEFC}" dt="2020-10-29T21:42:21.116" v="3778" actId="700"/>
          <ac:spMkLst>
            <pc:docMk/>
            <pc:sldMk cId="1169419758" sldId="2870"/>
            <ac:spMk id="2" creationId="{B576F3ED-9FC7-47EF-8B2A-02783ACD252C}"/>
          </ac:spMkLst>
        </pc:spChg>
        <pc:spChg chg="add mod ord">
          <ac:chgData name="Languillat Amaury" userId="5df8e845-3ff3-43f6-bef4-042d3a4dbe7c" providerId="ADAL" clId="{8298A498-396A-451C-BF52-7A764A0DDEFC}" dt="2020-10-29T21:42:21.116" v="3778" actId="700"/>
          <ac:spMkLst>
            <pc:docMk/>
            <pc:sldMk cId="1169419758" sldId="2870"/>
            <ac:spMk id="3" creationId="{18F88AD5-7000-4922-B14D-90F8242D3BA2}"/>
          </ac:spMkLst>
        </pc:spChg>
        <pc:spChg chg="add mod ord">
          <ac:chgData name="Languillat Amaury" userId="5df8e845-3ff3-43f6-bef4-042d3a4dbe7c" providerId="ADAL" clId="{8298A498-396A-451C-BF52-7A764A0DDEFC}" dt="2020-10-29T21:42:21.116" v="3778" actId="700"/>
          <ac:spMkLst>
            <pc:docMk/>
            <pc:sldMk cId="1169419758" sldId="2870"/>
            <ac:spMk id="4" creationId="{2C41A08B-1D40-4863-BCD2-4334253DC01B}"/>
          </ac:spMkLst>
        </pc:spChg>
        <pc:picChg chg="add">
          <ac:chgData name="Languillat Amaury" userId="5df8e845-3ff3-43f6-bef4-042d3a4dbe7c" providerId="ADAL" clId="{8298A498-396A-451C-BF52-7A764A0DDEFC}" dt="2020-10-29T21:44:40.073" v="4679" actId="22"/>
          <ac:picMkLst>
            <pc:docMk/>
            <pc:sldMk cId="1169419758" sldId="2870"/>
            <ac:picMk id="6" creationId="{AF27151C-93E1-460D-9BEB-E1FAA4E4ACAF}"/>
          </ac:picMkLst>
        </pc:picChg>
      </pc:sldChg>
      <pc:sldChg chg="addSp delSp modSp add mod ord modShow">
        <pc:chgData name="Languillat Amaury" userId="5df8e845-3ff3-43f6-bef4-042d3a4dbe7c" providerId="ADAL" clId="{8298A498-396A-451C-BF52-7A764A0DDEFC}" dt="2020-10-30T16:04:42.906" v="8543" actId="14100"/>
        <pc:sldMkLst>
          <pc:docMk/>
          <pc:sldMk cId="209944161" sldId="2871"/>
        </pc:sldMkLst>
        <pc:spChg chg="del mod ord">
          <ac:chgData name="Languillat Amaury" userId="5df8e845-3ff3-43f6-bef4-042d3a4dbe7c" providerId="ADAL" clId="{8298A498-396A-451C-BF52-7A764A0DDEFC}" dt="2020-10-29T21:57:10.933" v="7161" actId="478"/>
          <ac:spMkLst>
            <pc:docMk/>
            <pc:sldMk cId="209944161" sldId="2871"/>
            <ac:spMk id="2" creationId="{87BA7428-0182-4549-A24F-3FEBE01D6ADD}"/>
          </ac:spMkLst>
        </pc:spChg>
        <pc:spChg chg="del mod ord">
          <ac:chgData name="Languillat Amaury" userId="5df8e845-3ff3-43f6-bef4-042d3a4dbe7c" providerId="ADAL" clId="{8298A498-396A-451C-BF52-7A764A0DDEFC}" dt="2020-10-29T21:57:13.383" v="7162" actId="478"/>
          <ac:spMkLst>
            <pc:docMk/>
            <pc:sldMk cId="209944161" sldId="2871"/>
            <ac:spMk id="3" creationId="{FF11FD06-88F9-4354-BE6F-49446C94EFA3}"/>
          </ac:spMkLst>
        </pc:spChg>
        <pc:spChg chg="add mod ord modVis">
          <ac:chgData name="Languillat Amaury" userId="5df8e845-3ff3-43f6-bef4-042d3a4dbe7c" providerId="ADAL" clId="{8298A498-396A-451C-BF52-7A764A0DDEFC}" dt="2020-10-29T21:56:49.724" v="6956"/>
          <ac:spMkLst>
            <pc:docMk/>
            <pc:sldMk cId="209944161" sldId="2871"/>
            <ac:spMk id="4" creationId="{C2FC9B7F-D03C-4EBB-80C7-15A231287F0A}"/>
          </ac:spMkLst>
        </pc:spChg>
        <pc:spChg chg="add mod ord modVis">
          <ac:chgData name="Languillat Amaury" userId="5df8e845-3ff3-43f6-bef4-042d3a4dbe7c" providerId="ADAL" clId="{8298A498-396A-451C-BF52-7A764A0DDEFC}" dt="2020-10-29T21:56:49.724" v="6958"/>
          <ac:spMkLst>
            <pc:docMk/>
            <pc:sldMk cId="209944161" sldId="2871"/>
            <ac:spMk id="5" creationId="{D99DC123-F4E0-4C81-B647-AFFCB2CB5549}"/>
          </ac:spMkLst>
        </pc:spChg>
        <pc:spChg chg="add mod ord">
          <ac:chgData name="Languillat Amaury" userId="5df8e845-3ff3-43f6-bef4-042d3a4dbe7c" providerId="ADAL" clId="{8298A498-396A-451C-BF52-7A764A0DDEFC}" dt="2020-10-30T16:04:22.060" v="8331"/>
          <ac:spMkLst>
            <pc:docMk/>
            <pc:sldMk cId="209944161" sldId="2871"/>
            <ac:spMk id="6" creationId="{5363750B-CE92-4948-8614-D5F8D502B41B}"/>
          </ac:spMkLst>
        </pc:spChg>
        <pc:spChg chg="add mod ord modVis">
          <ac:chgData name="Languillat Amaury" userId="5df8e845-3ff3-43f6-bef4-042d3a4dbe7c" providerId="ADAL" clId="{8298A498-396A-451C-BF52-7A764A0DDEFC}" dt="2020-10-29T21:56:49.730" v="6972"/>
          <ac:spMkLst>
            <pc:docMk/>
            <pc:sldMk cId="209944161" sldId="2871"/>
            <ac:spMk id="7" creationId="{7B81E8C1-A345-49FA-92E9-6B8E449EFC32}"/>
          </ac:spMkLst>
        </pc:spChg>
        <pc:spChg chg="add mod ord modVis">
          <ac:chgData name="Languillat Amaury" userId="5df8e845-3ff3-43f6-bef4-042d3a4dbe7c" providerId="ADAL" clId="{8298A498-396A-451C-BF52-7A764A0DDEFC}" dt="2020-10-30T16:04:22.072" v="8333"/>
          <ac:spMkLst>
            <pc:docMk/>
            <pc:sldMk cId="209944161" sldId="2871"/>
            <ac:spMk id="8" creationId="{E38623A3-8368-4810-84F8-93EDB01523D4}"/>
          </ac:spMkLst>
        </pc:spChg>
        <pc:spChg chg="add mod ord modVis">
          <ac:chgData name="Languillat Amaury" userId="5df8e845-3ff3-43f6-bef4-042d3a4dbe7c" providerId="ADAL" clId="{8298A498-396A-451C-BF52-7A764A0DDEFC}" dt="2020-10-29T21:56:49.732" v="6976"/>
          <ac:spMkLst>
            <pc:docMk/>
            <pc:sldMk cId="209944161" sldId="2871"/>
            <ac:spMk id="9" creationId="{D92006A5-565C-437F-AB6E-EC393B4FA67B}"/>
          </ac:spMkLst>
        </pc:spChg>
        <pc:spChg chg="add mod ord">
          <ac:chgData name="Languillat Amaury" userId="5df8e845-3ff3-43f6-bef4-042d3a4dbe7c" providerId="ADAL" clId="{8298A498-396A-451C-BF52-7A764A0DDEFC}" dt="2020-10-30T16:04:22.108" v="8354"/>
          <ac:spMkLst>
            <pc:docMk/>
            <pc:sldMk cId="209944161" sldId="2871"/>
            <ac:spMk id="10" creationId="{94AA929A-CAA4-478F-B7FF-7B4303045184}"/>
          </ac:spMkLst>
        </pc:spChg>
        <pc:spChg chg="add mod ord">
          <ac:chgData name="Languillat Amaury" userId="5df8e845-3ff3-43f6-bef4-042d3a4dbe7c" providerId="ADAL" clId="{8298A498-396A-451C-BF52-7A764A0DDEFC}" dt="2020-10-30T16:04:22.133" v="8376"/>
          <ac:spMkLst>
            <pc:docMk/>
            <pc:sldMk cId="209944161" sldId="2871"/>
            <ac:spMk id="12" creationId="{054C4E1F-8547-4BA4-A0C9-2DDF0BC0BC8D}"/>
          </ac:spMkLst>
        </pc:spChg>
        <pc:spChg chg="add del mod ord">
          <ac:chgData name="Languillat Amaury" userId="5df8e845-3ff3-43f6-bef4-042d3a4dbe7c" providerId="ADAL" clId="{8298A498-396A-451C-BF52-7A764A0DDEFC}" dt="2020-10-29T21:54:39.113" v="6141"/>
          <ac:spMkLst>
            <pc:docMk/>
            <pc:sldMk cId="209944161" sldId="2871"/>
            <ac:spMk id="14" creationId="{E3580940-8337-4053-B740-6135EE882233}"/>
          </ac:spMkLst>
        </pc:spChg>
        <pc:spChg chg="add del mod ord">
          <ac:chgData name="Languillat Amaury" userId="5df8e845-3ff3-43f6-bef4-042d3a4dbe7c" providerId="ADAL" clId="{8298A498-396A-451C-BF52-7A764A0DDEFC}" dt="2020-10-29T21:54:39.114" v="6143"/>
          <ac:spMkLst>
            <pc:docMk/>
            <pc:sldMk cId="209944161" sldId="2871"/>
            <ac:spMk id="16" creationId="{D3C5BFF0-0E64-4DD3-A371-BE663960BDA8}"/>
          </ac:spMkLst>
        </pc:spChg>
        <pc:spChg chg="add mod ord">
          <ac:chgData name="Languillat Amaury" userId="5df8e845-3ff3-43f6-bef4-042d3a4dbe7c" providerId="ADAL" clId="{8298A498-396A-451C-BF52-7A764A0DDEFC}" dt="2020-10-30T16:04:22.137" v="8378"/>
          <ac:spMkLst>
            <pc:docMk/>
            <pc:sldMk cId="209944161" sldId="2871"/>
            <ac:spMk id="19" creationId="{6676B3C9-165C-4C23-83F2-978780101EBF}"/>
          </ac:spMkLst>
        </pc:spChg>
        <pc:spChg chg="add mod ord modVis">
          <ac:chgData name="Languillat Amaury" userId="5df8e845-3ff3-43f6-bef4-042d3a4dbe7c" providerId="ADAL" clId="{8298A498-396A-451C-BF52-7A764A0DDEFC}" dt="2020-10-30T16:04:22.139" v="8380"/>
          <ac:spMkLst>
            <pc:docMk/>
            <pc:sldMk cId="209944161" sldId="2871"/>
            <ac:spMk id="20" creationId="{5D8B0B41-BFB6-490F-9C87-69452EC6A78B}"/>
          </ac:spMkLst>
        </pc:spChg>
        <pc:spChg chg="add mod ord modVis">
          <ac:chgData name="Languillat Amaury" userId="5df8e845-3ff3-43f6-bef4-042d3a4dbe7c" providerId="ADAL" clId="{8298A498-396A-451C-BF52-7A764A0DDEFC}" dt="2020-10-30T16:04:22.151" v="8393"/>
          <ac:spMkLst>
            <pc:docMk/>
            <pc:sldMk cId="209944161" sldId="2871"/>
            <ac:spMk id="21" creationId="{AFF21A02-6EEE-4F73-B185-CE0A9F584CEB}"/>
          </ac:spMkLst>
        </pc:spChg>
        <pc:spChg chg="add mod ord modVis">
          <ac:chgData name="Languillat Amaury" userId="5df8e845-3ff3-43f6-bef4-042d3a4dbe7c" providerId="ADAL" clId="{8298A498-396A-451C-BF52-7A764A0DDEFC}" dt="2020-10-29T21:56:49.745" v="7006"/>
          <ac:spMkLst>
            <pc:docMk/>
            <pc:sldMk cId="209944161" sldId="2871"/>
            <ac:spMk id="22" creationId="{2D82C9F0-546B-4D59-93D0-28F4F45B7EB6}"/>
          </ac:spMkLst>
        </pc:spChg>
        <pc:spChg chg="add mod ord modVis">
          <ac:chgData name="Languillat Amaury" userId="5df8e845-3ff3-43f6-bef4-042d3a4dbe7c" providerId="ADAL" clId="{8298A498-396A-451C-BF52-7A764A0DDEFC}" dt="2020-10-29T21:57:03.192" v="7088"/>
          <ac:spMkLst>
            <pc:docMk/>
            <pc:sldMk cId="209944161" sldId="2871"/>
            <ac:spMk id="23" creationId="{ED04A4B1-1A81-4C06-8429-CA44436BF6E7}"/>
          </ac:spMkLst>
        </pc:spChg>
        <pc:spChg chg="add mod ord modVis">
          <ac:chgData name="Languillat Amaury" userId="5df8e845-3ff3-43f6-bef4-042d3a4dbe7c" providerId="ADAL" clId="{8298A498-396A-451C-BF52-7A764A0DDEFC}" dt="2020-10-29T21:57:03.193" v="7090"/>
          <ac:spMkLst>
            <pc:docMk/>
            <pc:sldMk cId="209944161" sldId="2871"/>
            <ac:spMk id="24" creationId="{8034C25B-3AFE-45E4-A1D0-A7B6CD483C79}"/>
          </ac:spMkLst>
        </pc:spChg>
        <pc:spChg chg="add mod ord modVis">
          <ac:chgData name="Languillat Amaury" userId="5df8e845-3ff3-43f6-bef4-042d3a4dbe7c" providerId="ADAL" clId="{8298A498-396A-451C-BF52-7A764A0DDEFC}" dt="2020-10-29T21:56:49.748" v="7012"/>
          <ac:spMkLst>
            <pc:docMk/>
            <pc:sldMk cId="209944161" sldId="2871"/>
            <ac:spMk id="25" creationId="{D8A94056-1CF5-4896-BDD5-11A914125E86}"/>
          </ac:spMkLst>
        </pc:spChg>
        <pc:spChg chg="add mod ord">
          <ac:chgData name="Languillat Amaury" userId="5df8e845-3ff3-43f6-bef4-042d3a4dbe7c" providerId="ADAL" clId="{8298A498-396A-451C-BF52-7A764A0DDEFC}" dt="2020-10-30T16:04:22.162" v="8404"/>
          <ac:spMkLst>
            <pc:docMk/>
            <pc:sldMk cId="209944161" sldId="2871"/>
            <ac:spMk id="26" creationId="{A1D8FD87-697E-4FB4-A68C-367AD280576D}"/>
          </ac:spMkLst>
        </pc:spChg>
        <pc:spChg chg="add mod ord">
          <ac:chgData name="Languillat Amaury" userId="5df8e845-3ff3-43f6-bef4-042d3a4dbe7c" providerId="ADAL" clId="{8298A498-396A-451C-BF52-7A764A0DDEFC}" dt="2020-10-30T16:04:22.163" v="8406"/>
          <ac:spMkLst>
            <pc:docMk/>
            <pc:sldMk cId="209944161" sldId="2871"/>
            <ac:spMk id="27" creationId="{48EE7F90-7271-4D34-AF69-4BC4DE8FB0BE}"/>
          </ac:spMkLst>
        </pc:spChg>
        <pc:spChg chg="add mod ord modVis">
          <ac:chgData name="Languillat Amaury" userId="5df8e845-3ff3-43f6-bef4-042d3a4dbe7c" providerId="ADAL" clId="{8298A498-396A-451C-BF52-7A764A0DDEFC}" dt="2020-10-30T16:04:22.165" v="8408"/>
          <ac:spMkLst>
            <pc:docMk/>
            <pc:sldMk cId="209944161" sldId="2871"/>
            <ac:spMk id="28" creationId="{E13F1C25-EF4D-492E-827F-C2A661D95466}"/>
          </ac:spMkLst>
        </pc:spChg>
        <pc:spChg chg="add mod ord modVis">
          <ac:chgData name="Languillat Amaury" userId="5df8e845-3ff3-43f6-bef4-042d3a4dbe7c" providerId="ADAL" clId="{8298A498-396A-451C-BF52-7A764A0DDEFC}" dt="2020-10-30T16:04:22.178" v="8425"/>
          <ac:spMkLst>
            <pc:docMk/>
            <pc:sldMk cId="209944161" sldId="2871"/>
            <ac:spMk id="29" creationId="{5898C698-906E-4EAB-B06A-F0DFF9B68127}"/>
          </ac:spMkLst>
        </pc:spChg>
        <pc:spChg chg="add mod ord modVis">
          <ac:chgData name="Languillat Amaury" userId="5df8e845-3ff3-43f6-bef4-042d3a4dbe7c" providerId="ADAL" clId="{8298A498-396A-451C-BF52-7A764A0DDEFC}" dt="2020-10-29T21:56:49.750" v="7018"/>
          <ac:spMkLst>
            <pc:docMk/>
            <pc:sldMk cId="209944161" sldId="2871"/>
            <ac:spMk id="30" creationId="{1DDEE9DA-2475-4312-9773-36E3F91EA83E}"/>
          </ac:spMkLst>
        </pc:spChg>
        <pc:spChg chg="add mod ord modVis">
          <ac:chgData name="Languillat Amaury" userId="5df8e845-3ff3-43f6-bef4-042d3a4dbe7c" providerId="ADAL" clId="{8298A498-396A-451C-BF52-7A764A0DDEFC}" dt="2020-10-30T16:04:22.167" v="8410"/>
          <ac:spMkLst>
            <pc:docMk/>
            <pc:sldMk cId="209944161" sldId="2871"/>
            <ac:spMk id="31" creationId="{1266B6E4-4734-4BC3-82E4-17DD74329047}"/>
          </ac:spMkLst>
        </pc:spChg>
        <pc:spChg chg="add mod ord modVis">
          <ac:chgData name="Languillat Amaury" userId="5df8e845-3ff3-43f6-bef4-042d3a4dbe7c" providerId="ADAL" clId="{8298A498-396A-451C-BF52-7A764A0DDEFC}" dt="2020-10-30T16:04:22.168" v="8412"/>
          <ac:spMkLst>
            <pc:docMk/>
            <pc:sldMk cId="209944161" sldId="2871"/>
            <ac:spMk id="32" creationId="{1FCB94D0-B67E-429D-9B53-45431778B870}"/>
          </ac:spMkLst>
        </pc:spChg>
        <pc:spChg chg="add mod ord modVis">
          <ac:chgData name="Languillat Amaury" userId="5df8e845-3ff3-43f6-bef4-042d3a4dbe7c" providerId="ADAL" clId="{8298A498-396A-451C-BF52-7A764A0DDEFC}" dt="2020-10-29T21:57:03.202" v="7103"/>
          <ac:spMkLst>
            <pc:docMk/>
            <pc:sldMk cId="209944161" sldId="2871"/>
            <ac:spMk id="33" creationId="{93DD286A-8CAE-4518-97D4-DA367319B64B}"/>
          </ac:spMkLst>
        </pc:spChg>
        <pc:spChg chg="add mod ord">
          <ac:chgData name="Languillat Amaury" userId="5df8e845-3ff3-43f6-bef4-042d3a4dbe7c" providerId="ADAL" clId="{8298A498-396A-451C-BF52-7A764A0DDEFC}" dt="2020-10-30T16:04:22.189" v="8437"/>
          <ac:spMkLst>
            <pc:docMk/>
            <pc:sldMk cId="209944161" sldId="2871"/>
            <ac:spMk id="34" creationId="{04AE68B2-830E-4EC4-ACEC-4A547C14AB5B}"/>
          </ac:spMkLst>
        </pc:spChg>
        <pc:spChg chg="add del mod ord">
          <ac:chgData name="Languillat Amaury" userId="5df8e845-3ff3-43f6-bef4-042d3a4dbe7c" providerId="ADAL" clId="{8298A498-396A-451C-BF52-7A764A0DDEFC}" dt="2020-10-29T21:54:39.115" v="6145"/>
          <ac:spMkLst>
            <pc:docMk/>
            <pc:sldMk cId="209944161" sldId="2871"/>
            <ac:spMk id="36" creationId="{817E43F6-B743-48B1-A2FC-2529422FACCA}"/>
          </ac:spMkLst>
        </pc:spChg>
        <pc:spChg chg="add mod ord">
          <ac:chgData name="Languillat Amaury" userId="5df8e845-3ff3-43f6-bef4-042d3a4dbe7c" providerId="ADAL" clId="{8298A498-396A-451C-BF52-7A764A0DDEFC}" dt="2020-10-30T16:04:22.190" v="8439"/>
          <ac:spMkLst>
            <pc:docMk/>
            <pc:sldMk cId="209944161" sldId="2871"/>
            <ac:spMk id="38" creationId="{ADFAA2FC-23D9-4525-B4C7-62B5BC0A8B90}"/>
          </ac:spMkLst>
        </pc:spChg>
        <pc:spChg chg="add mod ord modVis">
          <ac:chgData name="Languillat Amaury" userId="5df8e845-3ff3-43f6-bef4-042d3a4dbe7c" providerId="ADAL" clId="{8298A498-396A-451C-BF52-7A764A0DDEFC}" dt="2020-10-30T16:04:22.191" v="8441"/>
          <ac:spMkLst>
            <pc:docMk/>
            <pc:sldMk cId="209944161" sldId="2871"/>
            <ac:spMk id="39" creationId="{FB20F4CA-65CB-46E8-94C5-C74FE46D2328}"/>
          </ac:spMkLst>
        </pc:spChg>
        <pc:spChg chg="add mod ord modVis">
          <ac:chgData name="Languillat Amaury" userId="5df8e845-3ff3-43f6-bef4-042d3a4dbe7c" providerId="ADAL" clId="{8298A498-396A-451C-BF52-7A764A0DDEFC}" dt="2020-10-30T16:04:22.206" v="8457"/>
          <ac:spMkLst>
            <pc:docMk/>
            <pc:sldMk cId="209944161" sldId="2871"/>
            <ac:spMk id="40" creationId="{E0F16290-ED96-4943-AA13-3214D150C33E}"/>
          </ac:spMkLst>
        </pc:spChg>
        <pc:spChg chg="add mod ord modVis">
          <ac:chgData name="Languillat Amaury" userId="5df8e845-3ff3-43f6-bef4-042d3a4dbe7c" providerId="ADAL" clId="{8298A498-396A-451C-BF52-7A764A0DDEFC}" dt="2020-10-29T21:56:49.755" v="7030"/>
          <ac:spMkLst>
            <pc:docMk/>
            <pc:sldMk cId="209944161" sldId="2871"/>
            <ac:spMk id="41" creationId="{3FF9887C-34D0-4C5F-AEF5-B8AF51D67CE7}"/>
          </ac:spMkLst>
        </pc:spChg>
        <pc:spChg chg="add mod ord modVis">
          <ac:chgData name="Languillat Amaury" userId="5df8e845-3ff3-43f6-bef4-042d3a4dbe7c" providerId="ADAL" clId="{8298A498-396A-451C-BF52-7A764A0DDEFC}" dt="2020-10-30T16:04:22.193" v="8443"/>
          <ac:spMkLst>
            <pc:docMk/>
            <pc:sldMk cId="209944161" sldId="2871"/>
            <ac:spMk id="42" creationId="{F28C1C3F-C1CE-4A3E-A4AC-532A9D6C1906}"/>
          </ac:spMkLst>
        </pc:spChg>
        <pc:spChg chg="add mod ord modVis">
          <ac:chgData name="Languillat Amaury" userId="5df8e845-3ff3-43f6-bef4-042d3a4dbe7c" providerId="ADAL" clId="{8298A498-396A-451C-BF52-7A764A0DDEFC}" dt="2020-10-30T16:04:22.196" v="8445"/>
          <ac:spMkLst>
            <pc:docMk/>
            <pc:sldMk cId="209944161" sldId="2871"/>
            <ac:spMk id="43" creationId="{E6EFD21F-0B35-4093-9276-A56483F4658B}"/>
          </ac:spMkLst>
        </pc:spChg>
        <pc:spChg chg="add mod ord modVis">
          <ac:chgData name="Languillat Amaury" userId="5df8e845-3ff3-43f6-bef4-042d3a4dbe7c" providerId="ADAL" clId="{8298A498-396A-451C-BF52-7A764A0DDEFC}" dt="2020-10-29T21:57:03.212" v="7118"/>
          <ac:spMkLst>
            <pc:docMk/>
            <pc:sldMk cId="209944161" sldId="2871"/>
            <ac:spMk id="44" creationId="{305490CC-8352-4F24-B834-1664F514A5BE}"/>
          </ac:spMkLst>
        </pc:spChg>
        <pc:spChg chg="add mod ord">
          <ac:chgData name="Languillat Amaury" userId="5df8e845-3ff3-43f6-bef4-042d3a4dbe7c" providerId="ADAL" clId="{8298A498-396A-451C-BF52-7A764A0DDEFC}" dt="2020-10-30T16:04:22.216" v="8468"/>
          <ac:spMkLst>
            <pc:docMk/>
            <pc:sldMk cId="209944161" sldId="2871"/>
            <ac:spMk id="45" creationId="{8C63EDA2-EA0C-4098-AF61-E9566A39DCC9}"/>
          </ac:spMkLst>
        </pc:spChg>
        <pc:spChg chg="add mod ord">
          <ac:chgData name="Languillat Amaury" userId="5df8e845-3ff3-43f6-bef4-042d3a4dbe7c" providerId="ADAL" clId="{8298A498-396A-451C-BF52-7A764A0DDEFC}" dt="2020-10-30T16:04:22.217" v="8470"/>
          <ac:spMkLst>
            <pc:docMk/>
            <pc:sldMk cId="209944161" sldId="2871"/>
            <ac:spMk id="47" creationId="{E0867B6D-37D2-4DF4-9D05-16AB610F7739}"/>
          </ac:spMkLst>
        </pc:spChg>
        <pc:spChg chg="add mod ord modVis">
          <ac:chgData name="Languillat Amaury" userId="5df8e845-3ff3-43f6-bef4-042d3a4dbe7c" providerId="ADAL" clId="{8298A498-396A-451C-BF52-7A764A0DDEFC}" dt="2020-10-30T16:04:22.219" v="8472"/>
          <ac:spMkLst>
            <pc:docMk/>
            <pc:sldMk cId="209944161" sldId="2871"/>
            <ac:spMk id="48" creationId="{EDF39434-2CCE-47DB-B110-F9F530E5F6D0}"/>
          </ac:spMkLst>
        </pc:spChg>
        <pc:spChg chg="add mod ord modVis">
          <ac:chgData name="Languillat Amaury" userId="5df8e845-3ff3-43f6-bef4-042d3a4dbe7c" providerId="ADAL" clId="{8298A498-396A-451C-BF52-7A764A0DDEFC}" dt="2020-10-30T16:04:22.233" v="8489"/>
          <ac:spMkLst>
            <pc:docMk/>
            <pc:sldMk cId="209944161" sldId="2871"/>
            <ac:spMk id="49" creationId="{1C89DB0E-CC75-4DD2-841B-DD901CA311C9}"/>
          </ac:spMkLst>
        </pc:spChg>
        <pc:spChg chg="add mod ord modVis">
          <ac:chgData name="Languillat Amaury" userId="5df8e845-3ff3-43f6-bef4-042d3a4dbe7c" providerId="ADAL" clId="{8298A498-396A-451C-BF52-7A764A0DDEFC}" dt="2020-10-29T21:56:49.760" v="7042"/>
          <ac:spMkLst>
            <pc:docMk/>
            <pc:sldMk cId="209944161" sldId="2871"/>
            <ac:spMk id="50" creationId="{0B9394C1-86F9-437E-9915-AEBCC3657534}"/>
          </ac:spMkLst>
        </pc:spChg>
        <pc:spChg chg="add mod ord modVis">
          <ac:chgData name="Languillat Amaury" userId="5df8e845-3ff3-43f6-bef4-042d3a4dbe7c" providerId="ADAL" clId="{8298A498-396A-451C-BF52-7A764A0DDEFC}" dt="2020-10-30T16:04:22.221" v="8474"/>
          <ac:spMkLst>
            <pc:docMk/>
            <pc:sldMk cId="209944161" sldId="2871"/>
            <ac:spMk id="51" creationId="{7FCB9477-B60A-4915-8BB5-074AEF51134B}"/>
          </ac:spMkLst>
        </pc:spChg>
        <pc:spChg chg="add mod ord modVis">
          <ac:chgData name="Languillat Amaury" userId="5df8e845-3ff3-43f6-bef4-042d3a4dbe7c" providerId="ADAL" clId="{8298A498-396A-451C-BF52-7A764A0DDEFC}" dt="2020-10-30T16:04:22.222" v="8476"/>
          <ac:spMkLst>
            <pc:docMk/>
            <pc:sldMk cId="209944161" sldId="2871"/>
            <ac:spMk id="52" creationId="{4B987932-E5EC-4A12-B1CB-097B005D5D7E}"/>
          </ac:spMkLst>
        </pc:spChg>
        <pc:spChg chg="add mod ord modVis">
          <ac:chgData name="Languillat Amaury" userId="5df8e845-3ff3-43f6-bef4-042d3a4dbe7c" providerId="ADAL" clId="{8298A498-396A-451C-BF52-7A764A0DDEFC}" dt="2020-10-29T21:57:03.224" v="7133"/>
          <ac:spMkLst>
            <pc:docMk/>
            <pc:sldMk cId="209944161" sldId="2871"/>
            <ac:spMk id="53" creationId="{FACA48A2-7C41-438C-BBB2-191CCFBAD0CD}"/>
          </ac:spMkLst>
        </pc:spChg>
        <pc:spChg chg="add mod ord">
          <ac:chgData name="Languillat Amaury" userId="5df8e845-3ff3-43f6-bef4-042d3a4dbe7c" providerId="ADAL" clId="{8298A498-396A-451C-BF52-7A764A0DDEFC}" dt="2020-10-30T16:04:22.241" v="8499"/>
          <ac:spMkLst>
            <pc:docMk/>
            <pc:sldMk cId="209944161" sldId="2871"/>
            <ac:spMk id="54" creationId="{D80A7F1D-276A-47F1-8F3A-5E5A1DBC3F02}"/>
          </ac:spMkLst>
        </pc:spChg>
        <pc:spChg chg="add mod ord">
          <ac:chgData name="Languillat Amaury" userId="5df8e845-3ff3-43f6-bef4-042d3a4dbe7c" providerId="ADAL" clId="{8298A498-396A-451C-BF52-7A764A0DDEFC}" dt="2020-10-30T16:04:22.242" v="8501"/>
          <ac:spMkLst>
            <pc:docMk/>
            <pc:sldMk cId="209944161" sldId="2871"/>
            <ac:spMk id="56" creationId="{3E0ACF83-3470-4D50-967A-E4D1B028242F}"/>
          </ac:spMkLst>
        </pc:spChg>
        <pc:spChg chg="add mod ord modVis">
          <ac:chgData name="Languillat Amaury" userId="5df8e845-3ff3-43f6-bef4-042d3a4dbe7c" providerId="ADAL" clId="{8298A498-396A-451C-BF52-7A764A0DDEFC}" dt="2020-10-30T16:04:22.244" v="8503"/>
          <ac:spMkLst>
            <pc:docMk/>
            <pc:sldMk cId="209944161" sldId="2871"/>
            <ac:spMk id="57" creationId="{E8DFC0CA-75D2-4E41-B513-7235430632D7}"/>
          </ac:spMkLst>
        </pc:spChg>
        <pc:spChg chg="add mod ord modVis">
          <ac:chgData name="Languillat Amaury" userId="5df8e845-3ff3-43f6-bef4-042d3a4dbe7c" providerId="ADAL" clId="{8298A498-396A-451C-BF52-7A764A0DDEFC}" dt="2020-10-30T16:04:42.906" v="8543" actId="14100"/>
          <ac:spMkLst>
            <pc:docMk/>
            <pc:sldMk cId="209944161" sldId="2871"/>
            <ac:spMk id="58" creationId="{0FBEE7B9-7591-4A10-B5DF-C7081F104749}"/>
          </ac:spMkLst>
        </pc:spChg>
        <pc:spChg chg="add mod ord modVis">
          <ac:chgData name="Languillat Amaury" userId="5df8e845-3ff3-43f6-bef4-042d3a4dbe7c" providerId="ADAL" clId="{8298A498-396A-451C-BF52-7A764A0DDEFC}" dt="2020-10-29T21:56:49.765" v="7054"/>
          <ac:spMkLst>
            <pc:docMk/>
            <pc:sldMk cId="209944161" sldId="2871"/>
            <ac:spMk id="59" creationId="{09E84468-7357-4868-BEE7-D2944AD018DC}"/>
          </ac:spMkLst>
        </pc:spChg>
        <pc:spChg chg="add mod ord modVis">
          <ac:chgData name="Languillat Amaury" userId="5df8e845-3ff3-43f6-bef4-042d3a4dbe7c" providerId="ADAL" clId="{8298A498-396A-451C-BF52-7A764A0DDEFC}" dt="2020-10-30T16:04:22.246" v="8505"/>
          <ac:spMkLst>
            <pc:docMk/>
            <pc:sldMk cId="209944161" sldId="2871"/>
            <ac:spMk id="60" creationId="{B2FF0F22-EFDE-436B-B878-C6B4112BD678}"/>
          </ac:spMkLst>
        </pc:spChg>
        <pc:spChg chg="add mod ord modVis">
          <ac:chgData name="Languillat Amaury" userId="5df8e845-3ff3-43f6-bef4-042d3a4dbe7c" providerId="ADAL" clId="{8298A498-396A-451C-BF52-7A764A0DDEFC}" dt="2020-10-30T16:04:22.247" v="8507"/>
          <ac:spMkLst>
            <pc:docMk/>
            <pc:sldMk cId="209944161" sldId="2871"/>
            <ac:spMk id="61" creationId="{4AD06873-7EA3-4BCD-8CE6-BD0FEEF9172E}"/>
          </ac:spMkLst>
        </pc:spChg>
        <pc:spChg chg="add mod ord modVis">
          <ac:chgData name="Languillat Amaury" userId="5df8e845-3ff3-43f6-bef4-042d3a4dbe7c" providerId="ADAL" clId="{8298A498-396A-451C-BF52-7A764A0DDEFC}" dt="2020-10-29T21:57:03.235" v="7148"/>
          <ac:spMkLst>
            <pc:docMk/>
            <pc:sldMk cId="209944161" sldId="2871"/>
            <ac:spMk id="62" creationId="{C546BA37-4B9A-4C6C-85D9-C6F80D1A82C1}"/>
          </ac:spMkLst>
        </pc:spChg>
        <pc:spChg chg="add mod ord">
          <ac:chgData name="Languillat Amaury" userId="5df8e845-3ff3-43f6-bef4-042d3a4dbe7c" providerId="ADAL" clId="{8298A498-396A-451C-BF52-7A764A0DDEFC}" dt="2020-10-30T16:04:22.268" v="8531"/>
          <ac:spMkLst>
            <pc:docMk/>
            <pc:sldMk cId="209944161" sldId="2871"/>
            <ac:spMk id="63" creationId="{09D943A5-B86E-4AB8-BCDA-3CB23DF4696E}"/>
          </ac:spMkLst>
        </pc:spChg>
        <pc:cxnChg chg="add mod ord">
          <ac:chgData name="Languillat Amaury" userId="5df8e845-3ff3-43f6-bef4-042d3a4dbe7c" providerId="ADAL" clId="{8298A498-396A-451C-BF52-7A764A0DDEFC}" dt="2020-10-29T21:56:49.734" v="6982"/>
          <ac:cxnSpMkLst>
            <pc:docMk/>
            <pc:sldMk cId="209944161" sldId="2871"/>
            <ac:cxnSpMk id="11" creationId="{8BE86D00-C2FE-47AE-BDDF-AB7792B99EAF}"/>
          </ac:cxnSpMkLst>
        </pc:cxnChg>
        <pc:cxnChg chg="add del mod ord">
          <ac:chgData name="Languillat Amaury" userId="5df8e845-3ff3-43f6-bef4-042d3a4dbe7c" providerId="ADAL" clId="{8298A498-396A-451C-BF52-7A764A0DDEFC}" dt="2020-10-29T21:54:39.116" v="6147"/>
          <ac:cxnSpMkLst>
            <pc:docMk/>
            <pc:sldMk cId="209944161" sldId="2871"/>
            <ac:cxnSpMk id="13" creationId="{F8E3BB5B-EA0D-479C-AA85-A8BECDD0788B}"/>
          </ac:cxnSpMkLst>
        </pc:cxnChg>
        <pc:cxnChg chg="add del mod ord">
          <ac:chgData name="Languillat Amaury" userId="5df8e845-3ff3-43f6-bef4-042d3a4dbe7c" providerId="ADAL" clId="{8298A498-396A-451C-BF52-7A764A0DDEFC}" dt="2020-10-29T21:54:39.117" v="6149"/>
          <ac:cxnSpMkLst>
            <pc:docMk/>
            <pc:sldMk cId="209944161" sldId="2871"/>
            <ac:cxnSpMk id="15" creationId="{04FE4E4C-4475-4850-AA4F-B0708B569104}"/>
          </ac:cxnSpMkLst>
        </pc:cxnChg>
        <pc:cxnChg chg="add del mod ord">
          <ac:chgData name="Languillat Amaury" userId="5df8e845-3ff3-43f6-bef4-042d3a4dbe7c" providerId="ADAL" clId="{8298A498-396A-451C-BF52-7A764A0DDEFC}" dt="2020-10-29T21:56:20.067" v="6614"/>
          <ac:cxnSpMkLst>
            <pc:docMk/>
            <pc:sldMk cId="209944161" sldId="2871"/>
            <ac:cxnSpMk id="17" creationId="{55394AE6-7998-41AE-B0CC-670B29D60D75}"/>
          </ac:cxnSpMkLst>
        </pc:cxnChg>
        <pc:cxnChg chg="add mod ord">
          <ac:chgData name="Languillat Amaury" userId="5df8e845-3ff3-43f6-bef4-042d3a4dbe7c" providerId="ADAL" clId="{8298A498-396A-451C-BF52-7A764A0DDEFC}" dt="2020-10-29T21:56:49.725" v="6960"/>
          <ac:cxnSpMkLst>
            <pc:docMk/>
            <pc:sldMk cId="209944161" sldId="2871"/>
            <ac:cxnSpMk id="18" creationId="{C26ED42B-563A-47ED-B036-D48DFDC1020E}"/>
          </ac:cxnSpMkLst>
        </pc:cxnChg>
        <pc:cxnChg chg="add del mod ord">
          <ac:chgData name="Languillat Amaury" userId="5df8e845-3ff3-43f6-bef4-042d3a4dbe7c" providerId="ADAL" clId="{8298A498-396A-451C-BF52-7A764A0DDEFC}" dt="2020-10-29T21:54:39.118" v="6151"/>
          <ac:cxnSpMkLst>
            <pc:docMk/>
            <pc:sldMk cId="209944161" sldId="2871"/>
            <ac:cxnSpMk id="35" creationId="{A2A5AB2D-0C08-4B83-8D7C-E1164C0B1FDC}"/>
          </ac:cxnSpMkLst>
        </pc:cxnChg>
        <pc:cxnChg chg="add mod ord">
          <ac:chgData name="Languillat Amaury" userId="5df8e845-3ff3-43f6-bef4-042d3a4dbe7c" providerId="ADAL" clId="{8298A498-396A-451C-BF52-7A764A0DDEFC}" dt="2020-10-29T21:57:03.186" v="7080"/>
          <ac:cxnSpMkLst>
            <pc:docMk/>
            <pc:sldMk cId="209944161" sldId="2871"/>
            <ac:cxnSpMk id="37" creationId="{9E773805-CB7F-4D96-92C1-809DC94DCC54}"/>
          </ac:cxnSpMkLst>
        </pc:cxnChg>
        <pc:cxnChg chg="add mod ord">
          <ac:chgData name="Languillat Amaury" userId="5df8e845-3ff3-43f6-bef4-042d3a4dbe7c" providerId="ADAL" clId="{8298A498-396A-451C-BF52-7A764A0DDEFC}" dt="2020-10-29T21:57:03.187" v="7082"/>
          <ac:cxnSpMkLst>
            <pc:docMk/>
            <pc:sldMk cId="209944161" sldId="2871"/>
            <ac:cxnSpMk id="46" creationId="{AE1B2543-8AAF-4AFE-A5FD-95A07B151D18}"/>
          </ac:cxnSpMkLst>
        </pc:cxnChg>
        <pc:cxnChg chg="add mod ord">
          <ac:chgData name="Languillat Amaury" userId="5df8e845-3ff3-43f6-bef4-042d3a4dbe7c" providerId="ADAL" clId="{8298A498-396A-451C-BF52-7A764A0DDEFC}" dt="2020-10-29T21:56:49.728" v="6966"/>
          <ac:cxnSpMkLst>
            <pc:docMk/>
            <pc:sldMk cId="209944161" sldId="2871"/>
            <ac:cxnSpMk id="55" creationId="{AD88AEE7-36CF-474D-84A7-9E58AEFB0E58}"/>
          </ac:cxnSpMkLst>
        </pc:cxnChg>
        <pc:cxnChg chg="add mod ord">
          <ac:chgData name="Languillat Amaury" userId="5df8e845-3ff3-43f6-bef4-042d3a4dbe7c" providerId="ADAL" clId="{8298A498-396A-451C-BF52-7A764A0DDEFC}" dt="2020-10-29T21:56:49.729" v="6968"/>
          <ac:cxnSpMkLst>
            <pc:docMk/>
            <pc:sldMk cId="209944161" sldId="2871"/>
            <ac:cxnSpMk id="64" creationId="{DD547484-3006-4437-9D33-C11A6EC03349}"/>
          </ac:cxnSpMkLst>
        </pc:cxnChg>
      </pc:sldChg>
      <pc:sldChg chg="add del">
        <pc:chgData name="Languillat Amaury" userId="5df8e845-3ff3-43f6-bef4-042d3a4dbe7c" providerId="ADAL" clId="{8298A498-396A-451C-BF52-7A764A0DDEFC}" dt="2020-10-29T21:44:29.449" v="4678"/>
        <pc:sldMkLst>
          <pc:docMk/>
          <pc:sldMk cId="1256976525" sldId="2872"/>
        </pc:sldMkLst>
      </pc:sldChg>
      <pc:sldChg chg="add del">
        <pc:chgData name="Languillat Amaury" userId="5df8e845-3ff3-43f6-bef4-042d3a4dbe7c" providerId="ADAL" clId="{8298A498-396A-451C-BF52-7A764A0DDEFC}" dt="2020-10-29T21:44:27.119" v="4676"/>
        <pc:sldMkLst>
          <pc:docMk/>
          <pc:sldMk cId="1365278927" sldId="2872"/>
        </pc:sldMkLst>
      </pc:sldChg>
      <pc:sldChg chg="delSp modSp add del mod">
        <pc:chgData name="Languillat Amaury" userId="5df8e845-3ff3-43f6-bef4-042d3a4dbe7c" providerId="ADAL" clId="{8298A498-396A-451C-BF52-7A764A0DDEFC}" dt="2020-10-30T15:13:15.270" v="8015" actId="47"/>
        <pc:sldMkLst>
          <pc:docMk/>
          <pc:sldMk cId="3972392644" sldId="2872"/>
        </pc:sldMkLst>
        <pc:spChg chg="del">
          <ac:chgData name="Languillat Amaury" userId="5df8e845-3ff3-43f6-bef4-042d3a4dbe7c" providerId="ADAL" clId="{8298A498-396A-451C-BF52-7A764A0DDEFC}" dt="2020-10-30T14:01:53.386" v="8013" actId="478"/>
          <ac:spMkLst>
            <pc:docMk/>
            <pc:sldMk cId="3972392644" sldId="2872"/>
            <ac:spMk id="6" creationId="{AF801DE0-CBA7-43F1-ACE9-B1A07CD4F253}"/>
          </ac:spMkLst>
        </pc:spChg>
        <pc:spChg chg="mod">
          <ac:chgData name="Languillat Amaury" userId="5df8e845-3ff3-43f6-bef4-042d3a4dbe7c" providerId="ADAL" clId="{8298A498-396A-451C-BF52-7A764A0DDEFC}" dt="2020-10-30T14:54:57.609" v="8014" actId="14100"/>
          <ac:spMkLst>
            <pc:docMk/>
            <pc:sldMk cId="3972392644" sldId="2872"/>
            <ac:spMk id="12" creationId="{AABDB3D9-F0FC-4F45-8BF4-BDD4B7BD78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F1B36D-DA70-8047-A688-18C82253D5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D8005D-F305-C140-B407-5A12A6C3F4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14480-E82D-0D45-803E-E0880C429840}" type="datetimeFigureOut">
              <a:rPr lang="en-US" smtClean="0">
                <a:latin typeface="Arial" panose="020B0604020202020204" pitchFamily="34" charset="0"/>
              </a:rPr>
              <a:t>11-Jan-23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5C4EE-A15D-814F-9A28-95F7540244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890FB-570E-1B4A-A9AF-5014C644298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B5003-3E9D-1D46-9A5C-1D2529D759A7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110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363E2EB-0274-F34B-A869-8CCB31F3B260}" type="datetimeFigureOut">
              <a:rPr lang="en-US" smtClean="0"/>
              <a:pPr/>
              <a:t>11-Jan-23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13894378-73AB-FE4C-8B26-322D3FD8D2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14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 match game</a:t>
            </a:r>
          </a:p>
          <a:p>
            <a:r>
              <a:rPr lang="en-US" dirty="0"/>
              <a:t>https://github.com/jscomplete/rgs-star-match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94378-73AB-FE4C-8B26-322D3FD8D21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7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Course Pluralsight: </a:t>
            </a:r>
            <a:endParaRPr lang="fr-CH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PS TT Commons Roman"/>
              </a:rPr>
              <a:t>Creating Asynchronous TypeScript Code – Lector: John Papa</a:t>
            </a:r>
            <a:endParaRPr lang="fr-CH" dirty="0"/>
          </a:p>
          <a:p>
            <a:r>
              <a:rPr lang="en-US" dirty="0"/>
              <a:t>https://app.pluralsight.com/library/courses/typescript-asynchronous-code/table-of-contents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94378-73AB-FE4C-8B26-322D3FD8D21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88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94378-73AB-FE4C-8B26-322D3FD8D21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0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D3B49"/>
                </a:solidFill>
                <a:effectLst/>
                <a:latin typeface="Guardian Sans Text"/>
              </a:rPr>
              <a:t>React: Beyond the Basics - Samer </a:t>
            </a:r>
            <a:r>
              <a:rPr lang="en-US" b="0" i="0" dirty="0" err="1">
                <a:solidFill>
                  <a:srgbClr val="3D3B49"/>
                </a:solidFill>
                <a:effectLst/>
                <a:latin typeface="Guardian Sans Text"/>
              </a:rPr>
              <a:t>Buma</a:t>
            </a:r>
            <a:r>
              <a:rPr lang="en-US" b="0" i="0" dirty="0">
                <a:solidFill>
                  <a:srgbClr val="3D3B49"/>
                </a:solidFill>
                <a:effectLst/>
                <a:latin typeface="Guardian Sans Text"/>
              </a:rPr>
              <a:t> book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94378-73AB-FE4C-8B26-322D3FD8D21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9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sv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sv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DBEC381C-86A9-7E49-A462-1854D4D6C1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92834" y="1539748"/>
            <a:ext cx="3096000" cy="34552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spc="0" baseline="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Bid manager name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6ACDBCF3-DD86-514B-99FE-CAA44A4271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3333600" y="-54000"/>
            <a:ext cx="5824800" cy="5824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6F2009-D9DF-0541-B914-5035F7A21F44}"/>
              </a:ext>
            </a:extLst>
          </p:cNvPr>
          <p:cNvSpPr/>
          <p:nvPr userDrawn="1"/>
        </p:nvSpPr>
        <p:spPr>
          <a:xfrm>
            <a:off x="776571" y="1390650"/>
            <a:ext cx="7590858" cy="3790950"/>
          </a:xfrm>
          <a:prstGeom prst="rect">
            <a:avLst/>
          </a:prstGeom>
          <a:noFill/>
          <a:ln w="31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28" name="Vertical Text Placeholder 2">
            <a:extLst>
              <a:ext uri="{FF2B5EF4-FFF2-40B4-BE49-F238E27FC236}">
                <a16:creationId xmlns:a16="http://schemas.microsoft.com/office/drawing/2014/main" id="{A6A6F3B7-0988-704D-9DF9-69F9F543E463}"/>
              </a:ext>
            </a:extLst>
          </p:cNvPr>
          <p:cNvSpPr>
            <a:spLocks noGrp="1"/>
          </p:cNvSpPr>
          <p:nvPr>
            <p:ph type="body" orient="vert" sz="quarter" idx="24" hasCustomPrompt="1"/>
          </p:nvPr>
        </p:nvSpPr>
        <p:spPr>
          <a:xfrm>
            <a:off x="991198" y="1888697"/>
            <a:ext cx="3097636" cy="300378"/>
          </a:xfrm>
        </p:spPr>
        <p:txBody>
          <a:bodyPr vert="horz">
            <a:noAutofit/>
          </a:bodyPr>
          <a:lstStyle>
            <a:lvl1pPr marL="0" indent="0">
              <a:buSzPct val="140000"/>
              <a:buFontTx/>
              <a:buNone/>
              <a:defRPr sz="14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4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27104B91-A429-8F4B-ABC6-3BBD10F8D3D6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22" name="Slide Number Placeholder 22">
            <a:extLst>
              <a:ext uri="{FF2B5EF4-FFF2-40B4-BE49-F238E27FC236}">
                <a16:creationId xmlns:a16="http://schemas.microsoft.com/office/drawing/2014/main" id="{3E12A773-8338-9648-8212-7069894E57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Vertical Text Placeholder 2">
            <a:extLst>
              <a:ext uri="{FF2B5EF4-FFF2-40B4-BE49-F238E27FC236}">
                <a16:creationId xmlns:a16="http://schemas.microsoft.com/office/drawing/2014/main" id="{56714155-C959-4325-9018-9A8E57F2002F}"/>
              </a:ext>
            </a:extLst>
          </p:cNvPr>
          <p:cNvSpPr>
            <a:spLocks noGrp="1"/>
          </p:cNvSpPr>
          <p:nvPr>
            <p:ph type="body" orient="vert" sz="quarter" idx="25" hasCustomPrompt="1"/>
          </p:nvPr>
        </p:nvSpPr>
        <p:spPr>
          <a:xfrm>
            <a:off x="991198" y="2199117"/>
            <a:ext cx="1289087" cy="300378"/>
          </a:xfrm>
        </p:spPr>
        <p:txBody>
          <a:bodyPr vert="horz">
            <a:noAutofit/>
          </a:bodyPr>
          <a:lstStyle>
            <a:lvl1pPr marL="0" indent="0">
              <a:buSzPct val="140000"/>
              <a:buFontTx/>
              <a:buNone/>
              <a:defRPr sz="11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4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Phone</a:t>
            </a:r>
          </a:p>
        </p:txBody>
      </p:sp>
      <p:sp>
        <p:nvSpPr>
          <p:cNvPr id="17" name="Vertical Text Placeholder 2">
            <a:extLst>
              <a:ext uri="{FF2B5EF4-FFF2-40B4-BE49-F238E27FC236}">
                <a16:creationId xmlns:a16="http://schemas.microsoft.com/office/drawing/2014/main" id="{7807DD5A-D900-4239-98FB-FAD07AAB8F4F}"/>
              </a:ext>
            </a:extLst>
          </p:cNvPr>
          <p:cNvSpPr>
            <a:spLocks noGrp="1"/>
          </p:cNvSpPr>
          <p:nvPr>
            <p:ph type="body" orient="vert" sz="quarter" idx="27" hasCustomPrompt="1"/>
          </p:nvPr>
        </p:nvSpPr>
        <p:spPr>
          <a:xfrm>
            <a:off x="2432685" y="2199117"/>
            <a:ext cx="1656149" cy="300378"/>
          </a:xfrm>
        </p:spPr>
        <p:txBody>
          <a:bodyPr vert="horz">
            <a:noAutofit/>
          </a:bodyPr>
          <a:lstStyle>
            <a:lvl1pPr marL="0" indent="0">
              <a:buSzPct val="140000"/>
              <a:buFontTx/>
              <a:buNone/>
              <a:defRPr sz="11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4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Email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D997C10-FD1C-478E-BAFD-668FA78DCBB2}"/>
              </a:ext>
            </a:extLst>
          </p:cNvPr>
          <p:cNvSpPr txBox="1"/>
          <p:nvPr userDrawn="1"/>
        </p:nvSpPr>
        <p:spPr>
          <a:xfrm>
            <a:off x="2280285" y="2200793"/>
            <a:ext cx="152400" cy="300378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ctr"/>
            <a:r>
              <a:rPr lang="fr-FR">
                <a:solidFill>
                  <a:schemeClr val="accent6"/>
                </a:solidFill>
                <a:latin typeface="Futura Std Light" panose="020B0402020204020303" pitchFamily="34" charset="77"/>
              </a:rPr>
              <a:t>-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ED4245AD-8B32-447E-BDCF-D694CE95826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2834" y="3178035"/>
            <a:ext cx="3096000" cy="34552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spc="0" baseline="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Account manager name</a:t>
            </a:r>
          </a:p>
        </p:txBody>
      </p:sp>
      <p:sp>
        <p:nvSpPr>
          <p:cNvPr id="19" name="Vertical Text Placeholder 2">
            <a:extLst>
              <a:ext uri="{FF2B5EF4-FFF2-40B4-BE49-F238E27FC236}">
                <a16:creationId xmlns:a16="http://schemas.microsoft.com/office/drawing/2014/main" id="{8658FEB5-4AB1-420C-9070-78FC3AA6D6A9}"/>
              </a:ext>
            </a:extLst>
          </p:cNvPr>
          <p:cNvSpPr>
            <a:spLocks noGrp="1"/>
          </p:cNvSpPr>
          <p:nvPr>
            <p:ph type="body" orient="vert" sz="quarter" idx="29" hasCustomPrompt="1"/>
          </p:nvPr>
        </p:nvSpPr>
        <p:spPr>
          <a:xfrm>
            <a:off x="991198" y="3526984"/>
            <a:ext cx="3097636" cy="300378"/>
          </a:xfrm>
        </p:spPr>
        <p:txBody>
          <a:bodyPr vert="horz">
            <a:noAutofit/>
          </a:bodyPr>
          <a:lstStyle>
            <a:lvl1pPr marL="0" indent="0">
              <a:buSzPct val="140000"/>
              <a:buFontTx/>
              <a:buNone/>
              <a:defRPr sz="14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4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20" name="Vertical Text Placeholder 2">
            <a:extLst>
              <a:ext uri="{FF2B5EF4-FFF2-40B4-BE49-F238E27FC236}">
                <a16:creationId xmlns:a16="http://schemas.microsoft.com/office/drawing/2014/main" id="{B59AB827-4A69-4C4D-8D4E-75692990BF76}"/>
              </a:ext>
            </a:extLst>
          </p:cNvPr>
          <p:cNvSpPr>
            <a:spLocks noGrp="1"/>
          </p:cNvSpPr>
          <p:nvPr>
            <p:ph type="body" orient="vert" sz="quarter" idx="30" hasCustomPrompt="1"/>
          </p:nvPr>
        </p:nvSpPr>
        <p:spPr>
          <a:xfrm>
            <a:off x="991198" y="3843963"/>
            <a:ext cx="1289087" cy="300378"/>
          </a:xfrm>
        </p:spPr>
        <p:txBody>
          <a:bodyPr vert="horz">
            <a:noAutofit/>
          </a:bodyPr>
          <a:lstStyle>
            <a:lvl1pPr marL="0" indent="0">
              <a:buSzPct val="140000"/>
              <a:buFontTx/>
              <a:buNone/>
              <a:defRPr sz="11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4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Phone</a:t>
            </a:r>
          </a:p>
        </p:txBody>
      </p:sp>
      <p:sp>
        <p:nvSpPr>
          <p:cNvPr id="21" name="Vertical Text Placeholder 2">
            <a:extLst>
              <a:ext uri="{FF2B5EF4-FFF2-40B4-BE49-F238E27FC236}">
                <a16:creationId xmlns:a16="http://schemas.microsoft.com/office/drawing/2014/main" id="{7AB645EE-FDAF-4988-AA91-EA0F4264B08C}"/>
              </a:ext>
            </a:extLst>
          </p:cNvPr>
          <p:cNvSpPr>
            <a:spLocks noGrp="1"/>
          </p:cNvSpPr>
          <p:nvPr>
            <p:ph type="body" orient="vert" sz="quarter" idx="31" hasCustomPrompt="1"/>
          </p:nvPr>
        </p:nvSpPr>
        <p:spPr>
          <a:xfrm>
            <a:off x="2432685" y="3837404"/>
            <a:ext cx="1656149" cy="300378"/>
          </a:xfrm>
        </p:spPr>
        <p:txBody>
          <a:bodyPr vert="horz">
            <a:noAutofit/>
          </a:bodyPr>
          <a:lstStyle>
            <a:lvl1pPr marL="0" indent="0">
              <a:buSzPct val="140000"/>
              <a:buFontTx/>
              <a:buNone/>
              <a:defRPr sz="11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4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Email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BC2C26D-810F-4E4D-911C-65F24C416C79}"/>
              </a:ext>
            </a:extLst>
          </p:cNvPr>
          <p:cNvSpPr txBox="1"/>
          <p:nvPr userDrawn="1"/>
        </p:nvSpPr>
        <p:spPr>
          <a:xfrm>
            <a:off x="2286199" y="3837404"/>
            <a:ext cx="146486" cy="300378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ctr"/>
            <a:r>
              <a:rPr lang="fr-FR">
                <a:solidFill>
                  <a:schemeClr val="accent6"/>
                </a:solidFill>
                <a:latin typeface="Futura Std Light" panose="020B0402020204020303" pitchFamily="34" charset="77"/>
              </a:rPr>
              <a:t>-</a:t>
            </a:r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B8D8D9E9-D009-4777-86EF-391F662856D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078656" y="1539748"/>
            <a:ext cx="3096000" cy="34552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spc="0" baseline="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Technical Leader Name</a:t>
            </a:r>
          </a:p>
        </p:txBody>
      </p:sp>
      <p:sp>
        <p:nvSpPr>
          <p:cNvPr id="31" name="Vertical Text Placeholder 2">
            <a:extLst>
              <a:ext uri="{FF2B5EF4-FFF2-40B4-BE49-F238E27FC236}">
                <a16:creationId xmlns:a16="http://schemas.microsoft.com/office/drawing/2014/main" id="{6265DE94-F730-4765-98F9-A38E593A2881}"/>
              </a:ext>
            </a:extLst>
          </p:cNvPr>
          <p:cNvSpPr>
            <a:spLocks noGrp="1"/>
          </p:cNvSpPr>
          <p:nvPr>
            <p:ph type="body" orient="vert" sz="quarter" idx="33" hasCustomPrompt="1"/>
          </p:nvPr>
        </p:nvSpPr>
        <p:spPr>
          <a:xfrm>
            <a:off x="5077020" y="1888697"/>
            <a:ext cx="3096000" cy="300378"/>
          </a:xfrm>
        </p:spPr>
        <p:txBody>
          <a:bodyPr vert="horz">
            <a:noAutofit/>
          </a:bodyPr>
          <a:lstStyle>
            <a:lvl1pPr marL="0" indent="0">
              <a:buSzPct val="140000"/>
              <a:buFontTx/>
              <a:buNone/>
              <a:defRPr sz="14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4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32" name="Vertical Text Placeholder 2">
            <a:extLst>
              <a:ext uri="{FF2B5EF4-FFF2-40B4-BE49-F238E27FC236}">
                <a16:creationId xmlns:a16="http://schemas.microsoft.com/office/drawing/2014/main" id="{C8D680A5-FBF8-4ECC-95CA-BCDD00B4B55B}"/>
              </a:ext>
            </a:extLst>
          </p:cNvPr>
          <p:cNvSpPr>
            <a:spLocks noGrp="1"/>
          </p:cNvSpPr>
          <p:nvPr>
            <p:ph type="body" orient="vert" sz="quarter" idx="34" hasCustomPrompt="1"/>
          </p:nvPr>
        </p:nvSpPr>
        <p:spPr>
          <a:xfrm>
            <a:off x="5077020" y="2199117"/>
            <a:ext cx="1289087" cy="300378"/>
          </a:xfrm>
        </p:spPr>
        <p:txBody>
          <a:bodyPr vert="horz">
            <a:noAutofit/>
          </a:bodyPr>
          <a:lstStyle>
            <a:lvl1pPr marL="0" indent="0">
              <a:buSzPct val="140000"/>
              <a:buFontTx/>
              <a:buNone/>
              <a:defRPr sz="11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4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Phone</a:t>
            </a:r>
          </a:p>
        </p:txBody>
      </p:sp>
      <p:sp>
        <p:nvSpPr>
          <p:cNvPr id="33" name="Vertical Text Placeholder 2">
            <a:extLst>
              <a:ext uri="{FF2B5EF4-FFF2-40B4-BE49-F238E27FC236}">
                <a16:creationId xmlns:a16="http://schemas.microsoft.com/office/drawing/2014/main" id="{37FACEB7-03DE-4452-AD2C-02BC1C0F70C1}"/>
              </a:ext>
            </a:extLst>
          </p:cNvPr>
          <p:cNvSpPr>
            <a:spLocks noGrp="1"/>
          </p:cNvSpPr>
          <p:nvPr>
            <p:ph type="body" orient="vert" sz="quarter" idx="35" hasCustomPrompt="1"/>
          </p:nvPr>
        </p:nvSpPr>
        <p:spPr>
          <a:xfrm>
            <a:off x="6518507" y="2199117"/>
            <a:ext cx="1656149" cy="300378"/>
          </a:xfrm>
        </p:spPr>
        <p:txBody>
          <a:bodyPr vert="horz">
            <a:noAutofit/>
          </a:bodyPr>
          <a:lstStyle>
            <a:lvl1pPr marL="0" indent="0">
              <a:buSzPct val="140000"/>
              <a:buFontTx/>
              <a:buNone/>
              <a:defRPr sz="11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4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Email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F34C819-02A2-4D75-94CC-1EEFA9221F25}"/>
              </a:ext>
            </a:extLst>
          </p:cNvPr>
          <p:cNvSpPr txBox="1"/>
          <p:nvPr userDrawn="1"/>
        </p:nvSpPr>
        <p:spPr>
          <a:xfrm>
            <a:off x="6372021" y="2199117"/>
            <a:ext cx="146486" cy="300378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ctr"/>
            <a:r>
              <a:rPr lang="fr-FR">
                <a:solidFill>
                  <a:schemeClr val="accent6"/>
                </a:solidFill>
                <a:latin typeface="Futura Std Light" panose="020B0402020204020303" pitchFamily="34" charset="77"/>
              </a:rPr>
              <a:t>-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56E0916-47AF-4B5F-B30D-584E081F4D75}"/>
              </a:ext>
            </a:extLst>
          </p:cNvPr>
          <p:cNvSpPr txBox="1"/>
          <p:nvPr userDrawn="1"/>
        </p:nvSpPr>
        <p:spPr>
          <a:xfrm>
            <a:off x="391767" y="863694"/>
            <a:ext cx="3462944" cy="349815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Autofit/>
          </a:bodyPr>
          <a:lstStyle>
            <a:lvl1pPr lvl="0" indent="0" defTabSz="685800">
              <a:lnSpc>
                <a:spcPct val="100000"/>
              </a:lnSpc>
              <a:spcBef>
                <a:spcPts val="0"/>
              </a:spcBef>
              <a:buSzPct val="120000"/>
              <a:buFontTx/>
              <a:buNone/>
              <a:defRPr sz="1600" b="1" i="0" cap="all" spc="0" baseline="0">
                <a:solidFill>
                  <a:schemeClr val="accent1"/>
                </a:solidFill>
                <a:latin typeface="Century Gothic" panose="020B0502020202020204" pitchFamily="34" charset="0"/>
                <a:ea typeface="Century Gothic Bold"/>
                <a:cs typeface="Century Gothic Bold"/>
              </a:defRPr>
            </a:lvl1pPr>
            <a:lvl2pPr marL="280800" indent="-280800" defTabSz="685800">
              <a:lnSpc>
                <a:spcPct val="100000"/>
              </a:lnSpc>
              <a:spcBef>
                <a:spcPts val="0"/>
              </a:spcBef>
              <a:buSzPct val="45000"/>
              <a:buFont typeface="Arial"/>
              <a:buChar char=" 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 marL="648000" indent="-36000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 marL="12001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 marL="15430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fr-FR" err="1"/>
              <a:t>Keep</a:t>
            </a:r>
            <a:r>
              <a:rPr lang="fr-FR"/>
              <a:t> contact </a:t>
            </a:r>
            <a:r>
              <a:rPr lang="fr-FR" err="1"/>
              <a:t>with</a:t>
            </a:r>
            <a:r>
              <a:rPr lang="fr-FR"/>
              <a:t> us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844F285-7D69-43A8-88FE-76D8F8505601}"/>
              </a:ext>
            </a:extLst>
          </p:cNvPr>
          <p:cNvSpPr txBox="1"/>
          <p:nvPr userDrawn="1"/>
        </p:nvSpPr>
        <p:spPr>
          <a:xfrm>
            <a:off x="300542" y="180000"/>
            <a:ext cx="3246124" cy="443259"/>
          </a:xfrm>
          <a:prstGeom prst="rect">
            <a:avLst/>
          </a:prstGeom>
        </p:spPr>
        <p:txBody>
          <a:bodyPr vert="horz" wrap="square" lIns="91440" tIns="45720" rIns="91440" bIns="46800" rtlCol="0" anchor="ctr">
            <a:spAutoFit/>
          </a:bodyPr>
          <a:lstStyle>
            <a:lvl1pPr lvl="0" indent="0" defTabSz="685800">
              <a:lnSpc>
                <a:spcPts val="3545"/>
              </a:lnSpc>
              <a:spcBef>
                <a:spcPts val="0"/>
              </a:spcBef>
              <a:buSzPct val="120000"/>
              <a:buFontTx/>
              <a:buNone/>
              <a:defRPr sz="3200" b="1" i="1" cap="all" baseline="0">
                <a:solidFill>
                  <a:schemeClr val="accent2"/>
                </a:solidFill>
                <a:latin typeface="Franklin Gothic Heavy Italic"/>
                <a:ea typeface="Century Gothic Bold"/>
                <a:cs typeface="Century Gothic Bold"/>
              </a:defRPr>
            </a:lvl1pPr>
            <a:lvl2pPr marL="280800" indent="-280800" defTabSz="685800">
              <a:lnSpc>
                <a:spcPct val="100000"/>
              </a:lnSpc>
              <a:spcBef>
                <a:spcPts val="0"/>
              </a:spcBef>
              <a:buSzPct val="45000"/>
              <a:buFont typeface="Arial"/>
              <a:buChar char=" 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 marL="648000" indent="-36000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 marL="12001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 marL="15430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fr-FR"/>
              <a:t>Contacts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E6B2F1-FA2B-4C0B-8B6B-D2FB400CF782}"/>
              </a:ext>
            </a:extLst>
          </p:cNvPr>
          <p:cNvSpPr/>
          <p:nvPr userDrawn="1"/>
        </p:nvSpPr>
        <p:spPr>
          <a:xfrm>
            <a:off x="1" y="4561942"/>
            <a:ext cx="2379354" cy="3600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/>
              </a:solidFill>
              <a:latin typeface="Futura Std Book" panose="020B0502020204020303" pitchFamily="34" charset="77"/>
            </a:endParaRPr>
          </a:p>
        </p:txBody>
      </p:sp>
      <p:pic>
        <p:nvPicPr>
          <p:cNvPr id="26" name="Image 10">
            <a:extLst>
              <a:ext uri="{FF2B5EF4-FFF2-40B4-BE49-F238E27FC236}">
                <a16:creationId xmlns:a16="http://schemas.microsoft.com/office/drawing/2014/main" id="{5CEF09E4-1F03-44EF-B0A5-27C55739E1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665" y="4621999"/>
            <a:ext cx="1273064" cy="23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2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69CC07B-AED7-D249-B622-23FAD07D155B}"/>
              </a:ext>
            </a:extLst>
          </p:cNvPr>
          <p:cNvSpPr/>
          <p:nvPr userDrawn="1"/>
        </p:nvSpPr>
        <p:spPr>
          <a:xfrm>
            <a:off x="520396" y="465649"/>
            <a:ext cx="8096250" cy="4775424"/>
          </a:xfrm>
          <a:prstGeom prst="rect">
            <a:avLst/>
          </a:prstGeom>
          <a:noFill/>
          <a:ln w="152400" cap="sq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Futura Std Book" panose="020B0502020204020303" pitchFamily="34" charset="77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62FE155-034A-FD45-A543-6182598F1A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7042" y="473927"/>
            <a:ext cx="6766271" cy="4767145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75000"/>
              </a:lnSpc>
              <a:buNone/>
              <a:defRPr sz="6600" b="1" i="1" spc="-300" baseline="0">
                <a:latin typeface="Franklin Gothic Heavy" panose="020B0603020102020204" pitchFamily="34" charset="0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0EFD7B-E82E-D84D-8B1C-FB3D4D9461FF}"/>
              </a:ext>
            </a:extLst>
          </p:cNvPr>
          <p:cNvSpPr/>
          <p:nvPr userDrawn="1"/>
        </p:nvSpPr>
        <p:spPr>
          <a:xfrm>
            <a:off x="1" y="4266667"/>
            <a:ext cx="956433" cy="3600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Futura Std Book" panose="020B0502020204020303" pitchFamily="34" charset="77"/>
            </a:endParaRP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0D97088A-7482-0A48-969B-E86583C73F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6434" y="4246086"/>
            <a:ext cx="1281120" cy="401200"/>
          </a:xfrm>
          <a:solidFill>
            <a:schemeClr val="accent6"/>
          </a:solidFill>
        </p:spPr>
        <p:txBody>
          <a:bodyPr wrap="none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2000" b="1" i="0" spc="0" baseline="0">
                <a:solidFill>
                  <a:schemeClr val="bg1"/>
                </a:solidFill>
                <a:latin typeface="Franklin Gothic Heavy" panose="020B06030201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5073B433-0495-5C4B-A57D-6E4BB1E1BC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SQLI 2020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4C7A717-858B-874F-9D6C-B7189AB84D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87941C3-87F5-514C-8BF6-172789B6962B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46A3DD3-C4FA-BF43-B8EC-E0ABE2EF152E}"/>
              </a:ext>
            </a:extLst>
          </p:cNvPr>
          <p:cNvSpPr txBox="1"/>
          <p:nvPr userDrawn="1"/>
        </p:nvSpPr>
        <p:spPr>
          <a:xfrm>
            <a:off x="8341743" y="129396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fr-FR" b="0" i="0" err="1">
              <a:solidFill>
                <a:schemeClr val="accent6"/>
              </a:solidFill>
              <a:latin typeface="Century Gothic Regular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89C242C-B6C3-944D-93AA-D4EE00D0896E}"/>
              </a:ext>
            </a:extLst>
          </p:cNvPr>
          <p:cNvSpPr txBox="1"/>
          <p:nvPr userDrawn="1"/>
        </p:nvSpPr>
        <p:spPr>
          <a:xfrm>
            <a:off x="1839951" y="7805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fr-FR" b="0" i="0" err="1">
              <a:solidFill>
                <a:schemeClr val="accent6"/>
              </a:solidFill>
              <a:latin typeface="Century Gothi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8482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4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62FE155-034A-FD45-A543-6182598F1A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88864" y="967391"/>
            <a:ext cx="6766271" cy="3836557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78000"/>
              </a:lnSpc>
              <a:spcAft>
                <a:spcPts val="0"/>
              </a:spcAft>
              <a:buNone/>
              <a:defRPr sz="6000" b="1" i="1" spc="-320" baseline="0">
                <a:latin typeface="Franklin Gothic Heavy" panose="020B0603020102020204" pitchFamily="34" charset="0"/>
              </a:defRPr>
            </a:lvl1pPr>
          </a:lstStyle>
          <a:p>
            <a:pPr lvl="0"/>
            <a:r>
              <a:rPr lang="en-US"/>
              <a:t>SQLI</a:t>
            </a:r>
            <a:br>
              <a:rPr lang="en-US"/>
            </a:br>
            <a:r>
              <a:rPr lang="en-US"/>
              <a:t>DIGITAL</a:t>
            </a:r>
            <a:br>
              <a:rPr lang="en-US"/>
            </a:br>
            <a:r>
              <a:rPr lang="en-US"/>
              <a:t>EXPERIENCE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4C7A717-858B-874F-9D6C-B7189AB84D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Espace réservé du texte 6">
            <a:extLst>
              <a:ext uri="{FF2B5EF4-FFF2-40B4-BE49-F238E27FC236}">
                <a16:creationId xmlns:a16="http://schemas.microsoft.com/office/drawing/2014/main" id="{60E69040-CB3E-9B4F-B404-AAE6D8181B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90409" y="3891771"/>
            <a:ext cx="2753591" cy="217834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/>
              <a:t> </a:t>
            </a:r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97FA46E5-D023-DC46-AA69-E0249A2BFA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69912" y="1186963"/>
            <a:ext cx="3182830" cy="3130594"/>
          </a:xfrm>
          <a:ln w="19050">
            <a:solidFill>
              <a:schemeClr val="bg1"/>
            </a:solidFill>
            <a:miter lim="800000"/>
          </a:ln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/>
              <a:t> </a:t>
            </a:r>
          </a:p>
        </p:txBody>
      </p:sp>
      <p:sp>
        <p:nvSpPr>
          <p:cNvPr id="14" name="Espace réservé du texte 6">
            <a:extLst>
              <a:ext uri="{FF2B5EF4-FFF2-40B4-BE49-F238E27FC236}">
                <a16:creationId xmlns:a16="http://schemas.microsoft.com/office/drawing/2014/main" id="{5EF5D0FA-3688-CB45-831A-955EC3CE037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01026" y="1107588"/>
            <a:ext cx="631094" cy="15875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/>
              <a:t> </a:t>
            </a:r>
          </a:p>
        </p:txBody>
      </p:sp>
      <p:sp>
        <p:nvSpPr>
          <p:cNvPr id="18" name="Espace réservé du texte 6">
            <a:extLst>
              <a:ext uri="{FF2B5EF4-FFF2-40B4-BE49-F238E27FC236}">
                <a16:creationId xmlns:a16="http://schemas.microsoft.com/office/drawing/2014/main" id="{AB07EB7A-56C3-ED4F-8A54-ADC4C110F2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16200000">
            <a:off x="8437195" y="1343760"/>
            <a:ext cx="631094" cy="15875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/>
              <a:t> 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0D97088A-7482-0A48-969B-E86583C73F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15428" y="3389264"/>
            <a:ext cx="2828572" cy="400594"/>
          </a:xfrm>
          <a:noFill/>
        </p:spPr>
        <p:txBody>
          <a:bodyPr wrap="square" tIns="61200" bIns="61200" anchor="ctr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1800" b="1" i="1" spc="0" baseline="0">
                <a:solidFill>
                  <a:schemeClr val="bg1"/>
                </a:solidFill>
                <a:latin typeface="Franklin Gothic Heavy" panose="020B0603020102020204" pitchFamily="34" charset="0"/>
              </a:defRPr>
            </a:lvl1pPr>
          </a:lstStyle>
          <a:p>
            <a:pPr lvl="0"/>
            <a:r>
              <a:rPr lang="en-US"/>
              <a:t>29 mars 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BBB898-1802-1D40-873A-0AC3FB0DC2CF}"/>
              </a:ext>
            </a:extLst>
          </p:cNvPr>
          <p:cNvSpPr/>
          <p:nvPr userDrawn="1"/>
        </p:nvSpPr>
        <p:spPr>
          <a:xfrm>
            <a:off x="0" y="2346723"/>
            <a:ext cx="1084829" cy="114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38238" indent="-1138238" algn="ctr">
              <a:tabLst>
                <a:tab pos="365125" algn="l"/>
                <a:tab pos="1258888" algn="l"/>
              </a:tabLst>
            </a:pPr>
            <a:endParaRPr lang="fr-F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759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B5A063-7E31-0B4D-AEE8-032DAA66F357}"/>
              </a:ext>
            </a:extLst>
          </p:cNvPr>
          <p:cNvSpPr/>
          <p:nvPr userDrawn="1"/>
        </p:nvSpPr>
        <p:spPr>
          <a:xfrm>
            <a:off x="2560126" y="1152385"/>
            <a:ext cx="6074287" cy="40493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5073B433-0495-5C4B-A57D-6E4BB1E1BC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4C7A717-858B-874F-9D6C-B7189AB84D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C1E9AD2-8E5D-594E-B9DF-43F728C988C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60126" y="1152385"/>
            <a:ext cx="6074287" cy="4038883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fr-FR"/>
              <a:t>Glisser déposer</a:t>
            </a:r>
            <a:br>
              <a:rPr lang="fr-FR"/>
            </a:br>
            <a:br>
              <a:rPr lang="fr-FR"/>
            </a:br>
            <a:r>
              <a:rPr lang="fr-FR"/>
              <a:t> une image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BF0D4DA-29A3-9649-B4E0-1990E1845C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60462" y="1152386"/>
            <a:ext cx="6073951" cy="4038882"/>
          </a:xfrm>
          <a:gradFill>
            <a:gsLst>
              <a:gs pos="0">
                <a:schemeClr val="bg1"/>
              </a:gs>
              <a:gs pos="68188">
                <a:srgbClr val="FFFFFF">
                  <a:alpha val="20000"/>
                </a:srgbClr>
              </a:gs>
              <a:gs pos="34000">
                <a:schemeClr val="bg1">
                  <a:alpha val="4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</a:gra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/>
              <a:t> </a:t>
            </a:r>
          </a:p>
        </p:txBody>
      </p:sp>
      <p:sp>
        <p:nvSpPr>
          <p:cNvPr id="31" name="Espace réservé du texte 4">
            <a:extLst>
              <a:ext uri="{FF2B5EF4-FFF2-40B4-BE49-F238E27FC236}">
                <a16:creationId xmlns:a16="http://schemas.microsoft.com/office/drawing/2014/main" id="{5E0D18B5-78D6-9847-8FD5-0F23EC01E3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84700" y="442913"/>
            <a:ext cx="2028257" cy="4414837"/>
          </a:xfrm>
          <a:ln w="25400">
            <a:solidFill>
              <a:schemeClr val="accent6"/>
            </a:solidFill>
            <a:miter lim="800000"/>
          </a:ln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/>
              <a:t> 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0D97088A-7482-0A48-969B-E86583C73F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8336" y="3462713"/>
            <a:ext cx="3509479" cy="931569"/>
          </a:xfrm>
          <a:solidFill>
            <a:schemeClr val="accent6"/>
          </a:solidFill>
        </p:spPr>
        <p:txBody>
          <a:bodyPr wrap="none" lIns="180000" tIns="144000" rIns="900000" bIns="108000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4400" b="1" i="0" spc="0" baseline="0">
                <a:solidFill>
                  <a:schemeClr val="bg1"/>
                </a:solidFill>
                <a:latin typeface="Franklin Gothic Heavy" panose="020B06030201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86E61E0-BC42-3343-98BB-810FBA5E6801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36C342DC-E0E3-3F41-9003-3919B84C8E9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8177" y="442527"/>
            <a:ext cx="3465332" cy="1799602"/>
          </a:xfrm>
        </p:spPr>
        <p:txBody>
          <a:bodyPr anchor="t" anchorCtr="0">
            <a:noAutofit/>
          </a:bodyPr>
          <a:lstStyle>
            <a:lvl1pPr marL="0" indent="0">
              <a:lnSpc>
                <a:spcPct val="75000"/>
              </a:lnSpc>
              <a:buNone/>
              <a:defRPr sz="4400" b="1" i="1" spc="-200" baseline="0">
                <a:solidFill>
                  <a:schemeClr val="accent1"/>
                </a:solidFill>
                <a:latin typeface="Franklin Gothic Heavy" panose="020B0603020102020204" pitchFamily="34" charset="0"/>
              </a:defRPr>
            </a:lvl1pPr>
          </a:lstStyle>
          <a:p>
            <a:pPr lvl="0"/>
            <a:r>
              <a:rPr lang="en-US"/>
              <a:t>part 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B5601E-FB0D-8349-8F8F-054D2CFBE7BC}"/>
              </a:ext>
            </a:extLst>
          </p:cNvPr>
          <p:cNvSpPr/>
          <p:nvPr userDrawn="1"/>
        </p:nvSpPr>
        <p:spPr>
          <a:xfrm>
            <a:off x="448336" y="3217376"/>
            <a:ext cx="25160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AE9B30F-A7AC-8545-9718-8303A0231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9600" y="2188412"/>
            <a:ext cx="1350000" cy="1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00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titr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34C18529-9F3D-B741-879F-D8C50117FF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0797" y="1253493"/>
            <a:ext cx="6073951" cy="380254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C7F7A3D-B711-764D-81DB-FA071F3B2AD7}"/>
              </a:ext>
            </a:extLst>
          </p:cNvPr>
          <p:cNvSpPr/>
          <p:nvPr userDrawn="1"/>
        </p:nvSpPr>
        <p:spPr>
          <a:xfrm>
            <a:off x="2560798" y="1111469"/>
            <a:ext cx="6204456" cy="415903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8188">
                <a:srgbClr val="FFFFFF">
                  <a:alpha val="20000"/>
                </a:srgbClr>
              </a:gs>
              <a:gs pos="34000">
                <a:schemeClr val="bg1">
                  <a:alpha val="4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5073B433-0495-5C4B-A57D-6E4BB1E1BC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4C7A717-858B-874F-9D6C-B7189AB84D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B5601E-FB0D-8349-8F8F-054D2CFBE7BC}"/>
              </a:ext>
            </a:extLst>
          </p:cNvPr>
          <p:cNvSpPr/>
          <p:nvPr userDrawn="1"/>
        </p:nvSpPr>
        <p:spPr>
          <a:xfrm>
            <a:off x="448336" y="3217376"/>
            <a:ext cx="25160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AA470F-B3D3-AC45-8E44-7B45A1F962DE}"/>
              </a:ext>
            </a:extLst>
          </p:cNvPr>
          <p:cNvSpPr/>
          <p:nvPr userDrawn="1"/>
        </p:nvSpPr>
        <p:spPr>
          <a:xfrm>
            <a:off x="4584956" y="444500"/>
            <a:ext cx="2028001" cy="4412508"/>
          </a:xfrm>
          <a:prstGeom prst="rect">
            <a:avLst/>
          </a:prstGeom>
          <a:noFill/>
          <a:ln w="25400" cmpd="sng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18D2A0A-AD1B-0747-803B-CD4AB6DBA1B7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B430E812-DDFE-EA41-9A47-10013CE52A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9600" y="2188412"/>
            <a:ext cx="1350000" cy="135000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A444EFBA-D2C3-7F45-B984-B1F997FB6D1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2000" y="2340812"/>
            <a:ext cx="1350000" cy="1350000"/>
          </a:xfrm>
          <a:prstGeom prst="rect">
            <a:avLst/>
          </a:prstGeom>
        </p:spPr>
      </p:pic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F21D11C7-0D45-9042-8630-9B343594DD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8336" y="3462713"/>
            <a:ext cx="3509479" cy="931569"/>
          </a:xfrm>
          <a:solidFill>
            <a:schemeClr val="accent6"/>
          </a:solidFill>
        </p:spPr>
        <p:txBody>
          <a:bodyPr wrap="none" lIns="180000" tIns="144000" rIns="900000" bIns="108000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4400" b="1" i="0" spc="0" baseline="0">
                <a:solidFill>
                  <a:schemeClr val="bg1"/>
                </a:solidFill>
                <a:latin typeface="Franklin Gothic Heavy" panose="020B06030201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B22B0868-B738-1A40-BA53-B48FD9CF82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8177" y="442527"/>
            <a:ext cx="3465332" cy="1799602"/>
          </a:xfrm>
        </p:spPr>
        <p:txBody>
          <a:bodyPr anchor="t" anchorCtr="0">
            <a:noAutofit/>
          </a:bodyPr>
          <a:lstStyle>
            <a:lvl1pPr marL="0" indent="0">
              <a:lnSpc>
                <a:spcPct val="75000"/>
              </a:lnSpc>
              <a:buNone/>
              <a:defRPr sz="4400" b="1" i="1" spc="-200" baseline="0">
                <a:solidFill>
                  <a:schemeClr val="accent1"/>
                </a:solidFill>
                <a:latin typeface="Franklin Gothic Heavy" panose="020B0603020102020204" pitchFamily="34" charset="0"/>
              </a:defRPr>
            </a:lvl1pPr>
          </a:lstStyle>
          <a:p>
            <a:pPr lvl="0"/>
            <a:r>
              <a:rPr lang="en-US"/>
              <a:t>part title</a:t>
            </a:r>
          </a:p>
        </p:txBody>
      </p:sp>
    </p:spTree>
    <p:extLst>
      <p:ext uri="{BB962C8B-B14F-4D97-AF65-F5344CB8AC3E}">
        <p14:creationId xmlns:p14="http://schemas.microsoft.com/office/powerpoint/2010/main" val="2920181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titre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68234B-A4F7-A04A-B9AC-EB53C07AFE03}"/>
              </a:ext>
            </a:extLst>
          </p:cNvPr>
          <p:cNvSpPr/>
          <p:nvPr userDrawn="1"/>
        </p:nvSpPr>
        <p:spPr>
          <a:xfrm>
            <a:off x="3558590" y="1048358"/>
            <a:ext cx="4062920" cy="37916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4C7A717-858B-874F-9D6C-B7189AB84D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5" name="Espace réservé du texte 6">
            <a:extLst>
              <a:ext uri="{FF2B5EF4-FFF2-40B4-BE49-F238E27FC236}">
                <a16:creationId xmlns:a16="http://schemas.microsoft.com/office/drawing/2014/main" id="{10B81BA8-DFC4-924F-A81D-8186C004F9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661025"/>
            <a:ext cx="2296800" cy="45719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/>
              <a:t> </a:t>
            </a:r>
          </a:p>
        </p:txBody>
      </p:sp>
      <p:sp>
        <p:nvSpPr>
          <p:cNvPr id="46" name="Espace réservé du texte 4">
            <a:extLst>
              <a:ext uri="{FF2B5EF4-FFF2-40B4-BE49-F238E27FC236}">
                <a16:creationId xmlns:a16="http://schemas.microsoft.com/office/drawing/2014/main" id="{093D8544-4DA2-C145-87FF-FA563A1481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40009" y="397690"/>
            <a:ext cx="3780496" cy="3628877"/>
          </a:xfrm>
          <a:ln w="19050">
            <a:solidFill>
              <a:schemeClr val="accent6"/>
            </a:solidFill>
            <a:miter lim="800000"/>
          </a:ln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/>
              <a:t> </a:t>
            </a:r>
          </a:p>
        </p:txBody>
      </p:sp>
      <p:sp>
        <p:nvSpPr>
          <p:cNvPr id="47" name="Espace réservé du texte 6">
            <a:extLst>
              <a:ext uri="{FF2B5EF4-FFF2-40B4-BE49-F238E27FC236}">
                <a16:creationId xmlns:a16="http://schemas.microsoft.com/office/drawing/2014/main" id="{5560360C-0806-9B43-9D33-B147115580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00520" y="278063"/>
            <a:ext cx="929608" cy="219242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/>
              <a:t> </a:t>
            </a:r>
          </a:p>
        </p:txBody>
      </p:sp>
      <p:sp>
        <p:nvSpPr>
          <p:cNvPr id="49" name="Espace réservé du texte 6">
            <a:extLst>
              <a:ext uri="{FF2B5EF4-FFF2-40B4-BE49-F238E27FC236}">
                <a16:creationId xmlns:a16="http://schemas.microsoft.com/office/drawing/2014/main" id="{03782210-BD1E-DB40-A88C-6E719135B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16200000">
            <a:off x="7855701" y="633246"/>
            <a:ext cx="929608" cy="219242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/>
              <a:t> </a:t>
            </a:r>
          </a:p>
        </p:txBody>
      </p:sp>
      <p:sp>
        <p:nvSpPr>
          <p:cNvPr id="51" name="Espace réservé du texte 6">
            <a:extLst>
              <a:ext uri="{FF2B5EF4-FFF2-40B4-BE49-F238E27FC236}">
                <a16:creationId xmlns:a16="http://schemas.microsoft.com/office/drawing/2014/main" id="{75117C9C-70E0-1A46-81F2-6E83A4D34DB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-1" y="5139532"/>
            <a:ext cx="6116595" cy="116932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/>
              <a:t> </a:t>
            </a:r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B7AFC7C3-5B5B-9D42-A678-8D99BFD2550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478213" y="991117"/>
            <a:ext cx="4222483" cy="3904733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fr-FR"/>
              <a:t>Glisser déposer</a:t>
            </a:r>
            <a:br>
              <a:rPr lang="fr-FR"/>
            </a:br>
            <a:br>
              <a:rPr lang="fr-FR"/>
            </a:br>
            <a:r>
              <a:rPr lang="fr-FR"/>
              <a:t>une image</a:t>
            </a:r>
          </a:p>
        </p:txBody>
      </p:sp>
      <p:sp>
        <p:nvSpPr>
          <p:cNvPr id="44" name="Text Placeholder 16">
            <a:extLst>
              <a:ext uri="{FF2B5EF4-FFF2-40B4-BE49-F238E27FC236}">
                <a16:creationId xmlns:a16="http://schemas.microsoft.com/office/drawing/2014/main" id="{E8E3DF0F-A519-FE4B-BC64-8AADC26355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4621" y="1300068"/>
            <a:ext cx="4481113" cy="917513"/>
          </a:xfrm>
          <a:solidFill>
            <a:schemeClr val="accent1"/>
          </a:solidFill>
        </p:spPr>
        <p:txBody>
          <a:bodyPr wrap="none" lIns="198000" tIns="180000" rIns="198000" bIns="180000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3600" b="1" i="1" spc="0" baseline="0">
                <a:solidFill>
                  <a:schemeClr val="bg1"/>
                </a:solidFill>
                <a:latin typeface="Franklin Gothic Heavy" panose="020B0603020102020204" pitchFamily="34" charset="0"/>
              </a:defRPr>
            </a:lvl1pPr>
          </a:lstStyle>
          <a:p>
            <a:pPr lvl="0"/>
            <a:r>
              <a:rPr lang="en-US"/>
              <a:t>FAITS MARQUANTS</a:t>
            </a:r>
          </a:p>
        </p:txBody>
      </p:sp>
      <p:sp>
        <p:nvSpPr>
          <p:cNvPr id="40" name="Text Placeholder 16">
            <a:extLst>
              <a:ext uri="{FF2B5EF4-FFF2-40B4-BE49-F238E27FC236}">
                <a16:creationId xmlns:a16="http://schemas.microsoft.com/office/drawing/2014/main" id="{A9036D5D-7CCA-7B4E-BA2A-C856575D56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33582" y="1556172"/>
            <a:ext cx="2614027" cy="3836557"/>
          </a:xfrm>
        </p:spPr>
        <p:txBody>
          <a:bodyPr anchor="b" anchorCtr="0">
            <a:noAutofit/>
          </a:bodyPr>
          <a:lstStyle>
            <a:lvl1pPr marL="0" indent="0">
              <a:lnSpc>
                <a:spcPct val="80000"/>
              </a:lnSpc>
              <a:spcAft>
                <a:spcPts val="0"/>
              </a:spcAft>
              <a:buNone/>
              <a:defRPr sz="3200" b="1" i="1" spc="-140" baseline="0">
                <a:latin typeface="Franklin Gothic Heavy" panose="020B0603020102020204" pitchFamily="34" charset="0"/>
              </a:defRPr>
            </a:lvl1pPr>
          </a:lstStyle>
          <a:p>
            <a:pPr lvl="0"/>
            <a:r>
              <a:rPr lang="en-US"/>
              <a:t>SQLI</a:t>
            </a:r>
            <a:br>
              <a:rPr lang="en-US"/>
            </a:br>
            <a:r>
              <a:rPr lang="en-US"/>
              <a:t>DIGITAL</a:t>
            </a:r>
            <a:br>
              <a:rPr lang="en-US"/>
            </a:br>
            <a:r>
              <a:rPr lang="en-US"/>
              <a:t>EXPERIENCE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9FD8EE28-FB5C-0A48-960A-2FA73CD20C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3833" y="3690521"/>
            <a:ext cx="702581" cy="70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82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titre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49">
            <a:extLst>
              <a:ext uri="{FF2B5EF4-FFF2-40B4-BE49-F238E27FC236}">
                <a16:creationId xmlns:a16="http://schemas.microsoft.com/office/drawing/2014/main" id="{96273590-5BE6-F840-9541-E912E5B94A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3478808" y="991824"/>
            <a:ext cx="4222483" cy="3904732"/>
          </a:xfrm>
          <a:prstGeom prst="rect">
            <a:avLst/>
          </a:prstGeom>
        </p:spPr>
      </p:pic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4C7A717-858B-874F-9D6C-B7189AB84D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5" name="Espace réservé du texte 6">
            <a:extLst>
              <a:ext uri="{FF2B5EF4-FFF2-40B4-BE49-F238E27FC236}">
                <a16:creationId xmlns:a16="http://schemas.microsoft.com/office/drawing/2014/main" id="{10B81BA8-DFC4-924F-A81D-8186C004F9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661025"/>
            <a:ext cx="2296800" cy="45719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/>
              <a:t> </a:t>
            </a:r>
          </a:p>
        </p:txBody>
      </p:sp>
      <p:sp>
        <p:nvSpPr>
          <p:cNvPr id="46" name="Espace réservé du texte 4">
            <a:extLst>
              <a:ext uri="{FF2B5EF4-FFF2-40B4-BE49-F238E27FC236}">
                <a16:creationId xmlns:a16="http://schemas.microsoft.com/office/drawing/2014/main" id="{093D8544-4DA2-C145-87FF-FA563A1481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40009" y="397690"/>
            <a:ext cx="3780496" cy="3628877"/>
          </a:xfrm>
          <a:ln w="19050">
            <a:solidFill>
              <a:schemeClr val="accent6"/>
            </a:solidFill>
            <a:miter lim="800000"/>
          </a:ln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/>
              <a:t> </a:t>
            </a:r>
          </a:p>
        </p:txBody>
      </p:sp>
      <p:sp>
        <p:nvSpPr>
          <p:cNvPr id="47" name="Espace réservé du texte 6">
            <a:extLst>
              <a:ext uri="{FF2B5EF4-FFF2-40B4-BE49-F238E27FC236}">
                <a16:creationId xmlns:a16="http://schemas.microsoft.com/office/drawing/2014/main" id="{5560360C-0806-9B43-9D33-B147115580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00520" y="278063"/>
            <a:ext cx="929608" cy="219242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/>
              <a:t> </a:t>
            </a:r>
          </a:p>
        </p:txBody>
      </p:sp>
      <p:sp>
        <p:nvSpPr>
          <p:cNvPr id="49" name="Espace réservé du texte 6">
            <a:extLst>
              <a:ext uri="{FF2B5EF4-FFF2-40B4-BE49-F238E27FC236}">
                <a16:creationId xmlns:a16="http://schemas.microsoft.com/office/drawing/2014/main" id="{03782210-BD1E-DB40-A88C-6E719135B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16200000">
            <a:off x="7855701" y="633246"/>
            <a:ext cx="929608" cy="219242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/>
              <a:t> </a:t>
            </a:r>
          </a:p>
        </p:txBody>
      </p:sp>
      <p:sp>
        <p:nvSpPr>
          <p:cNvPr id="51" name="Espace réservé du texte 6">
            <a:extLst>
              <a:ext uri="{FF2B5EF4-FFF2-40B4-BE49-F238E27FC236}">
                <a16:creationId xmlns:a16="http://schemas.microsoft.com/office/drawing/2014/main" id="{75117C9C-70E0-1A46-81F2-6E83A4D34DB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-1" y="5139532"/>
            <a:ext cx="6116595" cy="116932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/>
              <a:t>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CA33573-3AA5-404A-99DF-1E3CB98443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3833" y="3690521"/>
            <a:ext cx="702581" cy="702581"/>
          </a:xfrm>
          <a:prstGeom prst="rect">
            <a:avLst/>
          </a:prstGeom>
        </p:spPr>
      </p:pic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3FD54057-B2F2-494F-A1DF-5D8EF7A8C1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4621" y="1300068"/>
            <a:ext cx="4481113" cy="917513"/>
          </a:xfrm>
          <a:solidFill>
            <a:schemeClr val="accent1"/>
          </a:solidFill>
        </p:spPr>
        <p:txBody>
          <a:bodyPr wrap="none" lIns="198000" tIns="180000" rIns="198000" bIns="180000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3600" b="1" i="1" spc="0" baseline="0">
                <a:solidFill>
                  <a:schemeClr val="bg1"/>
                </a:solidFill>
                <a:latin typeface="Franklin Gothic Heavy" panose="020B0603020102020204" pitchFamily="34" charset="0"/>
              </a:defRPr>
            </a:lvl1pPr>
          </a:lstStyle>
          <a:p>
            <a:pPr lvl="0"/>
            <a:r>
              <a:rPr lang="en-US"/>
              <a:t>FAITS MARQUANTS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1135F42F-1504-A748-996F-B6A986C8CC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33582" y="1556172"/>
            <a:ext cx="2614027" cy="3836557"/>
          </a:xfrm>
        </p:spPr>
        <p:txBody>
          <a:bodyPr anchor="b" anchorCtr="0">
            <a:noAutofit/>
          </a:bodyPr>
          <a:lstStyle>
            <a:lvl1pPr marL="0" indent="0">
              <a:lnSpc>
                <a:spcPct val="80000"/>
              </a:lnSpc>
              <a:spcAft>
                <a:spcPts val="0"/>
              </a:spcAft>
              <a:buNone/>
              <a:defRPr sz="3200" b="1" i="1" spc="-140" baseline="0">
                <a:latin typeface="Franklin Gothic Heavy" panose="020B0603020102020204" pitchFamily="34" charset="0"/>
              </a:defRPr>
            </a:lvl1pPr>
          </a:lstStyle>
          <a:p>
            <a:pPr lvl="0"/>
            <a:r>
              <a:rPr lang="en-US"/>
              <a:t>SQLI</a:t>
            </a:r>
            <a:br>
              <a:rPr lang="en-US"/>
            </a:br>
            <a:r>
              <a:rPr lang="en-US"/>
              <a:t>DIGITAL</a:t>
            </a:r>
            <a:br>
              <a:rPr lang="en-US"/>
            </a:br>
            <a:r>
              <a:rPr lang="en-US"/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3455097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titre 1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5073B433-0495-5C4B-A57D-6E4BB1E1BC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4C7A717-858B-874F-9D6C-B7189AB84D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B5601E-FB0D-8349-8F8F-054D2CFBE7BC}"/>
              </a:ext>
            </a:extLst>
          </p:cNvPr>
          <p:cNvSpPr/>
          <p:nvPr userDrawn="1"/>
        </p:nvSpPr>
        <p:spPr>
          <a:xfrm>
            <a:off x="448336" y="3217376"/>
            <a:ext cx="2516058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3EC26ACA-784B-724D-87FE-49505538CDC9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4D01FC1-5E6E-BF4C-B41D-57091A4AB5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8177" y="442527"/>
            <a:ext cx="3465332" cy="1799602"/>
          </a:xfrm>
        </p:spPr>
        <p:txBody>
          <a:bodyPr anchor="t" anchorCtr="0">
            <a:noAutofit/>
          </a:bodyPr>
          <a:lstStyle>
            <a:lvl1pPr marL="0" indent="0">
              <a:lnSpc>
                <a:spcPct val="75000"/>
              </a:lnSpc>
              <a:buNone/>
              <a:defRPr sz="4400" b="1" i="1" spc="-200" baseline="0">
                <a:solidFill>
                  <a:schemeClr val="accent1"/>
                </a:solidFill>
                <a:latin typeface="Franklin Gothic Heavy Italic"/>
              </a:defRPr>
            </a:lvl1pPr>
          </a:lstStyle>
          <a:p>
            <a:pPr lvl="0"/>
            <a:r>
              <a:rPr lang="en-US"/>
              <a:t>part title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8555B2D5-30C7-E044-8E3B-27BCC7C081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8336" y="3462713"/>
            <a:ext cx="3509479" cy="931569"/>
          </a:xfrm>
          <a:solidFill>
            <a:schemeClr val="accent6"/>
          </a:solidFill>
        </p:spPr>
        <p:txBody>
          <a:bodyPr wrap="none" lIns="180000" tIns="144000" rIns="900000" bIns="108000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4400" b="1" i="0" spc="0" baseline="0">
                <a:solidFill>
                  <a:schemeClr val="bg1"/>
                </a:solidFill>
                <a:latin typeface="Franklin Gothic Heavy" panose="020B06030201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1593A71F-3B43-6D44-8B1F-BF1942A5E8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5126400" y="5724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44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titre 11">
    <p:bg>
      <p:bgPr>
        <a:solidFill>
          <a:srgbClr val="3714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5073B433-0495-5C4B-A57D-6E4BB1E1BC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4C7A717-858B-874F-9D6C-B7189AB84D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FFD64B"/>
                </a:solidFill>
              </a:defRPr>
            </a:lvl1pPr>
          </a:lstStyle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B5601E-FB0D-8349-8F8F-054D2CFBE7BC}"/>
              </a:ext>
            </a:extLst>
          </p:cNvPr>
          <p:cNvSpPr/>
          <p:nvPr userDrawn="1"/>
        </p:nvSpPr>
        <p:spPr>
          <a:xfrm>
            <a:off x="448336" y="3217376"/>
            <a:ext cx="251605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0D97088A-7482-0A48-969B-E86583C73F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8337" y="3462713"/>
            <a:ext cx="3509479" cy="931569"/>
          </a:xfrm>
          <a:solidFill>
            <a:schemeClr val="accent1"/>
          </a:solidFill>
        </p:spPr>
        <p:txBody>
          <a:bodyPr wrap="none" lIns="180000" tIns="144000" rIns="900000" bIns="108000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4400" b="1" i="0" spc="0" baseline="0">
                <a:solidFill>
                  <a:schemeClr val="bg1"/>
                </a:solidFill>
                <a:latin typeface="Franklin Gothic Heavy" panose="020B06030201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A938191-F466-4C4E-98E6-9CC8DCC76FF6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4CC188E-FE19-FF4F-B0F8-2912129ABB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5126400" y="572400"/>
            <a:ext cx="4572000" cy="4572000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C569122C-65EF-4307-8966-536FF0062A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800" y="442800"/>
            <a:ext cx="3465332" cy="1807396"/>
          </a:xfrm>
        </p:spPr>
        <p:txBody>
          <a:bodyPr vert="horz" lIns="91440" tIns="45720" rIns="91440" bIns="46800" rtlCol="0" anchor="t" anchorCtr="0">
            <a:noAutofit/>
          </a:bodyPr>
          <a:lstStyle>
            <a:lvl1pPr>
              <a:defRPr lang="fr-FR" sz="4400" b="1" i="1" cap="all" spc="-200" baseline="0" dirty="0">
                <a:solidFill>
                  <a:schemeClr val="accent1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pPr marL="0" lvl="0" indent="0">
              <a:lnSpc>
                <a:spcPct val="75000"/>
              </a:lnSpc>
              <a:spcBef>
                <a:spcPts val="0"/>
              </a:spcBef>
              <a:buSzPct val="120000"/>
              <a:buFontTx/>
            </a:pPr>
            <a:r>
              <a:rPr lang="fr-FR"/>
              <a:t>Part </a:t>
            </a:r>
            <a:r>
              <a:rPr lang="fr-FR" err="1"/>
              <a:t>title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862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titre 1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5073B433-0495-5C4B-A57D-6E4BB1E1BC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2020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4C7A717-858B-874F-9D6C-B7189AB84D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B5601E-FB0D-8349-8F8F-054D2CFBE7BC}"/>
              </a:ext>
            </a:extLst>
          </p:cNvPr>
          <p:cNvSpPr/>
          <p:nvPr userDrawn="1"/>
        </p:nvSpPr>
        <p:spPr>
          <a:xfrm>
            <a:off x="448336" y="3217376"/>
            <a:ext cx="251605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0D97088A-7482-0A48-969B-E86583C73F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8336" y="3462713"/>
            <a:ext cx="3509479" cy="931569"/>
          </a:xfrm>
          <a:solidFill>
            <a:schemeClr val="accent2"/>
          </a:solidFill>
        </p:spPr>
        <p:txBody>
          <a:bodyPr wrap="none" lIns="180000" tIns="144000" rIns="900000" bIns="108000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4400" b="1" i="0" spc="0" baseline="0">
                <a:solidFill>
                  <a:schemeClr val="bg1"/>
                </a:solidFill>
                <a:latin typeface="Franklin Gothic Heavy" panose="020B06030201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A82A979-E50B-B945-85BD-54B0EBD0DC1E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5338EFC-ADDF-E140-88FD-6A0C9B62E7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5126400" y="572400"/>
            <a:ext cx="4572000" cy="4572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BB1F77B-12C6-4BDB-A189-9C399938A7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800" y="442800"/>
            <a:ext cx="3465332" cy="1807396"/>
          </a:xfrm>
        </p:spPr>
        <p:txBody>
          <a:bodyPr vert="horz" lIns="91440" tIns="45720" rIns="91440" bIns="46800" rtlCol="0" anchor="t" anchorCtr="0">
            <a:noAutofit/>
          </a:bodyPr>
          <a:lstStyle>
            <a:lvl1pPr>
              <a:defRPr lang="fr-FR" sz="4400" b="1" i="1" cap="all" spc="-200" baseline="0">
                <a:solidFill>
                  <a:schemeClr val="bg1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pPr marL="0" lvl="0" indent="0">
              <a:lnSpc>
                <a:spcPct val="75000"/>
              </a:lnSpc>
              <a:spcBef>
                <a:spcPts val="0"/>
              </a:spcBef>
              <a:buSzPct val="120000"/>
              <a:buFontTx/>
            </a:pPr>
            <a:r>
              <a:rPr lang="fr-FR"/>
              <a:t>Part </a:t>
            </a:r>
            <a:r>
              <a:rPr lang="fr-FR" err="1"/>
              <a:t>title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03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fin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69CC07B-AED7-D249-B622-23FAD07D155B}"/>
              </a:ext>
            </a:extLst>
          </p:cNvPr>
          <p:cNvSpPr/>
          <p:nvPr userDrawn="1"/>
        </p:nvSpPr>
        <p:spPr>
          <a:xfrm>
            <a:off x="520396" y="465649"/>
            <a:ext cx="8096250" cy="4775424"/>
          </a:xfrm>
          <a:prstGeom prst="rect">
            <a:avLst/>
          </a:prstGeom>
          <a:noFill/>
          <a:ln w="152400" cap="sq" cmpd="sng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Futura Std Book" panose="020B0502020204020303" pitchFamily="34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0EFD7B-E82E-D84D-8B1C-FB3D4D9461FF}"/>
              </a:ext>
            </a:extLst>
          </p:cNvPr>
          <p:cNvSpPr/>
          <p:nvPr userDrawn="1"/>
        </p:nvSpPr>
        <p:spPr>
          <a:xfrm>
            <a:off x="1" y="4266667"/>
            <a:ext cx="2379354" cy="3600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/>
              </a:solidFill>
              <a:latin typeface="Futura Std Book" panose="020B0502020204020303" pitchFamily="34" charset="77"/>
            </a:endParaRPr>
          </a:p>
        </p:txBody>
      </p:sp>
      <p:pic>
        <p:nvPicPr>
          <p:cNvPr id="8" name="Image 10">
            <a:extLst>
              <a:ext uri="{FF2B5EF4-FFF2-40B4-BE49-F238E27FC236}">
                <a16:creationId xmlns:a16="http://schemas.microsoft.com/office/drawing/2014/main" id="{32AD200F-D48B-AF4D-8625-D0D4722EDF9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665" y="4326724"/>
            <a:ext cx="1273064" cy="239923"/>
          </a:xfrm>
          <a:prstGeom prst="rect">
            <a:avLst/>
          </a:prstGeom>
        </p:spPr>
      </p:pic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2E60E515-0F10-404E-87ED-639E0D3D6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>
            <a:lvl1pPr>
              <a:defRPr>
                <a:solidFill>
                  <a:srgbClr val="FFD64B"/>
                </a:solidFill>
              </a:defRPr>
            </a:lvl1pPr>
          </a:lstStyle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FFAFC7-060A-8F4C-B2AF-5D6ECC741F11}"/>
              </a:ext>
            </a:extLst>
          </p:cNvPr>
          <p:cNvSpPr txBox="1"/>
          <p:nvPr userDrawn="1"/>
        </p:nvSpPr>
        <p:spPr>
          <a:xfrm>
            <a:off x="857042" y="2338715"/>
            <a:ext cx="3993396" cy="142118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sz="6600" b="1" i="1" u="none" strike="noStrike" kern="1200" cap="all" spc="-30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Franklin Gothic Heavy Italic"/>
                <a:ea typeface="+mn-ea"/>
                <a:cs typeface="+mn-cs"/>
              </a:rPr>
              <a:t>thank you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5DF4D1-A054-3E41-9F86-52B388C38090}"/>
              </a:ext>
            </a:extLst>
          </p:cNvPr>
          <p:cNvSpPr txBox="1"/>
          <p:nvPr userDrawn="1"/>
        </p:nvSpPr>
        <p:spPr>
          <a:xfrm>
            <a:off x="932445" y="1691110"/>
            <a:ext cx="3993396" cy="49477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sz="2000" b="0" i="0" u="none" strike="noStrike" kern="1200" cap="all" spc="300" normalizeH="0" baseline="0" noProof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 Regular"/>
                <a:ea typeface="+mn-ea"/>
                <a:cs typeface="+mn-cs"/>
              </a:rPr>
              <a:t>www.sqli.com</a:t>
            </a:r>
            <a:endParaRPr kumimoji="0" lang="en-US" sz="2000" b="0" i="0" u="none" strike="noStrike" kern="1200" cap="all" spc="30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 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849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xt, Stakes, Goa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6ACDBCF3-DD86-514B-99FE-CAA44A4271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3333600" y="-54000"/>
            <a:ext cx="5824800" cy="5824800"/>
          </a:xfrm>
          <a:prstGeom prst="rect">
            <a:avLst/>
          </a:prstGeom>
        </p:spPr>
      </p:pic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26" name="Vertical Text Placeholder 2">
            <a:extLst>
              <a:ext uri="{FF2B5EF4-FFF2-40B4-BE49-F238E27FC236}">
                <a16:creationId xmlns:a16="http://schemas.microsoft.com/office/drawing/2014/main" id="{973C363B-396D-1F46-BBB5-17E14BE18908}"/>
              </a:ext>
            </a:extLst>
          </p:cNvPr>
          <p:cNvSpPr>
            <a:spLocks noGrp="1"/>
          </p:cNvSpPr>
          <p:nvPr>
            <p:ph type="body" orient="vert" sz="quarter" idx="22" hasCustomPrompt="1"/>
          </p:nvPr>
        </p:nvSpPr>
        <p:spPr>
          <a:xfrm>
            <a:off x="3503621" y="1730523"/>
            <a:ext cx="2458762" cy="3432028"/>
          </a:xfrm>
        </p:spPr>
        <p:txBody>
          <a:bodyPr vert="horz">
            <a:normAutofit/>
          </a:bodyPr>
          <a:lstStyle>
            <a:lvl1pPr marL="279450" indent="-279450">
              <a:buSzPct val="14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4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4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Vertical Text Placeholder 2">
            <a:extLst>
              <a:ext uri="{FF2B5EF4-FFF2-40B4-BE49-F238E27FC236}">
                <a16:creationId xmlns:a16="http://schemas.microsoft.com/office/drawing/2014/main" id="{B530971C-5F67-6749-AACC-C635DAC53B5D}"/>
              </a:ext>
            </a:extLst>
          </p:cNvPr>
          <p:cNvSpPr>
            <a:spLocks noGrp="1"/>
          </p:cNvSpPr>
          <p:nvPr>
            <p:ph type="body" orient="vert" sz="quarter" idx="23" hasCustomPrompt="1"/>
          </p:nvPr>
        </p:nvSpPr>
        <p:spPr>
          <a:xfrm>
            <a:off x="6371743" y="1730523"/>
            <a:ext cx="2465493" cy="3432027"/>
          </a:xfrm>
        </p:spPr>
        <p:txBody>
          <a:bodyPr vert="horz">
            <a:normAutofit/>
          </a:bodyPr>
          <a:lstStyle>
            <a:lvl1pPr marL="279450" indent="-279450">
              <a:buSzPct val="14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4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4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Vertical Text Placeholder 2">
            <a:extLst>
              <a:ext uri="{FF2B5EF4-FFF2-40B4-BE49-F238E27FC236}">
                <a16:creationId xmlns:a16="http://schemas.microsoft.com/office/drawing/2014/main" id="{A6A6F3B7-0988-704D-9DF9-69F9F543E463}"/>
              </a:ext>
            </a:extLst>
          </p:cNvPr>
          <p:cNvSpPr>
            <a:spLocks noGrp="1"/>
          </p:cNvSpPr>
          <p:nvPr>
            <p:ph type="body" orient="vert" sz="quarter" idx="24" hasCustomPrompt="1"/>
          </p:nvPr>
        </p:nvSpPr>
        <p:spPr>
          <a:xfrm>
            <a:off x="640410" y="1730523"/>
            <a:ext cx="2455215" cy="3432028"/>
          </a:xfrm>
        </p:spPr>
        <p:txBody>
          <a:bodyPr vert="horz">
            <a:normAutofit/>
          </a:bodyPr>
          <a:lstStyle>
            <a:lvl1pPr marL="279450" indent="-279450">
              <a:buSzPct val="14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4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4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27104B91-A429-8F4B-ABC6-3BBD10F8D3D6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22" name="Slide Number Placeholder 22">
            <a:extLst>
              <a:ext uri="{FF2B5EF4-FFF2-40B4-BE49-F238E27FC236}">
                <a16:creationId xmlns:a16="http://schemas.microsoft.com/office/drawing/2014/main" id="{3E12A773-8338-9648-8212-7069894E57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E64A1A8-2DD1-4447-AFD4-C87D84881417}"/>
              </a:ext>
            </a:extLst>
          </p:cNvPr>
          <p:cNvSpPr txBox="1"/>
          <p:nvPr userDrawn="1"/>
        </p:nvSpPr>
        <p:spPr>
          <a:xfrm>
            <a:off x="306349" y="180000"/>
            <a:ext cx="7083523" cy="443259"/>
          </a:xfrm>
          <a:prstGeom prst="rect">
            <a:avLst/>
          </a:prstGeom>
        </p:spPr>
        <p:txBody>
          <a:bodyPr vert="horz" wrap="square" lIns="91440" tIns="45720" rIns="91440" bIns="46800" rtlCol="0" anchor="ctr">
            <a:spAutoFit/>
          </a:bodyPr>
          <a:lstStyle>
            <a:defPPr>
              <a:defRPr lang="en-US"/>
            </a:defPPr>
            <a:lvl1pPr lvl="0" indent="0" defTabSz="685800">
              <a:lnSpc>
                <a:spcPts val="3545"/>
              </a:lnSpc>
              <a:spcBef>
                <a:spcPts val="0"/>
              </a:spcBef>
              <a:buSzPct val="120000"/>
              <a:buFontTx/>
              <a:buNone/>
              <a:defRPr sz="3200" b="1" i="1" cap="all" baseline="0">
                <a:solidFill>
                  <a:schemeClr val="accent2"/>
                </a:solidFill>
                <a:latin typeface="Franklin Gothic Heavy Italic"/>
                <a:ea typeface="Century Gothic Bold"/>
                <a:cs typeface="Century Gothic Bold"/>
              </a:defRPr>
            </a:lvl1pPr>
            <a:lvl2pPr marL="280800" indent="-280800" defTabSz="685800">
              <a:lnSpc>
                <a:spcPct val="100000"/>
              </a:lnSpc>
              <a:spcBef>
                <a:spcPts val="0"/>
              </a:spcBef>
              <a:buSzPct val="45000"/>
              <a:buFont typeface="Arial"/>
              <a:buChar char=" 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 marL="648000" indent="-36000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 marL="12001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 marL="15430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en-US" noProof="0"/>
              <a:t>Context, stakes and goals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4A2F564-5348-455C-859A-E66FBBBE0CC4}"/>
              </a:ext>
            </a:extLst>
          </p:cNvPr>
          <p:cNvSpPr txBox="1"/>
          <p:nvPr userDrawn="1"/>
        </p:nvSpPr>
        <p:spPr>
          <a:xfrm>
            <a:off x="640409" y="1217574"/>
            <a:ext cx="2455215" cy="345522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Autofit/>
          </a:bodyPr>
          <a:lstStyle>
            <a:lvl1pPr lvl="0" indent="0" algn="ctr" defTabSz="685800">
              <a:lnSpc>
                <a:spcPct val="100000"/>
              </a:lnSpc>
              <a:spcBef>
                <a:spcPts val="0"/>
              </a:spcBef>
              <a:buSzPct val="120000"/>
              <a:buFontTx/>
              <a:buNone/>
              <a:defRPr sz="1600" b="1" i="0" cap="all" spc="0" baseline="0">
                <a:solidFill>
                  <a:schemeClr val="accent1"/>
                </a:solidFill>
                <a:latin typeface="Century Gothic" panose="020B0502020202020204" pitchFamily="34" charset="0"/>
                <a:ea typeface="Century Gothic Bold"/>
                <a:cs typeface="Century Gothic Bold"/>
              </a:defRPr>
            </a:lvl1pPr>
            <a:lvl2pPr marL="280800" indent="-280800" defTabSz="685800">
              <a:lnSpc>
                <a:spcPct val="100000"/>
              </a:lnSpc>
              <a:spcBef>
                <a:spcPts val="0"/>
              </a:spcBef>
              <a:buSzPct val="45000"/>
              <a:buFont typeface="Arial"/>
              <a:buChar char=" 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 marL="648000" indent="-36000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 marL="12001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 marL="15430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fr-FR"/>
              <a:t>CONTEXT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D9B642E-C0F5-4490-B09B-64281E2AABC5}"/>
              </a:ext>
            </a:extLst>
          </p:cNvPr>
          <p:cNvSpPr txBox="1"/>
          <p:nvPr userDrawn="1"/>
        </p:nvSpPr>
        <p:spPr>
          <a:xfrm>
            <a:off x="3507168" y="1217574"/>
            <a:ext cx="2455215" cy="345522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Autofit/>
          </a:bodyPr>
          <a:lstStyle>
            <a:lvl1pPr lvl="0" indent="0" algn="ctr" defTabSz="685800">
              <a:lnSpc>
                <a:spcPct val="100000"/>
              </a:lnSpc>
              <a:spcBef>
                <a:spcPts val="0"/>
              </a:spcBef>
              <a:buSzPct val="120000"/>
              <a:buFontTx/>
              <a:buNone/>
              <a:defRPr sz="1600" b="1" i="0" cap="all" spc="0" baseline="0">
                <a:solidFill>
                  <a:schemeClr val="accent1"/>
                </a:solidFill>
                <a:latin typeface="Century Gothic" panose="020B0502020202020204" pitchFamily="34" charset="0"/>
                <a:ea typeface="Century Gothic Bold"/>
                <a:cs typeface="Century Gothic Bold"/>
              </a:defRPr>
            </a:lvl1pPr>
            <a:lvl2pPr marL="280800" indent="-280800" defTabSz="685800">
              <a:lnSpc>
                <a:spcPct val="100000"/>
              </a:lnSpc>
              <a:spcBef>
                <a:spcPts val="0"/>
              </a:spcBef>
              <a:buSzPct val="45000"/>
              <a:buFont typeface="Arial"/>
              <a:buChar char=" 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 marL="648000" indent="-36000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 marL="12001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 marL="15430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en-US" noProof="0"/>
              <a:t>Stakes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5B640C0-317B-48FF-B341-E34463475493}"/>
              </a:ext>
            </a:extLst>
          </p:cNvPr>
          <p:cNvSpPr txBox="1"/>
          <p:nvPr userDrawn="1"/>
        </p:nvSpPr>
        <p:spPr>
          <a:xfrm>
            <a:off x="6371743" y="1217574"/>
            <a:ext cx="2455215" cy="345522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Autofit/>
          </a:bodyPr>
          <a:lstStyle>
            <a:lvl1pPr lvl="0" indent="0" algn="ctr" defTabSz="685800">
              <a:lnSpc>
                <a:spcPct val="100000"/>
              </a:lnSpc>
              <a:spcBef>
                <a:spcPts val="0"/>
              </a:spcBef>
              <a:buSzPct val="120000"/>
              <a:buFontTx/>
              <a:buNone/>
              <a:defRPr sz="1600" b="1" i="0" cap="all" spc="0" baseline="0">
                <a:solidFill>
                  <a:schemeClr val="accent1"/>
                </a:solidFill>
                <a:latin typeface="Century Gothic" panose="020B0502020202020204" pitchFamily="34" charset="0"/>
                <a:ea typeface="Century Gothic Bold"/>
                <a:cs typeface="Century Gothic Bold"/>
              </a:defRPr>
            </a:lvl1pPr>
            <a:lvl2pPr marL="280800" indent="-280800" defTabSz="685800">
              <a:lnSpc>
                <a:spcPct val="100000"/>
              </a:lnSpc>
              <a:spcBef>
                <a:spcPts val="0"/>
              </a:spcBef>
              <a:buSzPct val="45000"/>
              <a:buFont typeface="Arial"/>
              <a:buChar char=" 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 marL="648000" indent="-36000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 marL="12001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 marL="15430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fr-FR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19647287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titre 1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5073B433-0495-5C4B-A57D-6E4BB1E1BC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4C7A717-858B-874F-9D6C-B7189AB84D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B5601E-FB0D-8349-8F8F-054D2CFBE7BC}"/>
              </a:ext>
            </a:extLst>
          </p:cNvPr>
          <p:cNvSpPr/>
          <p:nvPr userDrawn="1"/>
        </p:nvSpPr>
        <p:spPr>
          <a:xfrm>
            <a:off x="448336" y="3217376"/>
            <a:ext cx="251605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0D97088A-7482-0A48-969B-E86583C73F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8337" y="3462713"/>
            <a:ext cx="3509479" cy="931569"/>
          </a:xfrm>
          <a:solidFill>
            <a:schemeClr val="bg1"/>
          </a:solidFill>
        </p:spPr>
        <p:txBody>
          <a:bodyPr wrap="none" lIns="180000" tIns="144000" rIns="900000" bIns="108000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4400" b="1" i="0" spc="0" baseline="0">
                <a:solidFill>
                  <a:schemeClr val="accent1"/>
                </a:solidFill>
                <a:latin typeface="Franklin Gothic Heavy" panose="020B06030201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92B7F3A9-23BB-AC4C-BE86-F25EE96FDAAC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5BC915F2-BD23-FD43-9082-66989B1EFC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5126400" y="572400"/>
            <a:ext cx="4572000" cy="4572000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A113F118-2D4A-4D3E-8921-005E2A6AEC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800" y="442800"/>
            <a:ext cx="3465332" cy="1807396"/>
          </a:xfrm>
        </p:spPr>
        <p:txBody>
          <a:bodyPr vert="horz" lIns="91440" tIns="45720" rIns="91440" bIns="46800" rtlCol="0" anchor="t" anchorCtr="0">
            <a:noAutofit/>
          </a:bodyPr>
          <a:lstStyle>
            <a:lvl1pPr>
              <a:defRPr lang="fr-FR" sz="4400" b="1" i="1" cap="all" spc="-200" baseline="0">
                <a:solidFill>
                  <a:schemeClr val="bg1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pPr marL="0" lvl="0" indent="0">
              <a:lnSpc>
                <a:spcPct val="75000"/>
              </a:lnSpc>
              <a:spcBef>
                <a:spcPts val="0"/>
              </a:spcBef>
              <a:buSzPct val="120000"/>
              <a:buFontTx/>
            </a:pPr>
            <a:r>
              <a:rPr lang="fr-FR"/>
              <a:t>Part </a:t>
            </a:r>
            <a:r>
              <a:rPr lang="fr-FR" err="1"/>
              <a:t>title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838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titre 13">
    <p:bg>
      <p:bgPr>
        <a:solidFill>
          <a:srgbClr val="FFD6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5073B433-0495-5C4B-A57D-6E4BB1E1BC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4C7A717-858B-874F-9D6C-B7189AB84D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B5601E-FB0D-8349-8F8F-054D2CFBE7BC}"/>
              </a:ext>
            </a:extLst>
          </p:cNvPr>
          <p:cNvSpPr/>
          <p:nvPr userDrawn="1"/>
        </p:nvSpPr>
        <p:spPr>
          <a:xfrm>
            <a:off x="448336" y="3217376"/>
            <a:ext cx="251605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0D97088A-7482-0A48-969B-E86583C73F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8337" y="3462713"/>
            <a:ext cx="3509479" cy="931569"/>
          </a:xfrm>
          <a:solidFill>
            <a:schemeClr val="bg1"/>
          </a:solidFill>
        </p:spPr>
        <p:txBody>
          <a:bodyPr wrap="none" lIns="180000" tIns="144000" rIns="900000" bIns="108000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4400" b="1" i="0" spc="0" baseline="0">
                <a:solidFill>
                  <a:schemeClr val="accent1"/>
                </a:solidFill>
                <a:latin typeface="Franklin Gothic Heavy" panose="020B06030201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92B7F3A9-23BB-AC4C-BE86-F25EE96FDAAC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616FBD4-DEDC-E949-A1C4-A407F3F338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5126400" y="572400"/>
            <a:ext cx="4572000" cy="4572000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1786F9CE-9CD1-4AE9-A8F6-7070309045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800" y="442800"/>
            <a:ext cx="3465332" cy="1807396"/>
          </a:xfrm>
        </p:spPr>
        <p:txBody>
          <a:bodyPr vert="horz" lIns="91440" tIns="45720" rIns="91440" bIns="46800" rtlCol="0" anchor="t" anchorCtr="0">
            <a:noAutofit/>
          </a:bodyPr>
          <a:lstStyle>
            <a:lvl1pPr>
              <a:defRPr lang="fr-FR" sz="4400" b="1" i="1" cap="all" spc="-200" baseline="0">
                <a:solidFill>
                  <a:schemeClr val="bg1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pPr marL="0" lvl="0" indent="0">
              <a:lnSpc>
                <a:spcPct val="75000"/>
              </a:lnSpc>
              <a:spcBef>
                <a:spcPts val="0"/>
              </a:spcBef>
              <a:buSzPct val="120000"/>
              <a:buFontTx/>
            </a:pPr>
            <a:r>
              <a:rPr lang="fr-FR"/>
              <a:t>Part </a:t>
            </a:r>
            <a:r>
              <a:rPr lang="fr-FR" err="1"/>
              <a:t>title</a:t>
            </a:r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titre 1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5073B433-0495-5C4B-A57D-6E4BB1E1BC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4C7A717-858B-874F-9D6C-B7189AB84D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rgbClr val="FFD64B"/>
                </a:solidFill>
              </a:defRPr>
            </a:lvl1pPr>
          </a:lstStyle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A938191-F466-4C4E-98E6-9CC8DCC76FF6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6C342DC-E0E3-3F41-9003-3919B84C8E9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3959" y="1730522"/>
            <a:ext cx="5504788" cy="985884"/>
          </a:xfrm>
        </p:spPr>
        <p:txBody>
          <a:bodyPr anchor="t" anchorCtr="0">
            <a:noAutofit/>
          </a:bodyPr>
          <a:lstStyle>
            <a:lvl1pPr marL="0" indent="0" algn="ctr">
              <a:lnSpc>
                <a:spcPct val="75000"/>
              </a:lnSpc>
              <a:buNone/>
              <a:defRPr sz="4400" b="1" i="1" spc="-200" baseline="0">
                <a:solidFill>
                  <a:srgbClr val="FFD64B"/>
                </a:solidFill>
                <a:latin typeface="Franklin Gothic Heavy Italic"/>
              </a:defRPr>
            </a:lvl1pPr>
          </a:lstStyle>
          <a:p>
            <a:pPr lvl="0"/>
            <a:r>
              <a:rPr lang="en-US"/>
              <a:t>part title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36C342DC-E0E3-3F41-9003-3919B84C8E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93959" y="3040210"/>
            <a:ext cx="5504788" cy="985884"/>
          </a:xfrm>
        </p:spPr>
        <p:txBody>
          <a:bodyPr anchor="t" anchorCtr="0">
            <a:noAutofit/>
          </a:bodyPr>
          <a:lstStyle>
            <a:lvl1pPr marL="0" indent="0" algn="ctr">
              <a:lnSpc>
                <a:spcPct val="75000"/>
              </a:lnSpc>
              <a:buNone/>
              <a:defRPr sz="4000" b="0" i="0" spc="0" baseline="0">
                <a:solidFill>
                  <a:srgbClr val="FFD64B"/>
                </a:solidFill>
                <a:latin typeface="Century Gothic Regular"/>
                <a:ea typeface="Century Gothic Regular"/>
                <a:cs typeface="Century Gothic Regular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mmaire viol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DBEC381C-86A9-7E49-A462-1854D4D6C1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0410" y="943254"/>
            <a:ext cx="2265633" cy="34552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spc="0" baseline="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part 1 title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6ACDBCF3-DD86-514B-99FE-CAA44A4271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3333600" y="-54000"/>
            <a:ext cx="5824800" cy="5824800"/>
          </a:xfrm>
          <a:prstGeom prst="rect">
            <a:avLst/>
          </a:prstGeom>
        </p:spPr>
      </p:pic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5B97CC-36F0-4440-B9A5-4A945A628B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8549" y="943254"/>
            <a:ext cx="2268907" cy="34552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spc="0" baseline="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part 2 title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73CEA621-EC87-4343-BD9A-FD762EC2BA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61600" y="943254"/>
            <a:ext cx="2268906" cy="34552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spc="0" baseline="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part 3 title</a:t>
            </a:r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1CF977E9-EDBF-C945-8E3F-580DEB3DE4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180000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sz="3800" b="1" i="1" baseline="0">
                <a:solidFill>
                  <a:srgbClr val="481F6B"/>
                </a:solidFill>
                <a:latin typeface="Franklin Gothic Heavy Italic"/>
              </a:defRPr>
            </a:lvl1pPr>
          </a:lstStyle>
          <a:p>
            <a:r>
              <a:rPr lang="fr-FR"/>
              <a:t>Titre</a:t>
            </a:r>
          </a:p>
        </p:txBody>
      </p:sp>
      <p:sp>
        <p:nvSpPr>
          <p:cNvPr id="26" name="Vertical Text Placeholder 2">
            <a:extLst>
              <a:ext uri="{FF2B5EF4-FFF2-40B4-BE49-F238E27FC236}">
                <a16:creationId xmlns:a16="http://schemas.microsoft.com/office/drawing/2014/main" id="{973C363B-396D-1F46-BBB5-17E14BE18908}"/>
              </a:ext>
            </a:extLst>
          </p:cNvPr>
          <p:cNvSpPr>
            <a:spLocks noGrp="1"/>
          </p:cNvSpPr>
          <p:nvPr>
            <p:ph type="body" orient="vert" sz="quarter" idx="22" hasCustomPrompt="1"/>
          </p:nvPr>
        </p:nvSpPr>
        <p:spPr>
          <a:xfrm>
            <a:off x="3557440" y="1531620"/>
            <a:ext cx="2265633" cy="3688079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4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4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Vertical Text Placeholder 2">
            <a:extLst>
              <a:ext uri="{FF2B5EF4-FFF2-40B4-BE49-F238E27FC236}">
                <a16:creationId xmlns:a16="http://schemas.microsoft.com/office/drawing/2014/main" id="{B530971C-5F67-6749-AACC-C635DAC53B5D}"/>
              </a:ext>
            </a:extLst>
          </p:cNvPr>
          <p:cNvSpPr>
            <a:spLocks noGrp="1"/>
          </p:cNvSpPr>
          <p:nvPr>
            <p:ph type="body" orient="vert" sz="quarter" idx="23" hasCustomPrompt="1"/>
          </p:nvPr>
        </p:nvSpPr>
        <p:spPr>
          <a:xfrm>
            <a:off x="6515178" y="1531620"/>
            <a:ext cx="2265633" cy="3688079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4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4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Vertical Text Placeholder 2">
            <a:extLst>
              <a:ext uri="{FF2B5EF4-FFF2-40B4-BE49-F238E27FC236}">
                <a16:creationId xmlns:a16="http://schemas.microsoft.com/office/drawing/2014/main" id="{A6A6F3B7-0988-704D-9DF9-69F9F543E463}"/>
              </a:ext>
            </a:extLst>
          </p:cNvPr>
          <p:cNvSpPr>
            <a:spLocks noGrp="1"/>
          </p:cNvSpPr>
          <p:nvPr>
            <p:ph type="body" orient="vert" sz="quarter" idx="24" hasCustomPrompt="1"/>
          </p:nvPr>
        </p:nvSpPr>
        <p:spPr>
          <a:xfrm>
            <a:off x="592784" y="1531620"/>
            <a:ext cx="2265633" cy="3688079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4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4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27104B91-A429-8F4B-ABC6-3BBD10F8D3D6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22" name="Slide Number Placeholder 22">
            <a:extLst>
              <a:ext uri="{FF2B5EF4-FFF2-40B4-BE49-F238E27FC236}">
                <a16:creationId xmlns:a16="http://schemas.microsoft.com/office/drawing/2014/main" id="{3E12A773-8338-9648-8212-7069894E57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131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Texte Imag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ertical Text Placeholder 2">
            <a:extLst>
              <a:ext uri="{FF2B5EF4-FFF2-40B4-BE49-F238E27FC236}">
                <a16:creationId xmlns:a16="http://schemas.microsoft.com/office/drawing/2014/main" id="{B05A4B51-9431-A94C-BB97-C4B80BC41FF3}"/>
              </a:ext>
            </a:extLst>
          </p:cNvPr>
          <p:cNvSpPr>
            <a:spLocks noGrp="1"/>
          </p:cNvSpPr>
          <p:nvPr>
            <p:ph type="body" orient="vert" sz="quarter" idx="18" hasCustomPrompt="1"/>
          </p:nvPr>
        </p:nvSpPr>
        <p:spPr>
          <a:xfrm>
            <a:off x="419017" y="3383280"/>
            <a:ext cx="2857718" cy="1908346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400" b="0" i="0" cap="none" baseline="0">
                <a:solidFill>
                  <a:schemeClr val="accent2"/>
                </a:solidFill>
                <a:latin typeface="Futura Std Light" panose="020B0402020204020303" pitchFamily="34" charset="77"/>
              </a:defRPr>
            </a:lvl1pPr>
            <a:lvl2pPr>
              <a:defRPr sz="1200">
                <a:solidFill>
                  <a:schemeClr val="accent2"/>
                </a:solidFill>
              </a:defRPr>
            </a:lvl2pPr>
            <a:lvl3pPr marL="504000" indent="-216000">
              <a:defRPr sz="1200">
                <a:solidFill>
                  <a:schemeClr val="accent2"/>
                </a:solidFill>
              </a:defRPr>
            </a:lvl3pPr>
            <a:lvl4pPr>
              <a:defRPr sz="11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34C296-8261-5A4F-B35F-DCFA568DC5B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4472" y="937485"/>
            <a:ext cx="2619870" cy="320964"/>
          </a:xfrm>
        </p:spPr>
        <p:txBody>
          <a:bodyPr anchor="b">
            <a:noAutofit/>
          </a:bodyPr>
          <a:lstStyle>
            <a:lvl1pPr>
              <a:defRPr sz="1600" b="1" i="0">
                <a:latin typeface="Century Gothic" panose="020B0502020202020204" pitchFamily="34" charset="0"/>
              </a:defRPr>
            </a:lvl1pPr>
          </a:lstStyle>
          <a:p>
            <a:r>
              <a:rPr lang="fr-FR"/>
              <a:t>Titre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A0331-6326-1545-AE4E-CD553957EC31}"/>
              </a:ext>
            </a:extLst>
          </p:cNvPr>
          <p:cNvSpPr/>
          <p:nvPr userDrawn="1"/>
        </p:nvSpPr>
        <p:spPr>
          <a:xfrm>
            <a:off x="923789" y="1278706"/>
            <a:ext cx="1781266" cy="178126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8" name="Espace réservé pour une image  11">
            <a:extLst>
              <a:ext uri="{FF2B5EF4-FFF2-40B4-BE49-F238E27FC236}">
                <a16:creationId xmlns:a16="http://schemas.microsoft.com/office/drawing/2014/main" id="{A77F7FA4-6813-494E-9266-0E71A74E7AD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2901" y="1377815"/>
            <a:ext cx="1583565" cy="158356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Vertical Text Placeholder 2">
            <a:extLst>
              <a:ext uri="{FF2B5EF4-FFF2-40B4-BE49-F238E27FC236}">
                <a16:creationId xmlns:a16="http://schemas.microsoft.com/office/drawing/2014/main" id="{64E47752-92EB-6D4E-B490-5ADE6E22FD00}"/>
              </a:ext>
            </a:extLst>
          </p:cNvPr>
          <p:cNvSpPr>
            <a:spLocks noGrp="1"/>
          </p:cNvSpPr>
          <p:nvPr>
            <p:ph type="body" orient="vert" sz="quarter" idx="25" hasCustomPrompt="1"/>
          </p:nvPr>
        </p:nvSpPr>
        <p:spPr>
          <a:xfrm>
            <a:off x="3276735" y="3383280"/>
            <a:ext cx="2857718" cy="1908346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400" b="0" i="0" cap="none" baseline="0">
                <a:solidFill>
                  <a:schemeClr val="accent2"/>
                </a:solidFill>
                <a:latin typeface="Futura Std Light" panose="020B0402020204020303" pitchFamily="34" charset="77"/>
              </a:defRPr>
            </a:lvl1pPr>
            <a:lvl2pPr>
              <a:defRPr sz="1200">
                <a:solidFill>
                  <a:schemeClr val="accent2"/>
                </a:solidFill>
              </a:defRPr>
            </a:lvl2pPr>
            <a:lvl3pPr marL="504000" indent="-216000">
              <a:defRPr sz="1200">
                <a:solidFill>
                  <a:schemeClr val="accent2"/>
                </a:solidFill>
              </a:defRPr>
            </a:lvl3pPr>
            <a:lvl4pPr>
              <a:defRPr sz="11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5999A00-7DC3-E946-BD03-61A5F9D4AEF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412190" y="937485"/>
            <a:ext cx="2619870" cy="320964"/>
          </a:xfrm>
        </p:spPr>
        <p:txBody>
          <a:bodyPr anchor="b">
            <a:noAutofit/>
          </a:bodyPr>
          <a:lstStyle>
            <a:lvl1pPr>
              <a:defRPr sz="1600" b="1" i="0">
                <a:latin typeface="Century Gothic" panose="020B0502020202020204" pitchFamily="34" charset="0"/>
              </a:defRPr>
            </a:lvl1pPr>
          </a:lstStyle>
          <a:p>
            <a:r>
              <a:rPr lang="fr-FR"/>
              <a:t>Titre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90175B-B8D6-A54B-9371-EFC7B97C4547}"/>
              </a:ext>
            </a:extLst>
          </p:cNvPr>
          <p:cNvSpPr/>
          <p:nvPr userDrawn="1"/>
        </p:nvSpPr>
        <p:spPr>
          <a:xfrm>
            <a:off x="3781507" y="1278706"/>
            <a:ext cx="1781266" cy="178126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27" name="Espace réservé pour une image  11">
            <a:extLst>
              <a:ext uri="{FF2B5EF4-FFF2-40B4-BE49-F238E27FC236}">
                <a16:creationId xmlns:a16="http://schemas.microsoft.com/office/drawing/2014/main" id="{80D02A49-8B71-9C48-B158-A87557A0928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880619" y="1377815"/>
            <a:ext cx="1583565" cy="158356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8" name="Vertical Text Placeholder 2">
            <a:extLst>
              <a:ext uri="{FF2B5EF4-FFF2-40B4-BE49-F238E27FC236}">
                <a16:creationId xmlns:a16="http://schemas.microsoft.com/office/drawing/2014/main" id="{7852B4EF-AFA7-2242-8098-AD58AC010A4E}"/>
              </a:ext>
            </a:extLst>
          </p:cNvPr>
          <p:cNvSpPr>
            <a:spLocks noGrp="1"/>
          </p:cNvSpPr>
          <p:nvPr>
            <p:ph type="body" orient="vert" sz="quarter" idx="28" hasCustomPrompt="1"/>
          </p:nvPr>
        </p:nvSpPr>
        <p:spPr>
          <a:xfrm>
            <a:off x="6134453" y="3383280"/>
            <a:ext cx="2857718" cy="1908346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400" b="0" i="0" cap="none" baseline="0">
                <a:solidFill>
                  <a:schemeClr val="accent2"/>
                </a:solidFill>
                <a:latin typeface="Futura Std Light" panose="020B0402020204020303" pitchFamily="34" charset="77"/>
              </a:defRPr>
            </a:lvl1pPr>
            <a:lvl2pPr>
              <a:defRPr sz="1200">
                <a:solidFill>
                  <a:schemeClr val="accent2"/>
                </a:solidFill>
              </a:defRPr>
            </a:lvl2pPr>
            <a:lvl3pPr marL="504000" indent="-216000">
              <a:defRPr sz="1200">
                <a:solidFill>
                  <a:schemeClr val="accent2"/>
                </a:solidFill>
              </a:defRPr>
            </a:lvl3pPr>
            <a:lvl4pPr>
              <a:defRPr sz="11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0885509D-7366-7348-B664-733B0294950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69908" y="937485"/>
            <a:ext cx="2619870" cy="320964"/>
          </a:xfrm>
        </p:spPr>
        <p:txBody>
          <a:bodyPr anchor="b">
            <a:noAutofit/>
          </a:bodyPr>
          <a:lstStyle>
            <a:lvl1pPr>
              <a:defRPr sz="1600" b="1" i="0">
                <a:latin typeface="Century Gothic" panose="020B0502020202020204" pitchFamily="34" charset="0"/>
              </a:defRPr>
            </a:lvl1pPr>
          </a:lstStyle>
          <a:p>
            <a:r>
              <a:rPr lang="fr-FR"/>
              <a:t>Titre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A049A5-80B4-AD43-A9A9-3649E2D7D5F4}"/>
              </a:ext>
            </a:extLst>
          </p:cNvPr>
          <p:cNvSpPr/>
          <p:nvPr userDrawn="1"/>
        </p:nvSpPr>
        <p:spPr>
          <a:xfrm>
            <a:off x="6639225" y="1278706"/>
            <a:ext cx="1781266" cy="178126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31" name="Espace réservé pour une image  11">
            <a:extLst>
              <a:ext uri="{FF2B5EF4-FFF2-40B4-BE49-F238E27FC236}">
                <a16:creationId xmlns:a16="http://schemas.microsoft.com/office/drawing/2014/main" id="{4951E1D6-5E19-1544-BE50-BC5A9F69345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738337" y="1377815"/>
            <a:ext cx="1583565" cy="158356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19" name="Slide Number Placeholder 22">
            <a:extLst>
              <a:ext uri="{FF2B5EF4-FFF2-40B4-BE49-F238E27FC236}">
                <a16:creationId xmlns:a16="http://schemas.microsoft.com/office/drawing/2014/main" id="{437C9360-105C-8E4D-BBD5-1F4804CB68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15EB98F0-FD69-9E47-B427-3FF4E01D5C5A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BC95B92-B591-2B4C-A9C5-A3E70CF1DB10}"/>
              </a:ext>
            </a:extLst>
          </p:cNvPr>
          <p:cNvSpPr txBox="1"/>
          <p:nvPr userDrawn="1"/>
        </p:nvSpPr>
        <p:spPr>
          <a:xfrm>
            <a:off x="1630837" y="62216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fr-FR" b="0" i="0" err="1">
              <a:solidFill>
                <a:schemeClr val="accent6"/>
              </a:solidFill>
              <a:latin typeface="Century Gothic Regular"/>
            </a:endParaRP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008CD2A0-B51E-1341-9ED7-A1936DABBC3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180000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800" b="1" i="1" kern="1200" cap="all" baseline="0" dirty="0">
                <a:solidFill>
                  <a:srgbClr val="481F6B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2377976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blan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A59EC94A-9FE8-9443-AC55-1EFE822151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0517FF8-080B-304F-8AC6-1D7A8B2228C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8504" y="1261478"/>
            <a:ext cx="8480365" cy="4057654"/>
          </a:xfrm>
        </p:spPr>
        <p:txBody>
          <a:bodyPr>
            <a:normAutofit/>
          </a:bodyPr>
          <a:lstStyle>
            <a:lvl1pPr>
              <a:buSzPct val="140000"/>
              <a:defRPr sz="1600" b="1" i="0">
                <a:latin typeface="Century Gothic" panose="020B0502020202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277B166-2ED1-FE43-94EC-B4BCE12AA7DB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07986A-B531-479C-B10F-262E885BDD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348" y="121269"/>
            <a:ext cx="8480365" cy="542264"/>
          </a:xfrm>
        </p:spPr>
        <p:txBody>
          <a:bodyPr vert="horz" wrap="square" lIns="91440" tIns="45720" rIns="91440" bIns="46800" rtlCol="0">
            <a:spAutoFit/>
          </a:bodyPr>
          <a:lstStyle>
            <a:lvl1pPr>
              <a:lnSpc>
                <a:spcPct val="100000"/>
              </a:lnSpc>
              <a:defRPr lang="fr-FR" sz="3200" b="1" i="1" cap="all" baseline="0">
                <a:solidFill>
                  <a:schemeClr val="accent2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pPr marL="0" lvl="0" indent="0">
              <a:lnSpc>
                <a:spcPts val="3545"/>
              </a:lnSpc>
              <a:spcBef>
                <a:spcPts val="0"/>
              </a:spcBef>
              <a:buSzPct val="120000"/>
              <a:buFontTx/>
            </a:pPr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5612628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A59EC94A-9FE8-9443-AC55-1EFE822151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277B166-2ED1-FE43-94EC-B4BCE12AA7DB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07986A-B531-479C-B10F-262E885BDD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348" y="121269"/>
            <a:ext cx="8480365" cy="542264"/>
          </a:xfrm>
        </p:spPr>
        <p:txBody>
          <a:bodyPr vert="horz" wrap="square" lIns="91440" tIns="45720" rIns="91440" bIns="46800" rtlCol="0">
            <a:spAutoFit/>
          </a:bodyPr>
          <a:lstStyle>
            <a:lvl1pPr>
              <a:lnSpc>
                <a:spcPct val="100000"/>
              </a:lnSpc>
              <a:defRPr lang="fr-FR" sz="3200" b="1" i="1" cap="all" baseline="0">
                <a:solidFill>
                  <a:schemeClr val="accent2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pPr marL="0" lvl="0" indent="0">
              <a:lnSpc>
                <a:spcPts val="3545"/>
              </a:lnSpc>
              <a:spcBef>
                <a:spcPts val="0"/>
              </a:spcBef>
              <a:buSzPct val="120000"/>
              <a:buFontTx/>
            </a:pPr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6327876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 blan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ABD005-6990-4E4E-BE68-F5D7852B9309}"/>
              </a:ext>
            </a:extLst>
          </p:cNvPr>
          <p:cNvSpPr/>
          <p:nvPr userDrawn="1"/>
        </p:nvSpPr>
        <p:spPr>
          <a:xfrm>
            <a:off x="684966" y="1979548"/>
            <a:ext cx="7774070" cy="2578485"/>
          </a:xfrm>
          <a:prstGeom prst="rect">
            <a:avLst/>
          </a:prstGeom>
          <a:noFill/>
          <a:ln w="31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" name="Espace réservé du graphique 2">
            <a:extLst>
              <a:ext uri="{FF2B5EF4-FFF2-40B4-BE49-F238E27FC236}">
                <a16:creationId xmlns:a16="http://schemas.microsoft.com/office/drawing/2014/main" id="{84694AD5-2F42-7D4F-AD5B-23D4932BC769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1005617" y="1530998"/>
            <a:ext cx="7135812" cy="3230562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97302CD9-F2DF-9942-BED9-9A2E399C3E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07E9BE9-1853-9945-8B33-AE991DC645A5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5771E86D-B12C-4161-880A-589D541EFF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348" y="121269"/>
            <a:ext cx="8480365" cy="542264"/>
          </a:xfrm>
        </p:spPr>
        <p:txBody>
          <a:bodyPr vert="horz" wrap="square" lIns="91440" tIns="45720" rIns="91440" bIns="46800" rtlCol="0">
            <a:spAutoFit/>
          </a:bodyPr>
          <a:lstStyle>
            <a:lvl1pPr>
              <a:lnSpc>
                <a:spcPct val="100000"/>
              </a:lnSpc>
              <a:defRPr lang="fr-FR" sz="3200" b="1" i="1" cap="all" baseline="0">
                <a:solidFill>
                  <a:schemeClr val="accent2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pPr marL="0" lvl="0" indent="0">
              <a:lnSpc>
                <a:spcPts val="3545"/>
              </a:lnSpc>
              <a:spcBef>
                <a:spcPts val="0"/>
              </a:spcBef>
              <a:buSzPct val="120000"/>
              <a:buFontTx/>
            </a:pPr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1170452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8" name="Slide Number Placeholder 22">
            <a:extLst>
              <a:ext uri="{FF2B5EF4-FFF2-40B4-BE49-F238E27FC236}">
                <a16:creationId xmlns:a16="http://schemas.microsoft.com/office/drawing/2014/main" id="{CC42C0DC-4C07-9C48-9A88-612F0C876F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F54C2E1-9296-0746-9F3A-EDBA5C278CF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89365" y="1043940"/>
            <a:ext cx="4039504" cy="4275192"/>
          </a:xfrm>
        </p:spPr>
        <p:txBody>
          <a:bodyPr>
            <a:normAutofit/>
          </a:bodyPr>
          <a:lstStyle>
            <a:lvl1pPr>
              <a:buSzPct val="140000"/>
              <a:defRPr sz="1600" b="1" i="0">
                <a:latin typeface="Century Gothic" panose="020B0502020202020204" pitchFamily="34" charset="0"/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BE29097-1DFD-C24C-8F2E-55E9EB8D41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8505" y="1043940"/>
            <a:ext cx="4039504" cy="4275192"/>
          </a:xfrm>
        </p:spPr>
        <p:txBody>
          <a:bodyPr>
            <a:normAutofit/>
          </a:bodyPr>
          <a:lstStyle>
            <a:lvl1pPr>
              <a:buSzPct val="140000"/>
              <a:defRPr sz="1600" b="1" i="0">
                <a:latin typeface="Century Gothic" panose="020B0502020202020204" pitchFamily="34" charset="0"/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21E6732-7B2A-1849-B5B0-498BC0C93D82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B17751BD-14B0-4E22-B1FC-F08C9D462F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348" y="121269"/>
            <a:ext cx="8480365" cy="542264"/>
          </a:xfrm>
        </p:spPr>
        <p:txBody>
          <a:bodyPr vert="horz" wrap="square" lIns="91440" tIns="45720" rIns="91440" bIns="46800" rtlCol="0">
            <a:spAutoFit/>
          </a:bodyPr>
          <a:lstStyle>
            <a:lvl1pPr>
              <a:lnSpc>
                <a:spcPct val="100000"/>
              </a:lnSpc>
              <a:defRPr lang="fr-FR" sz="3200" b="1" i="1" cap="all" baseline="0">
                <a:solidFill>
                  <a:schemeClr val="accent2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pPr marL="0" lvl="0" indent="0">
              <a:lnSpc>
                <a:spcPts val="3545"/>
              </a:lnSpc>
              <a:spcBef>
                <a:spcPts val="0"/>
              </a:spcBef>
              <a:buSzPct val="120000"/>
              <a:buFontTx/>
            </a:pPr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1505460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on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A21E5E26-81C6-49C8-858E-BB93E10F895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968800" y="669600"/>
            <a:ext cx="2476800" cy="4010400"/>
          </a:xfrm>
        </p:spPr>
        <p:txBody>
          <a:bodyPr/>
          <a:lstStyle/>
          <a:p>
            <a:endParaRPr lang="fr-FR"/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8" name="Slide Number Placeholder 22">
            <a:extLst>
              <a:ext uri="{FF2B5EF4-FFF2-40B4-BE49-F238E27FC236}">
                <a16:creationId xmlns:a16="http://schemas.microsoft.com/office/drawing/2014/main" id="{CC42C0DC-4C07-9C48-9A88-612F0C876F2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BE29097-1DFD-C24C-8F2E-55E9EB8D41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8505" y="1043940"/>
            <a:ext cx="5261720" cy="4275192"/>
          </a:xfrm>
        </p:spPr>
        <p:txBody>
          <a:bodyPr>
            <a:normAutofit/>
          </a:bodyPr>
          <a:lstStyle>
            <a:lvl1pPr>
              <a:buSzPct val="140000"/>
              <a:defRPr sz="1600" b="1" i="0">
                <a:latin typeface="Century Gothic" panose="020B0502020202020204" pitchFamily="34" charset="0"/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21E6732-7B2A-1849-B5B0-498BC0C93D82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B17751BD-14B0-4E22-B1FC-F08C9D462F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348" y="121269"/>
            <a:ext cx="5303877" cy="542264"/>
          </a:xfrm>
        </p:spPr>
        <p:txBody>
          <a:bodyPr vert="horz" wrap="square" lIns="91440" tIns="45720" rIns="91440" bIns="46800" rtlCol="0">
            <a:spAutoFit/>
          </a:bodyPr>
          <a:lstStyle>
            <a:lvl1pPr>
              <a:lnSpc>
                <a:spcPct val="100000"/>
              </a:lnSpc>
              <a:defRPr lang="fr-FR" sz="3200" b="1" i="1" cap="all" baseline="0">
                <a:solidFill>
                  <a:schemeClr val="accent2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pPr marL="0" lvl="0" indent="0">
              <a:lnSpc>
                <a:spcPts val="3545"/>
              </a:lnSpc>
              <a:spcBef>
                <a:spcPts val="0"/>
              </a:spcBef>
              <a:buSzPct val="120000"/>
              <a:buFontTx/>
            </a:pPr>
            <a:r>
              <a:rPr lang="fr-FR"/>
              <a:t>Titre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D69E64F-1B5E-4782-B31C-B70EE2F0D8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09477" y="118225"/>
            <a:ext cx="2834049" cy="548526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27411537-3A81-4F3E-AACF-710B45F3AC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2567" y="666224"/>
            <a:ext cx="201224" cy="4012291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8E9A17B2-4A20-4CAE-96A4-832D775E67C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03018" y="663533"/>
            <a:ext cx="164747" cy="401498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B9AA40E-0C5E-4973-B4D3-CED03AE64D9E}"/>
              </a:ext>
            </a:extLst>
          </p:cNvPr>
          <p:cNvSpPr/>
          <p:nvPr userDrawn="1"/>
        </p:nvSpPr>
        <p:spPr>
          <a:xfrm>
            <a:off x="5905500" y="4676431"/>
            <a:ext cx="2621280" cy="61654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2A1D631-4E88-4E8F-AD96-7F3D8B0B69D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03018" y="4676431"/>
            <a:ext cx="2840508" cy="91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8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 30">
            <a:extLst>
              <a:ext uri="{FF2B5EF4-FFF2-40B4-BE49-F238E27FC236}">
                <a16:creationId xmlns:a16="http://schemas.microsoft.com/office/drawing/2014/main" id="{031056A1-4D05-4F18-AA57-FACCCA13F4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5126400" y="572400"/>
            <a:ext cx="4572000" cy="4572000"/>
          </a:xfrm>
          <a:prstGeom prst="rect">
            <a:avLst/>
          </a:prstGeom>
        </p:spPr>
      </p:pic>
      <p:grpSp>
        <p:nvGrpSpPr>
          <p:cNvPr id="42" name="Groupe 41">
            <a:extLst>
              <a:ext uri="{FF2B5EF4-FFF2-40B4-BE49-F238E27FC236}">
                <a16:creationId xmlns:a16="http://schemas.microsoft.com/office/drawing/2014/main" id="{CB7C6141-11F6-41B4-A0DC-87924921B095}"/>
              </a:ext>
            </a:extLst>
          </p:cNvPr>
          <p:cNvGrpSpPr/>
          <p:nvPr userDrawn="1"/>
        </p:nvGrpSpPr>
        <p:grpSpPr>
          <a:xfrm>
            <a:off x="4589213" y="1855275"/>
            <a:ext cx="1708541" cy="579000"/>
            <a:chOff x="4589213" y="1854031"/>
            <a:chExt cx="1708541" cy="579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5114C7-324D-4E3F-8C94-4FD12FCC73EF}"/>
                </a:ext>
              </a:extLst>
            </p:cNvPr>
            <p:cNvSpPr/>
            <p:nvPr userDrawn="1"/>
          </p:nvSpPr>
          <p:spPr>
            <a:xfrm>
              <a:off x="6078511" y="1854031"/>
              <a:ext cx="219243" cy="579000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 anchor="ctr">
              <a:noAutofit/>
            </a:bodyPr>
            <a:lstStyle/>
            <a:p>
              <a:pPr lvl="0"/>
              <a:endParaRPr lang="en-US" sz="1200" noProof="0">
                <a:solidFill>
                  <a:schemeClr val="bg1"/>
                </a:solidFill>
                <a:latin typeface="Futura Std Light" panose="020B0402020204020303" pitchFamily="34" charset="77"/>
              </a:endParaRPr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F171BA32-4E63-4046-93F8-40EDFDB5E2D5}"/>
                </a:ext>
              </a:extLst>
            </p:cNvPr>
            <p:cNvSpPr txBox="1"/>
            <p:nvPr userDrawn="1"/>
          </p:nvSpPr>
          <p:spPr>
            <a:xfrm>
              <a:off x="4589213" y="1854031"/>
              <a:ext cx="1489299" cy="21924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/>
                  </a:solidFill>
                  <a:latin typeface="Futura Std Light" panose="020B0402020204020303" pitchFamily="34" charset="77"/>
                </a:defRPr>
              </a:lvl1pPr>
            </a:lstStyle>
            <a:p>
              <a:pPr lvl="0"/>
              <a:r>
                <a:rPr lang="en-US" noProof="0"/>
                <a:t>Activities</a:t>
              </a:r>
            </a:p>
          </p:txBody>
        </p:sp>
      </p:grp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 noProof="0"/>
              <a:t>SQLI 2020</a:t>
            </a: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A59EC94A-9FE8-9443-AC55-1EFE822151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277B166-2ED1-FE43-94EC-B4BCE12AA7DB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noProof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0D4766C-5FE5-4D1B-AAD9-D4B659F1C6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3341" y="2074517"/>
            <a:ext cx="5745170" cy="2378766"/>
          </a:xfrm>
          <a:ln w="3175">
            <a:solidFill>
              <a:schemeClr val="accent2"/>
            </a:solidFill>
            <a:miter lim="800000"/>
          </a:ln>
        </p:spPr>
        <p:txBody>
          <a:bodyPr vert="horz" lIns="91440" tIns="45720" rIns="91440" bIns="46800" rtlCol="0">
            <a:normAutofit/>
          </a:bodyPr>
          <a:lstStyle>
            <a:lvl1pPr>
              <a:defRPr lang="en-US" sz="1100" b="0" i="0" kern="1200" cap="none" baseline="0" dirty="0" smtClean="0">
                <a:solidFill>
                  <a:schemeClr val="accent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>
              <a:defRPr lang="en-US" sz="1100" dirty="0"/>
            </a:lvl2pPr>
            <a:lvl3pPr>
              <a:defRPr lang="en-US" sz="1100" dirty="0"/>
            </a:lvl3pPr>
          </a:lstStyle>
          <a:p>
            <a:pPr lvl="0"/>
            <a:r>
              <a:rPr lang="en-US" noProof="0"/>
              <a:t>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068C8E8-4322-488C-8976-2855BA07E5E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00799" y="2074516"/>
            <a:ext cx="2219325" cy="2378767"/>
          </a:xfrm>
          <a:ln w="3175">
            <a:solidFill>
              <a:schemeClr val="accent2"/>
            </a:solidFill>
            <a:miter lim="800000"/>
          </a:ln>
        </p:spPr>
        <p:txBody>
          <a:bodyPr vert="horz" lIns="91440" tIns="45720" rIns="91440" bIns="46800" rtlCol="0">
            <a:normAutofit/>
          </a:bodyPr>
          <a:lstStyle>
            <a:lvl1pPr>
              <a:defRPr lang="en-US" sz="1100" b="0" i="0" kern="1200" cap="none" baseline="0" dirty="0" smtClean="0">
                <a:solidFill>
                  <a:schemeClr val="accent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>
              <a:defRPr lang="en-US" sz="1100" dirty="0"/>
            </a:lvl2pPr>
            <a:lvl3pPr>
              <a:defRPr lang="en-US" sz="1100" dirty="0"/>
            </a:lvl3pPr>
          </a:lstStyle>
          <a:p>
            <a:pPr lvl="0"/>
            <a:r>
              <a:rPr lang="en-US" noProof="0"/>
              <a:t>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8726E13D-CA52-433A-8876-8EB986746B0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40243" y="4759377"/>
            <a:ext cx="2638268" cy="665498"/>
          </a:xfrm>
          <a:ln w="3175">
            <a:solidFill>
              <a:schemeClr val="accent2"/>
            </a:solidFill>
            <a:miter lim="800000"/>
          </a:ln>
        </p:spPr>
        <p:txBody>
          <a:bodyPr vert="horz" lIns="91440" tIns="45720" rIns="91440" bIns="46800" rtlCol="0">
            <a:normAutofit/>
          </a:bodyPr>
          <a:lstStyle>
            <a:lvl1pPr>
              <a:defRPr lang="en-US" sz="1100" b="0" i="0" kern="1200" cap="none" baseline="0" dirty="0" smtClean="0">
                <a:solidFill>
                  <a:schemeClr val="accent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>
              <a:defRPr lang="en-US" sz="1100" dirty="0"/>
            </a:lvl2pPr>
            <a:lvl3pPr>
              <a:defRPr lang="en-US" sz="1100" dirty="0"/>
            </a:lvl3pPr>
          </a:lstStyle>
          <a:p>
            <a:pPr lvl="0"/>
            <a:r>
              <a:rPr lang="en-US" noProof="0"/>
              <a:t>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F6C4C8E-C9AA-42F5-8A98-0D8C8AF849C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35666" y="4759378"/>
            <a:ext cx="2638268" cy="665498"/>
          </a:xfrm>
          <a:ln w="3175">
            <a:solidFill>
              <a:schemeClr val="accent2"/>
            </a:solidFill>
            <a:miter lim="800000"/>
          </a:ln>
        </p:spPr>
        <p:txBody>
          <a:bodyPr vert="horz" lIns="91440" tIns="45720" rIns="91440" bIns="46800" rtlCol="0">
            <a:normAutofit/>
          </a:bodyPr>
          <a:lstStyle>
            <a:lvl1pPr>
              <a:defRPr lang="en-US" sz="1100" b="0" i="0" kern="1200" cap="none" baseline="0" dirty="0" smtClean="0">
                <a:solidFill>
                  <a:schemeClr val="accent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>
              <a:defRPr lang="en-US" sz="1100" dirty="0"/>
            </a:lvl2pPr>
            <a:lvl3pPr>
              <a:defRPr lang="en-US" sz="1100" dirty="0"/>
            </a:lvl3pPr>
          </a:lstStyle>
          <a:p>
            <a:pPr lvl="0"/>
            <a:r>
              <a:rPr lang="en-US" noProof="0"/>
              <a:t>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29F8EBE0-0F8B-41A6-BE11-5209D889FD1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390301" y="4760631"/>
            <a:ext cx="2219325" cy="664244"/>
          </a:xfrm>
          <a:ln w="3175">
            <a:solidFill>
              <a:schemeClr val="accent2"/>
            </a:solidFill>
            <a:miter lim="800000"/>
          </a:ln>
        </p:spPr>
        <p:txBody>
          <a:bodyPr vert="horz" lIns="91440" tIns="45720" rIns="91440" bIns="46800" rtlCol="0">
            <a:normAutofit/>
          </a:bodyPr>
          <a:lstStyle>
            <a:lvl1pPr>
              <a:defRPr lang="en-US" sz="1100" b="0" i="0" kern="1200" cap="none" baseline="0" dirty="0" smtClean="0">
                <a:solidFill>
                  <a:schemeClr val="accent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>
              <a:defRPr lang="en-US" sz="1100" dirty="0"/>
            </a:lvl2pPr>
            <a:lvl3pPr>
              <a:defRPr lang="en-US" sz="1100" dirty="0"/>
            </a:lvl3pPr>
          </a:lstStyle>
          <a:p>
            <a:pPr lvl="0"/>
            <a:r>
              <a:rPr lang="en-US" noProof="0"/>
              <a:t>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CDC68087-96DC-4880-A304-79785FC8929C}"/>
              </a:ext>
            </a:extLst>
          </p:cNvPr>
          <p:cNvGrpSpPr/>
          <p:nvPr userDrawn="1"/>
        </p:nvGrpSpPr>
        <p:grpSpPr>
          <a:xfrm>
            <a:off x="7130826" y="814869"/>
            <a:ext cx="1708541" cy="579000"/>
            <a:chOff x="4589213" y="1854031"/>
            <a:chExt cx="1708541" cy="579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3BE3E47-7EF8-4A1A-8DB6-426BA7264E91}"/>
                </a:ext>
              </a:extLst>
            </p:cNvPr>
            <p:cNvSpPr/>
            <p:nvPr userDrawn="1"/>
          </p:nvSpPr>
          <p:spPr>
            <a:xfrm>
              <a:off x="6078511" y="1854031"/>
              <a:ext cx="219243" cy="579000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 anchor="ctr">
              <a:noAutofit/>
            </a:bodyPr>
            <a:lstStyle/>
            <a:p>
              <a:pPr lvl="0"/>
              <a:endParaRPr lang="en-US" sz="1200" noProof="0">
                <a:solidFill>
                  <a:schemeClr val="bg1"/>
                </a:solidFill>
                <a:latin typeface="Futura Std Light" panose="020B0402020204020303" pitchFamily="34" charset="77"/>
              </a:endParaRP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DB1DDDF5-3CD6-49CD-88D9-B85B97243579}"/>
                </a:ext>
              </a:extLst>
            </p:cNvPr>
            <p:cNvSpPr txBox="1"/>
            <p:nvPr userDrawn="1"/>
          </p:nvSpPr>
          <p:spPr>
            <a:xfrm>
              <a:off x="4589213" y="1854031"/>
              <a:ext cx="1489299" cy="21924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/>
                  </a:solidFill>
                  <a:latin typeface="Futura Std Light" panose="020B0402020204020303" pitchFamily="34" charset="77"/>
                </a:defRPr>
              </a:lvl1pPr>
            </a:lstStyle>
            <a:p>
              <a:pPr lvl="0"/>
              <a:r>
                <a:rPr lang="en-US" noProof="0"/>
                <a:t>Objectives</a:t>
              </a:r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DE065FC1-604F-4834-8A58-47373B02E93E}"/>
              </a:ext>
            </a:extLst>
          </p:cNvPr>
          <p:cNvGrpSpPr/>
          <p:nvPr userDrawn="1"/>
        </p:nvGrpSpPr>
        <p:grpSpPr>
          <a:xfrm>
            <a:off x="7130826" y="1856942"/>
            <a:ext cx="1708541" cy="579000"/>
            <a:chOff x="4589213" y="1854031"/>
            <a:chExt cx="1708541" cy="579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149A7C2-78F1-4B92-8522-5D762C2BF209}"/>
                </a:ext>
              </a:extLst>
            </p:cNvPr>
            <p:cNvSpPr/>
            <p:nvPr userDrawn="1"/>
          </p:nvSpPr>
          <p:spPr>
            <a:xfrm>
              <a:off x="6078511" y="1854031"/>
              <a:ext cx="219243" cy="579000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 anchor="ctr">
              <a:noAutofit/>
            </a:bodyPr>
            <a:lstStyle/>
            <a:p>
              <a:pPr lvl="0"/>
              <a:endParaRPr lang="en-US" sz="1200" noProof="0">
                <a:solidFill>
                  <a:schemeClr val="bg1"/>
                </a:solidFill>
                <a:latin typeface="Futura Std Light" panose="020B0402020204020303" pitchFamily="34" charset="77"/>
              </a:endParaRP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3A24BF9D-58F9-4E71-9390-9441B93F364E}"/>
                </a:ext>
              </a:extLst>
            </p:cNvPr>
            <p:cNvSpPr txBox="1"/>
            <p:nvPr userDrawn="1"/>
          </p:nvSpPr>
          <p:spPr>
            <a:xfrm>
              <a:off x="4589213" y="1854031"/>
              <a:ext cx="1489299" cy="21924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/>
                  </a:solidFill>
                  <a:latin typeface="Futura Std Light" panose="020B0402020204020303" pitchFamily="34" charset="77"/>
                </a:defRPr>
              </a:lvl1pPr>
            </a:lstStyle>
            <a:p>
              <a:pPr lvl="0"/>
              <a:r>
                <a:rPr lang="en-US" noProof="0"/>
                <a:t>Deliverables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6FEC25F6-E231-4770-A13D-03F1F89B3378}"/>
              </a:ext>
            </a:extLst>
          </p:cNvPr>
          <p:cNvGrpSpPr/>
          <p:nvPr userDrawn="1"/>
        </p:nvGrpSpPr>
        <p:grpSpPr>
          <a:xfrm>
            <a:off x="1485479" y="4543093"/>
            <a:ext cx="1708541" cy="579000"/>
            <a:chOff x="4589213" y="1854031"/>
            <a:chExt cx="1708541" cy="5790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DEBE470-F08B-45C9-A4EA-19AEE64B191C}"/>
                </a:ext>
              </a:extLst>
            </p:cNvPr>
            <p:cNvSpPr/>
            <p:nvPr userDrawn="1"/>
          </p:nvSpPr>
          <p:spPr>
            <a:xfrm>
              <a:off x="6078511" y="1854031"/>
              <a:ext cx="219243" cy="579000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 anchor="ctr">
              <a:noAutofit/>
            </a:bodyPr>
            <a:lstStyle/>
            <a:p>
              <a:pPr lvl="0"/>
              <a:endParaRPr lang="en-US" sz="1200" noProof="0">
                <a:solidFill>
                  <a:schemeClr val="bg1"/>
                </a:solidFill>
                <a:latin typeface="Futura Std Light" panose="020B0402020204020303" pitchFamily="34" charset="77"/>
              </a:endParaRP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68C8481D-476F-4FEF-894A-D51356BC2039}"/>
                </a:ext>
              </a:extLst>
            </p:cNvPr>
            <p:cNvSpPr txBox="1"/>
            <p:nvPr userDrawn="1"/>
          </p:nvSpPr>
          <p:spPr>
            <a:xfrm>
              <a:off x="4589213" y="1854031"/>
              <a:ext cx="1489299" cy="21924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/>
                  </a:solidFill>
                  <a:latin typeface="Futura Std Light" panose="020B0402020204020303" pitchFamily="34" charset="77"/>
                </a:defRPr>
              </a:lvl1pPr>
            </a:lstStyle>
            <a:p>
              <a:pPr lvl="0"/>
              <a:r>
                <a:rPr lang="en-US" noProof="0"/>
                <a:t>Customer actors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E384909F-4367-4405-84A8-24417EA2F32B}"/>
              </a:ext>
            </a:extLst>
          </p:cNvPr>
          <p:cNvGrpSpPr/>
          <p:nvPr userDrawn="1"/>
        </p:nvGrpSpPr>
        <p:grpSpPr>
          <a:xfrm>
            <a:off x="4592474" y="4541389"/>
            <a:ext cx="1708541" cy="579000"/>
            <a:chOff x="4589213" y="1854031"/>
            <a:chExt cx="1708541" cy="5790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28C8DF3-5170-4C95-A6F4-BADE40C2C578}"/>
                </a:ext>
              </a:extLst>
            </p:cNvPr>
            <p:cNvSpPr/>
            <p:nvPr userDrawn="1"/>
          </p:nvSpPr>
          <p:spPr>
            <a:xfrm>
              <a:off x="6078511" y="1854031"/>
              <a:ext cx="219243" cy="579000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 anchor="ctr">
              <a:noAutofit/>
            </a:bodyPr>
            <a:lstStyle/>
            <a:p>
              <a:pPr lvl="0"/>
              <a:endParaRPr lang="en-US" sz="1200" noProof="0">
                <a:solidFill>
                  <a:schemeClr val="bg1"/>
                </a:solidFill>
                <a:latin typeface="Futura Std Light" panose="020B0402020204020303" pitchFamily="34" charset="77"/>
              </a:endParaRP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6F19AD50-493E-4BEE-8CD5-1F87AC077304}"/>
                </a:ext>
              </a:extLst>
            </p:cNvPr>
            <p:cNvSpPr txBox="1"/>
            <p:nvPr userDrawn="1"/>
          </p:nvSpPr>
          <p:spPr>
            <a:xfrm>
              <a:off x="4589213" y="1854031"/>
              <a:ext cx="1489299" cy="21924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/>
                  </a:solidFill>
                  <a:latin typeface="Futura Std Light" panose="020B0402020204020303" pitchFamily="34" charset="77"/>
                </a:defRPr>
              </a:lvl1pPr>
            </a:lstStyle>
            <a:p>
              <a:pPr lvl="0"/>
              <a:r>
                <a:rPr lang="en-US" noProof="0"/>
                <a:t>SQLI actors</a:t>
              </a: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5A739437-8758-418E-9A26-4307C01FEEBC}"/>
              </a:ext>
            </a:extLst>
          </p:cNvPr>
          <p:cNvGrpSpPr/>
          <p:nvPr userDrawn="1"/>
        </p:nvGrpSpPr>
        <p:grpSpPr>
          <a:xfrm>
            <a:off x="7120328" y="4543093"/>
            <a:ext cx="1708541" cy="579000"/>
            <a:chOff x="4589213" y="1854031"/>
            <a:chExt cx="1708541" cy="579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75907B4-48A3-42EC-9477-DD0C19BFE0AE}"/>
                </a:ext>
              </a:extLst>
            </p:cNvPr>
            <p:cNvSpPr/>
            <p:nvPr userDrawn="1"/>
          </p:nvSpPr>
          <p:spPr>
            <a:xfrm>
              <a:off x="6078511" y="1854031"/>
              <a:ext cx="219243" cy="579000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 anchor="ctr">
              <a:noAutofit/>
            </a:bodyPr>
            <a:lstStyle/>
            <a:p>
              <a:pPr lvl="0"/>
              <a:endParaRPr lang="en-US" sz="1200" noProof="0">
                <a:solidFill>
                  <a:schemeClr val="bg1"/>
                </a:solidFill>
                <a:latin typeface="Futura Std Light" panose="020B0402020204020303" pitchFamily="34" charset="77"/>
              </a:endParaRP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32F9D162-AA6F-4B2B-A478-748E8037948D}"/>
                </a:ext>
              </a:extLst>
            </p:cNvPr>
            <p:cNvSpPr txBox="1"/>
            <p:nvPr userDrawn="1"/>
          </p:nvSpPr>
          <p:spPr>
            <a:xfrm>
              <a:off x="4589213" y="1854031"/>
              <a:ext cx="1489299" cy="21924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bg1"/>
                  </a:solidFill>
                  <a:latin typeface="Futura Std Light" panose="020B0402020204020303" pitchFamily="34" charset="77"/>
                </a:defRPr>
              </a:lvl1pPr>
            </a:lstStyle>
            <a:p>
              <a:pPr lvl="0"/>
              <a:r>
                <a:rPr lang="en-US" noProof="0" dirty="0"/>
                <a:t>Workload</a:t>
              </a:r>
            </a:p>
          </p:txBody>
        </p:sp>
      </p:grp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ECFF221A-A06E-4260-8FD3-97A810EFCD0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33340" y="1034111"/>
            <a:ext cx="8276286" cy="731354"/>
          </a:xfrm>
          <a:ln w="3175">
            <a:solidFill>
              <a:schemeClr val="accent2"/>
            </a:solidFill>
            <a:miter lim="800000"/>
          </a:ln>
        </p:spPr>
        <p:txBody>
          <a:bodyPr vert="horz" lIns="91440" tIns="45720" rIns="91440" bIns="46800" rtlCol="0">
            <a:normAutofit/>
          </a:bodyPr>
          <a:lstStyle>
            <a:lvl1pPr>
              <a:defRPr lang="en-US" sz="1100" b="0" i="0" kern="1200" cap="none" baseline="0" dirty="0" smtClean="0">
                <a:solidFill>
                  <a:schemeClr val="accent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>
              <a:defRPr lang="en-US" sz="1100" dirty="0"/>
            </a:lvl2pPr>
            <a:lvl3pPr>
              <a:defRPr lang="en-US" sz="1100" dirty="0"/>
            </a:lvl3pPr>
          </a:lstStyle>
          <a:p>
            <a:pPr lvl="0"/>
            <a:r>
              <a:rPr lang="en-US" noProof="0"/>
              <a:t>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CDD32E9-C629-4C6C-BCAF-A9D81536B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2833" y="118079"/>
            <a:ext cx="7886700" cy="542264"/>
          </a:xfrm>
        </p:spPr>
        <p:txBody>
          <a:bodyPr vert="horz" wrap="square" lIns="91440" tIns="45720" rIns="91440" bIns="46800" rtlCol="0" anchor="ctr">
            <a:spAutoFit/>
          </a:bodyPr>
          <a:lstStyle>
            <a:lvl1pPr>
              <a:defRPr lang="fr-FR" sz="3200" b="1" i="1" cap="all" baseline="0">
                <a:solidFill>
                  <a:schemeClr val="accent2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pPr marL="0" lvl="0" indent="0">
              <a:lnSpc>
                <a:spcPts val="3545"/>
              </a:lnSpc>
              <a:spcBef>
                <a:spcPts val="0"/>
              </a:spcBef>
              <a:buSzPct val="120000"/>
              <a:buFontTx/>
            </a:pPr>
            <a:r>
              <a:rPr lang="fr-FR"/>
              <a:t>Activity </a:t>
            </a:r>
            <a:r>
              <a:rPr lang="fr-FR" err="1"/>
              <a:t>name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9408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/Image blan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ce réservé pour une image  11">
            <a:extLst>
              <a:ext uri="{FF2B5EF4-FFF2-40B4-BE49-F238E27FC236}">
                <a16:creationId xmlns:a16="http://schemas.microsoft.com/office/drawing/2014/main" id="{8FABAA2C-7470-2645-A468-05E07D90BF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192843" y="1412947"/>
            <a:ext cx="3223117" cy="3223117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44AAB4BF-B183-6247-8AD2-323393B17B97}"/>
              </a:ext>
            </a:extLst>
          </p:cNvPr>
          <p:cNvCxnSpPr>
            <a:cxnSpLocks/>
          </p:cNvCxnSpPr>
          <p:nvPr userDrawn="1"/>
        </p:nvCxnSpPr>
        <p:spPr>
          <a:xfrm>
            <a:off x="7177030" y="5247100"/>
            <a:ext cx="1338042" cy="11837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22">
            <a:extLst>
              <a:ext uri="{FF2B5EF4-FFF2-40B4-BE49-F238E27FC236}">
                <a16:creationId xmlns:a16="http://schemas.microsoft.com/office/drawing/2014/main" id="{C5613AC1-AF38-DD49-9DCF-BB9F83F3508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E647889-A974-C94A-9F33-A0B956B159D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2812" y="960120"/>
            <a:ext cx="4360274" cy="4132581"/>
          </a:xfrm>
        </p:spPr>
        <p:txBody>
          <a:bodyPr>
            <a:normAutofit/>
          </a:bodyPr>
          <a:lstStyle>
            <a:lvl1pPr>
              <a:buSzPct val="140000"/>
              <a:defRPr sz="1600" b="1" i="0">
                <a:latin typeface="Century Gothic" panose="020B0502020202020204" pitchFamily="34" charset="0"/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00884CE0-9A72-B04E-A70B-F1DE005D16FC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BBB96C4-9F4C-8543-8744-17E48D0935D4}"/>
              </a:ext>
            </a:extLst>
          </p:cNvPr>
          <p:cNvSpPr txBox="1"/>
          <p:nvPr userDrawn="1"/>
        </p:nvSpPr>
        <p:spPr>
          <a:xfrm>
            <a:off x="5339644" y="558800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fr-FR" b="0" i="0" err="1">
              <a:solidFill>
                <a:schemeClr val="accent6"/>
              </a:solidFill>
              <a:latin typeface="Century Gothic Regular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50A97D-1842-9742-A95B-E4A00E9BAFB0}"/>
              </a:ext>
            </a:extLst>
          </p:cNvPr>
          <p:cNvSpPr/>
          <p:nvPr userDrawn="1"/>
        </p:nvSpPr>
        <p:spPr>
          <a:xfrm>
            <a:off x="5093732" y="1313839"/>
            <a:ext cx="3421340" cy="342134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6554D8-9841-B448-B1A1-F1F9E13BD0F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78830" y="3538451"/>
            <a:ext cx="1088967" cy="1097613"/>
          </a:xfrm>
          <a:custGeom>
            <a:avLst/>
            <a:gdLst>
              <a:gd name="connsiteX0" fmla="*/ 460668 w 1088967"/>
              <a:gd name="connsiteY0" fmla="*/ 652655 h 1097613"/>
              <a:gd name="connsiteX1" fmla="*/ 565228 w 1088967"/>
              <a:gd name="connsiteY1" fmla="*/ 652655 h 1097613"/>
              <a:gd name="connsiteX2" fmla="*/ 1005120 w 1088967"/>
              <a:gd name="connsiteY2" fmla="*/ 1097613 h 1097613"/>
              <a:gd name="connsiteX3" fmla="*/ 795452 w 1088967"/>
              <a:gd name="connsiteY3" fmla="*/ 1097613 h 1097613"/>
              <a:gd name="connsiteX4" fmla="*/ 460668 w 1088967"/>
              <a:gd name="connsiteY4" fmla="*/ 758478 h 1097613"/>
              <a:gd name="connsiteX5" fmla="*/ 339125 w 1088967"/>
              <a:gd name="connsiteY5" fmla="*/ 652655 h 1097613"/>
              <a:gd name="connsiteX6" fmla="*/ 443743 w 1088967"/>
              <a:gd name="connsiteY6" fmla="*/ 652655 h 1097613"/>
              <a:gd name="connsiteX7" fmla="*/ 443743 w 1088967"/>
              <a:gd name="connsiteY7" fmla="*/ 758478 h 1097613"/>
              <a:gd name="connsiteX8" fmla="*/ 108770 w 1088967"/>
              <a:gd name="connsiteY8" fmla="*/ 1097613 h 1097613"/>
              <a:gd name="connsiteX9" fmla="*/ 0 w 1088967"/>
              <a:gd name="connsiteY9" fmla="*/ 1097613 h 1097613"/>
              <a:gd name="connsiteX10" fmla="*/ 0 w 1088967"/>
              <a:gd name="connsiteY10" fmla="*/ 995530 h 1097613"/>
              <a:gd name="connsiteX11" fmla="*/ 1077349 w 1088967"/>
              <a:gd name="connsiteY11" fmla="*/ 94310 h 1097613"/>
              <a:gd name="connsiteX12" fmla="*/ 1088967 w 1088967"/>
              <a:gd name="connsiteY12" fmla="*/ 106300 h 1097613"/>
              <a:gd name="connsiteX13" fmla="*/ 565228 w 1088967"/>
              <a:gd name="connsiteY13" fmla="*/ 635833 h 1097613"/>
              <a:gd name="connsiteX14" fmla="*/ 541992 w 1088967"/>
              <a:gd name="connsiteY14" fmla="*/ 635833 h 1097613"/>
              <a:gd name="connsiteX15" fmla="*/ 0 w 1088967"/>
              <a:gd name="connsiteY15" fmla="*/ 80752 h 1097613"/>
              <a:gd name="connsiteX16" fmla="*/ 443743 w 1088967"/>
              <a:gd name="connsiteY16" fmla="*/ 530010 h 1097613"/>
              <a:gd name="connsiteX17" fmla="*/ 443743 w 1088967"/>
              <a:gd name="connsiteY17" fmla="*/ 635833 h 1097613"/>
              <a:gd name="connsiteX18" fmla="*/ 339125 w 1088967"/>
              <a:gd name="connsiteY18" fmla="*/ 635833 h 1097613"/>
              <a:gd name="connsiteX19" fmla="*/ 0 w 1088967"/>
              <a:gd name="connsiteY19" fmla="*/ 293112 h 1097613"/>
              <a:gd name="connsiteX20" fmla="*/ 1054114 w 1088967"/>
              <a:gd name="connsiteY20" fmla="*/ 70807 h 1097613"/>
              <a:gd name="connsiteX21" fmla="*/ 1065732 w 1088967"/>
              <a:gd name="connsiteY21" fmla="*/ 82797 h 1097613"/>
              <a:gd name="connsiteX22" fmla="*/ 518757 w 1088967"/>
              <a:gd name="connsiteY22" fmla="*/ 635833 h 1097613"/>
              <a:gd name="connsiteX23" fmla="*/ 494991 w 1088967"/>
              <a:gd name="connsiteY23" fmla="*/ 635833 h 1097613"/>
              <a:gd name="connsiteX24" fmla="*/ 1030879 w 1088967"/>
              <a:gd name="connsiteY24" fmla="*/ 47543 h 1097613"/>
              <a:gd name="connsiteX25" fmla="*/ 1042202 w 1088967"/>
              <a:gd name="connsiteY25" fmla="*/ 58758 h 1097613"/>
              <a:gd name="connsiteX26" fmla="*/ 471991 w 1088967"/>
              <a:gd name="connsiteY26" fmla="*/ 635833 h 1097613"/>
              <a:gd name="connsiteX27" fmla="*/ 460668 w 1088967"/>
              <a:gd name="connsiteY27" fmla="*/ 635833 h 1097613"/>
              <a:gd name="connsiteX28" fmla="*/ 460668 w 1088967"/>
              <a:gd name="connsiteY28" fmla="*/ 624320 h 1097613"/>
              <a:gd name="connsiteX29" fmla="*/ 1007113 w 1088967"/>
              <a:gd name="connsiteY29" fmla="*/ 23503 h 1097613"/>
              <a:gd name="connsiteX30" fmla="*/ 1019261 w 1088967"/>
              <a:gd name="connsiteY30" fmla="*/ 35255 h 1097613"/>
              <a:gd name="connsiteX31" fmla="*/ 460668 w 1088967"/>
              <a:gd name="connsiteY31" fmla="*/ 600817 h 1097613"/>
              <a:gd name="connsiteX32" fmla="*/ 460668 w 1088967"/>
              <a:gd name="connsiteY32" fmla="*/ 576777 h 1097613"/>
              <a:gd name="connsiteX33" fmla="*/ 983877 w 1088967"/>
              <a:gd name="connsiteY33" fmla="*/ 0 h 1097613"/>
              <a:gd name="connsiteX34" fmla="*/ 996026 w 1088967"/>
              <a:gd name="connsiteY34" fmla="*/ 11752 h 1097613"/>
              <a:gd name="connsiteX35" fmla="*/ 460668 w 1088967"/>
              <a:gd name="connsiteY35" fmla="*/ 553274 h 1097613"/>
              <a:gd name="connsiteX36" fmla="*/ 460668 w 1088967"/>
              <a:gd name="connsiteY36" fmla="*/ 530010 h 1097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88967" h="1097613">
                <a:moveTo>
                  <a:pt x="460668" y="652655"/>
                </a:moveTo>
                <a:lnTo>
                  <a:pt x="565228" y="652655"/>
                </a:lnTo>
                <a:lnTo>
                  <a:pt x="1005120" y="1097613"/>
                </a:lnTo>
                <a:lnTo>
                  <a:pt x="795452" y="1097613"/>
                </a:lnTo>
                <a:lnTo>
                  <a:pt x="460668" y="758478"/>
                </a:lnTo>
                <a:close/>
                <a:moveTo>
                  <a:pt x="339125" y="652655"/>
                </a:moveTo>
                <a:lnTo>
                  <a:pt x="443743" y="652655"/>
                </a:lnTo>
                <a:lnTo>
                  <a:pt x="443743" y="758478"/>
                </a:lnTo>
                <a:lnTo>
                  <a:pt x="108770" y="1097613"/>
                </a:lnTo>
                <a:lnTo>
                  <a:pt x="0" y="1097613"/>
                </a:lnTo>
                <a:lnTo>
                  <a:pt x="0" y="995530"/>
                </a:lnTo>
                <a:close/>
                <a:moveTo>
                  <a:pt x="1077349" y="94310"/>
                </a:moveTo>
                <a:lnTo>
                  <a:pt x="1088967" y="106300"/>
                </a:lnTo>
                <a:lnTo>
                  <a:pt x="565228" y="635833"/>
                </a:lnTo>
                <a:lnTo>
                  <a:pt x="541992" y="635833"/>
                </a:lnTo>
                <a:close/>
                <a:moveTo>
                  <a:pt x="0" y="80752"/>
                </a:moveTo>
                <a:lnTo>
                  <a:pt x="443743" y="530010"/>
                </a:lnTo>
                <a:lnTo>
                  <a:pt x="443743" y="635833"/>
                </a:lnTo>
                <a:lnTo>
                  <a:pt x="339125" y="635833"/>
                </a:lnTo>
                <a:lnTo>
                  <a:pt x="0" y="293112"/>
                </a:lnTo>
                <a:close/>
                <a:moveTo>
                  <a:pt x="1054114" y="70807"/>
                </a:moveTo>
                <a:lnTo>
                  <a:pt x="1065732" y="82797"/>
                </a:lnTo>
                <a:lnTo>
                  <a:pt x="518757" y="635833"/>
                </a:lnTo>
                <a:lnTo>
                  <a:pt x="494991" y="635833"/>
                </a:lnTo>
                <a:close/>
                <a:moveTo>
                  <a:pt x="1030879" y="47543"/>
                </a:moveTo>
                <a:lnTo>
                  <a:pt x="1042202" y="58758"/>
                </a:lnTo>
                <a:lnTo>
                  <a:pt x="471991" y="635833"/>
                </a:lnTo>
                <a:lnTo>
                  <a:pt x="460668" y="635833"/>
                </a:lnTo>
                <a:lnTo>
                  <a:pt x="460668" y="624320"/>
                </a:lnTo>
                <a:close/>
                <a:moveTo>
                  <a:pt x="1007113" y="23503"/>
                </a:moveTo>
                <a:lnTo>
                  <a:pt x="1019261" y="35255"/>
                </a:lnTo>
                <a:lnTo>
                  <a:pt x="460668" y="600817"/>
                </a:lnTo>
                <a:lnTo>
                  <a:pt x="460668" y="576777"/>
                </a:lnTo>
                <a:close/>
                <a:moveTo>
                  <a:pt x="983877" y="0"/>
                </a:moveTo>
                <a:lnTo>
                  <a:pt x="996026" y="11752"/>
                </a:lnTo>
                <a:lnTo>
                  <a:pt x="460668" y="553274"/>
                </a:lnTo>
                <a:lnTo>
                  <a:pt x="460668" y="53001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b="0" i="0"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 algn="ctr" defTabSz="457200">
              <a:lnSpc>
                <a:spcPct val="100000"/>
              </a:lnSpc>
              <a:defRPr sz="1800" cap="none" spc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fr-FR"/>
              <a:t> </a:t>
            </a:r>
            <a:endParaRPr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1BF277A4-8F25-4227-B03A-782204F72F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348" y="121269"/>
            <a:ext cx="8480365" cy="542264"/>
          </a:xfrm>
        </p:spPr>
        <p:txBody>
          <a:bodyPr vert="horz" wrap="square" lIns="91440" tIns="45720" rIns="91440" bIns="46800" rtlCol="0">
            <a:spAutoFit/>
          </a:bodyPr>
          <a:lstStyle>
            <a:lvl1pPr>
              <a:lnSpc>
                <a:spcPct val="100000"/>
              </a:lnSpc>
              <a:defRPr lang="fr-FR" sz="3200" b="1" i="1" cap="all" baseline="0">
                <a:solidFill>
                  <a:schemeClr val="accent2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pPr marL="0" lvl="0" indent="0">
              <a:lnSpc>
                <a:spcPts val="3545"/>
              </a:lnSpc>
              <a:spcBef>
                <a:spcPts val="0"/>
              </a:spcBef>
              <a:buSzPct val="120000"/>
              <a:buFontTx/>
            </a:pPr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6214451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exte blan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ce réservé pour une image  11">
            <a:extLst>
              <a:ext uri="{FF2B5EF4-FFF2-40B4-BE49-F238E27FC236}">
                <a16:creationId xmlns:a16="http://schemas.microsoft.com/office/drawing/2014/main" id="{8FABAA2C-7470-2645-A468-05E07D90BF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7910" y="1420567"/>
            <a:ext cx="3223117" cy="3223117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44AAB4BF-B183-6247-8AD2-323393B17B97}"/>
              </a:ext>
            </a:extLst>
          </p:cNvPr>
          <p:cNvCxnSpPr>
            <a:cxnSpLocks/>
          </p:cNvCxnSpPr>
          <p:nvPr userDrawn="1"/>
        </p:nvCxnSpPr>
        <p:spPr>
          <a:xfrm>
            <a:off x="558799" y="5247100"/>
            <a:ext cx="1338042" cy="11837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22">
            <a:extLst>
              <a:ext uri="{FF2B5EF4-FFF2-40B4-BE49-F238E27FC236}">
                <a16:creationId xmlns:a16="http://schemas.microsoft.com/office/drawing/2014/main" id="{52B8A649-B01A-674E-A8A0-9D1B95991B4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A1AF8B-126E-3D47-A24A-64B3E0556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56125" y="1005840"/>
            <a:ext cx="4360274" cy="4086861"/>
          </a:xfrm>
        </p:spPr>
        <p:txBody>
          <a:bodyPr>
            <a:normAutofit/>
          </a:bodyPr>
          <a:lstStyle>
            <a:lvl1pPr>
              <a:buSzPct val="140000"/>
              <a:defRPr sz="1600" b="1" i="0">
                <a:latin typeface="Century Gothic" panose="020B0502020202020204" pitchFamily="34" charset="0"/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11F37759-1659-BF43-9F7C-B178111CAD04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50A97D-1842-9742-A95B-E4A00E9BAFB0}"/>
              </a:ext>
            </a:extLst>
          </p:cNvPr>
          <p:cNvSpPr/>
          <p:nvPr userDrawn="1"/>
        </p:nvSpPr>
        <p:spPr>
          <a:xfrm>
            <a:off x="558799" y="1321459"/>
            <a:ext cx="3421340" cy="342134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88AD07A6-2FB6-7142-9784-1D4C7ABB644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180000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800" b="1" i="1" kern="1200" cap="all" baseline="0" dirty="0">
                <a:solidFill>
                  <a:srgbClr val="481F6B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r>
              <a:rPr lang="fr-FR"/>
              <a:t>Titre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26973FE3-F361-0145-A281-DFED013AEB7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 flipH="1">
            <a:off x="2809703" y="3546071"/>
            <a:ext cx="1088967" cy="1097613"/>
          </a:xfrm>
          <a:custGeom>
            <a:avLst/>
            <a:gdLst>
              <a:gd name="connsiteX0" fmla="*/ 460668 w 1088967"/>
              <a:gd name="connsiteY0" fmla="*/ 652655 h 1097613"/>
              <a:gd name="connsiteX1" fmla="*/ 565228 w 1088967"/>
              <a:gd name="connsiteY1" fmla="*/ 652655 h 1097613"/>
              <a:gd name="connsiteX2" fmla="*/ 1005120 w 1088967"/>
              <a:gd name="connsiteY2" fmla="*/ 1097613 h 1097613"/>
              <a:gd name="connsiteX3" fmla="*/ 795452 w 1088967"/>
              <a:gd name="connsiteY3" fmla="*/ 1097613 h 1097613"/>
              <a:gd name="connsiteX4" fmla="*/ 460668 w 1088967"/>
              <a:gd name="connsiteY4" fmla="*/ 758478 h 1097613"/>
              <a:gd name="connsiteX5" fmla="*/ 339125 w 1088967"/>
              <a:gd name="connsiteY5" fmla="*/ 652655 h 1097613"/>
              <a:gd name="connsiteX6" fmla="*/ 443743 w 1088967"/>
              <a:gd name="connsiteY6" fmla="*/ 652655 h 1097613"/>
              <a:gd name="connsiteX7" fmla="*/ 443743 w 1088967"/>
              <a:gd name="connsiteY7" fmla="*/ 758478 h 1097613"/>
              <a:gd name="connsiteX8" fmla="*/ 108770 w 1088967"/>
              <a:gd name="connsiteY8" fmla="*/ 1097613 h 1097613"/>
              <a:gd name="connsiteX9" fmla="*/ 0 w 1088967"/>
              <a:gd name="connsiteY9" fmla="*/ 1097613 h 1097613"/>
              <a:gd name="connsiteX10" fmla="*/ 0 w 1088967"/>
              <a:gd name="connsiteY10" fmla="*/ 995530 h 1097613"/>
              <a:gd name="connsiteX11" fmla="*/ 1077349 w 1088967"/>
              <a:gd name="connsiteY11" fmla="*/ 94310 h 1097613"/>
              <a:gd name="connsiteX12" fmla="*/ 1088967 w 1088967"/>
              <a:gd name="connsiteY12" fmla="*/ 106300 h 1097613"/>
              <a:gd name="connsiteX13" fmla="*/ 565228 w 1088967"/>
              <a:gd name="connsiteY13" fmla="*/ 635833 h 1097613"/>
              <a:gd name="connsiteX14" fmla="*/ 541992 w 1088967"/>
              <a:gd name="connsiteY14" fmla="*/ 635833 h 1097613"/>
              <a:gd name="connsiteX15" fmla="*/ 0 w 1088967"/>
              <a:gd name="connsiteY15" fmla="*/ 80752 h 1097613"/>
              <a:gd name="connsiteX16" fmla="*/ 443743 w 1088967"/>
              <a:gd name="connsiteY16" fmla="*/ 530010 h 1097613"/>
              <a:gd name="connsiteX17" fmla="*/ 443743 w 1088967"/>
              <a:gd name="connsiteY17" fmla="*/ 635833 h 1097613"/>
              <a:gd name="connsiteX18" fmla="*/ 339125 w 1088967"/>
              <a:gd name="connsiteY18" fmla="*/ 635833 h 1097613"/>
              <a:gd name="connsiteX19" fmla="*/ 0 w 1088967"/>
              <a:gd name="connsiteY19" fmla="*/ 293112 h 1097613"/>
              <a:gd name="connsiteX20" fmla="*/ 1054114 w 1088967"/>
              <a:gd name="connsiteY20" fmla="*/ 70807 h 1097613"/>
              <a:gd name="connsiteX21" fmla="*/ 1065732 w 1088967"/>
              <a:gd name="connsiteY21" fmla="*/ 82797 h 1097613"/>
              <a:gd name="connsiteX22" fmla="*/ 518757 w 1088967"/>
              <a:gd name="connsiteY22" fmla="*/ 635833 h 1097613"/>
              <a:gd name="connsiteX23" fmla="*/ 494991 w 1088967"/>
              <a:gd name="connsiteY23" fmla="*/ 635833 h 1097613"/>
              <a:gd name="connsiteX24" fmla="*/ 1030879 w 1088967"/>
              <a:gd name="connsiteY24" fmla="*/ 47543 h 1097613"/>
              <a:gd name="connsiteX25" fmla="*/ 1042202 w 1088967"/>
              <a:gd name="connsiteY25" fmla="*/ 58758 h 1097613"/>
              <a:gd name="connsiteX26" fmla="*/ 471991 w 1088967"/>
              <a:gd name="connsiteY26" fmla="*/ 635833 h 1097613"/>
              <a:gd name="connsiteX27" fmla="*/ 460668 w 1088967"/>
              <a:gd name="connsiteY27" fmla="*/ 635833 h 1097613"/>
              <a:gd name="connsiteX28" fmla="*/ 460668 w 1088967"/>
              <a:gd name="connsiteY28" fmla="*/ 624320 h 1097613"/>
              <a:gd name="connsiteX29" fmla="*/ 1007113 w 1088967"/>
              <a:gd name="connsiteY29" fmla="*/ 23503 h 1097613"/>
              <a:gd name="connsiteX30" fmla="*/ 1019261 w 1088967"/>
              <a:gd name="connsiteY30" fmla="*/ 35255 h 1097613"/>
              <a:gd name="connsiteX31" fmla="*/ 460668 w 1088967"/>
              <a:gd name="connsiteY31" fmla="*/ 600817 h 1097613"/>
              <a:gd name="connsiteX32" fmla="*/ 460668 w 1088967"/>
              <a:gd name="connsiteY32" fmla="*/ 576777 h 1097613"/>
              <a:gd name="connsiteX33" fmla="*/ 983877 w 1088967"/>
              <a:gd name="connsiteY33" fmla="*/ 0 h 1097613"/>
              <a:gd name="connsiteX34" fmla="*/ 996026 w 1088967"/>
              <a:gd name="connsiteY34" fmla="*/ 11752 h 1097613"/>
              <a:gd name="connsiteX35" fmla="*/ 460668 w 1088967"/>
              <a:gd name="connsiteY35" fmla="*/ 553274 h 1097613"/>
              <a:gd name="connsiteX36" fmla="*/ 460668 w 1088967"/>
              <a:gd name="connsiteY36" fmla="*/ 530010 h 1097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88967" h="1097613">
                <a:moveTo>
                  <a:pt x="460668" y="652655"/>
                </a:moveTo>
                <a:lnTo>
                  <a:pt x="565228" y="652655"/>
                </a:lnTo>
                <a:lnTo>
                  <a:pt x="1005120" y="1097613"/>
                </a:lnTo>
                <a:lnTo>
                  <a:pt x="795452" y="1097613"/>
                </a:lnTo>
                <a:lnTo>
                  <a:pt x="460668" y="758478"/>
                </a:lnTo>
                <a:close/>
                <a:moveTo>
                  <a:pt x="339125" y="652655"/>
                </a:moveTo>
                <a:lnTo>
                  <a:pt x="443743" y="652655"/>
                </a:lnTo>
                <a:lnTo>
                  <a:pt x="443743" y="758478"/>
                </a:lnTo>
                <a:lnTo>
                  <a:pt x="108770" y="1097613"/>
                </a:lnTo>
                <a:lnTo>
                  <a:pt x="0" y="1097613"/>
                </a:lnTo>
                <a:lnTo>
                  <a:pt x="0" y="995530"/>
                </a:lnTo>
                <a:close/>
                <a:moveTo>
                  <a:pt x="1077349" y="94310"/>
                </a:moveTo>
                <a:lnTo>
                  <a:pt x="1088967" y="106300"/>
                </a:lnTo>
                <a:lnTo>
                  <a:pt x="565228" y="635833"/>
                </a:lnTo>
                <a:lnTo>
                  <a:pt x="541992" y="635833"/>
                </a:lnTo>
                <a:close/>
                <a:moveTo>
                  <a:pt x="0" y="80752"/>
                </a:moveTo>
                <a:lnTo>
                  <a:pt x="443743" y="530010"/>
                </a:lnTo>
                <a:lnTo>
                  <a:pt x="443743" y="635833"/>
                </a:lnTo>
                <a:lnTo>
                  <a:pt x="339125" y="635833"/>
                </a:lnTo>
                <a:lnTo>
                  <a:pt x="0" y="293112"/>
                </a:lnTo>
                <a:close/>
                <a:moveTo>
                  <a:pt x="1054114" y="70807"/>
                </a:moveTo>
                <a:lnTo>
                  <a:pt x="1065732" y="82797"/>
                </a:lnTo>
                <a:lnTo>
                  <a:pt x="518757" y="635833"/>
                </a:lnTo>
                <a:lnTo>
                  <a:pt x="494991" y="635833"/>
                </a:lnTo>
                <a:close/>
                <a:moveTo>
                  <a:pt x="1030879" y="47543"/>
                </a:moveTo>
                <a:lnTo>
                  <a:pt x="1042202" y="58758"/>
                </a:lnTo>
                <a:lnTo>
                  <a:pt x="471991" y="635833"/>
                </a:lnTo>
                <a:lnTo>
                  <a:pt x="460668" y="635833"/>
                </a:lnTo>
                <a:lnTo>
                  <a:pt x="460668" y="624320"/>
                </a:lnTo>
                <a:close/>
                <a:moveTo>
                  <a:pt x="1007113" y="23503"/>
                </a:moveTo>
                <a:lnTo>
                  <a:pt x="1019261" y="35255"/>
                </a:lnTo>
                <a:lnTo>
                  <a:pt x="460668" y="600817"/>
                </a:lnTo>
                <a:lnTo>
                  <a:pt x="460668" y="576777"/>
                </a:lnTo>
                <a:close/>
                <a:moveTo>
                  <a:pt x="983877" y="0"/>
                </a:moveTo>
                <a:lnTo>
                  <a:pt x="996026" y="11752"/>
                </a:lnTo>
                <a:lnTo>
                  <a:pt x="460668" y="553274"/>
                </a:lnTo>
                <a:lnTo>
                  <a:pt x="460668" y="53001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b="0" i="0"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 algn="ctr" defTabSz="457200">
              <a:lnSpc>
                <a:spcPct val="100000"/>
              </a:lnSpc>
              <a:defRPr sz="1800" cap="none" spc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fr-FR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70651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/Image 2 blan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11" name="Espace réservé pour une image  11">
            <a:extLst>
              <a:ext uri="{FF2B5EF4-FFF2-40B4-BE49-F238E27FC236}">
                <a16:creationId xmlns:a16="http://schemas.microsoft.com/office/drawing/2014/main" id="{425FAC87-E1E9-EC41-AF73-0414B6AAF88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61642" y="0"/>
            <a:ext cx="2776861" cy="5715000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CC57BF8D-CAFA-5A4A-8C31-5F183102FB3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499BACE-DA0C-FA4F-833D-DC90024ED17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2812" y="1013460"/>
            <a:ext cx="5484872" cy="4079241"/>
          </a:xfrm>
        </p:spPr>
        <p:txBody>
          <a:bodyPr>
            <a:normAutofit/>
          </a:bodyPr>
          <a:lstStyle>
            <a:lvl1pPr>
              <a:buSzPct val="140000"/>
              <a:defRPr sz="1600" b="1" i="0">
                <a:latin typeface="Century Gothic" panose="020B0502020202020204" pitchFamily="34" charset="0"/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E30C00F-8AC9-CC47-8750-274623C905C1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3E3AD0DB-BC00-2340-B0F1-3F914D9A2C4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180000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800" b="1" i="1" kern="1200" cap="all" baseline="0" dirty="0">
                <a:solidFill>
                  <a:srgbClr val="481F6B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08925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/Image 3 blan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922839-39B0-1C4B-AF13-139D6EB24BC1}"/>
              </a:ext>
            </a:extLst>
          </p:cNvPr>
          <p:cNvSpPr/>
          <p:nvPr userDrawn="1"/>
        </p:nvSpPr>
        <p:spPr>
          <a:xfrm>
            <a:off x="5159490" y="0"/>
            <a:ext cx="3979014" cy="5715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09A5FC7F-9EAC-4649-9B98-A6C566D04FB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29040" y="792435"/>
            <a:ext cx="3239914" cy="4130130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2FB63C-7CCD-1643-998D-767C68EC4B3A}"/>
              </a:ext>
            </a:extLst>
          </p:cNvPr>
          <p:cNvSpPr/>
          <p:nvPr userDrawn="1"/>
        </p:nvSpPr>
        <p:spPr>
          <a:xfrm rot="16200000">
            <a:off x="8452794" y="-224466"/>
            <a:ext cx="45719" cy="13257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670578-68B0-034B-99D8-932485C9CA23}"/>
              </a:ext>
            </a:extLst>
          </p:cNvPr>
          <p:cNvSpPr/>
          <p:nvPr userDrawn="1"/>
        </p:nvSpPr>
        <p:spPr>
          <a:xfrm rot="16200000">
            <a:off x="5796748" y="4779994"/>
            <a:ext cx="45719" cy="13257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25" name="Slide Number Placeholder 22">
            <a:extLst>
              <a:ext uri="{FF2B5EF4-FFF2-40B4-BE49-F238E27FC236}">
                <a16:creationId xmlns:a16="http://schemas.microsoft.com/office/drawing/2014/main" id="{5CEB88E1-4DE3-1C4A-80AC-1BE56F5957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A61B5E3-8D6C-7243-88BF-BAA8967180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2812" y="975360"/>
            <a:ext cx="4360274" cy="4117341"/>
          </a:xfrm>
        </p:spPr>
        <p:txBody>
          <a:bodyPr>
            <a:normAutofit/>
          </a:bodyPr>
          <a:lstStyle>
            <a:lvl1pPr>
              <a:buSzPct val="140000"/>
              <a:defRPr sz="1600" b="1" i="0">
                <a:latin typeface="Century Gothic" panose="020B0502020202020204" pitchFamily="34" charset="0"/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CAD9429-4BFE-1C44-887E-D6BEA691FDA0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57EE650F-3FC5-8244-8057-2CCCBC8EEB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180000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800" b="1" i="1" kern="1200" cap="all" baseline="0" dirty="0">
                <a:solidFill>
                  <a:srgbClr val="481F6B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1586536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/Image blan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11" name="Espace réservé pour une image  11">
            <a:extLst>
              <a:ext uri="{FF2B5EF4-FFF2-40B4-BE49-F238E27FC236}">
                <a16:creationId xmlns:a16="http://schemas.microsoft.com/office/drawing/2014/main" id="{425FAC87-E1E9-EC41-AF73-0414B6AAF88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61642" y="0"/>
            <a:ext cx="2776861" cy="5715000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B60301-ED92-0447-A6D3-2EBFA7F3A729}"/>
              </a:ext>
            </a:extLst>
          </p:cNvPr>
          <p:cNvSpPr/>
          <p:nvPr userDrawn="1"/>
        </p:nvSpPr>
        <p:spPr>
          <a:xfrm>
            <a:off x="431800" y="2242839"/>
            <a:ext cx="5529162" cy="2337627"/>
          </a:xfrm>
          <a:prstGeom prst="rect">
            <a:avLst/>
          </a:prstGeom>
          <a:noFill/>
          <a:ln w="95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8" name="Espace réservé du graphique 2">
            <a:extLst>
              <a:ext uri="{FF2B5EF4-FFF2-40B4-BE49-F238E27FC236}">
                <a16:creationId xmlns:a16="http://schemas.microsoft.com/office/drawing/2014/main" id="{9D5AD31E-94B8-9743-A470-6B40FFCA5E31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641350" y="1694872"/>
            <a:ext cx="5103813" cy="3015673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9B2FD604-C924-224D-ACF1-55A63E005EDF}"/>
              </a:ext>
            </a:extLst>
          </p:cNvPr>
          <p:cNvCxnSpPr>
            <a:cxnSpLocks/>
          </p:cNvCxnSpPr>
          <p:nvPr userDrawn="1"/>
        </p:nvCxnSpPr>
        <p:spPr>
          <a:xfrm>
            <a:off x="431800" y="5253019"/>
            <a:ext cx="1338042" cy="1183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22">
            <a:extLst>
              <a:ext uri="{FF2B5EF4-FFF2-40B4-BE49-F238E27FC236}">
                <a16:creationId xmlns:a16="http://schemas.microsoft.com/office/drawing/2014/main" id="{58643A70-F360-844D-83B8-59914E86E64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AC8D1B5-E3EE-3D4E-9E2C-2515FA22801C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6414D6D0-1D44-BE4A-9ABA-85313997F75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180000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800" b="1" i="1" kern="1200" cap="all" baseline="0" dirty="0">
                <a:solidFill>
                  <a:srgbClr val="481F6B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1687881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exte 2 blan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4293B1B-CEE0-0F45-AD0E-C589F8DD2587}"/>
              </a:ext>
            </a:extLst>
          </p:cNvPr>
          <p:cNvSpPr/>
          <p:nvPr userDrawn="1"/>
        </p:nvSpPr>
        <p:spPr>
          <a:xfrm>
            <a:off x="457239" y="1373742"/>
            <a:ext cx="4130993" cy="4004709"/>
          </a:xfrm>
          <a:prstGeom prst="rect">
            <a:avLst/>
          </a:prstGeom>
          <a:solidFill>
            <a:schemeClr val="accent6"/>
          </a:solidFill>
          <a:ln>
            <a:solidFill>
              <a:srgbClr val="481F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14" name="Espace réservé pour une image  11">
            <a:extLst>
              <a:ext uri="{FF2B5EF4-FFF2-40B4-BE49-F238E27FC236}">
                <a16:creationId xmlns:a16="http://schemas.microsoft.com/office/drawing/2014/main" id="{647EDD94-3C3A-B146-AEF2-5A2EB59C700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6579" y="1606813"/>
            <a:ext cx="3672311" cy="353856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C4CE56-00DC-E649-807E-2F116FEDE9BF}"/>
              </a:ext>
            </a:extLst>
          </p:cNvPr>
          <p:cNvSpPr/>
          <p:nvPr userDrawn="1"/>
        </p:nvSpPr>
        <p:spPr>
          <a:xfrm rot="16200000">
            <a:off x="5875522" y="4740709"/>
            <a:ext cx="45719" cy="1325701"/>
          </a:xfrm>
          <a:prstGeom prst="rect">
            <a:avLst/>
          </a:prstGeom>
          <a:solidFill>
            <a:srgbClr val="3EB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3CBB966D-7E8D-4646-9A0D-B44E84C439B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758AF88-B045-B842-8680-C21C1311FB7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856212" y="1340060"/>
            <a:ext cx="3805189" cy="3805318"/>
          </a:xfrm>
        </p:spPr>
        <p:txBody>
          <a:bodyPr>
            <a:normAutofit/>
          </a:bodyPr>
          <a:lstStyle>
            <a:lvl1pPr>
              <a:buSzPct val="140000"/>
              <a:defRPr sz="1600" b="1" i="0">
                <a:latin typeface="Century Gothic" panose="020B0502020202020204" pitchFamily="34" charset="0"/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A4E8E5E-E98C-2E41-B0C8-3A2A91FD45C7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BD310B47-4C41-9049-8FF0-F21AAEB441A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800" b="1" i="1" kern="1200" cap="all" baseline="0" dirty="0">
                <a:solidFill>
                  <a:srgbClr val="481F6B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9008231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exte 3 blan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4293B1B-CEE0-0F45-AD0E-C589F8DD2587}"/>
              </a:ext>
            </a:extLst>
          </p:cNvPr>
          <p:cNvSpPr/>
          <p:nvPr userDrawn="1"/>
        </p:nvSpPr>
        <p:spPr>
          <a:xfrm>
            <a:off x="457239" y="1373742"/>
            <a:ext cx="4130993" cy="40047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14" name="Espace réservé pour une image  11">
            <a:extLst>
              <a:ext uri="{FF2B5EF4-FFF2-40B4-BE49-F238E27FC236}">
                <a16:creationId xmlns:a16="http://schemas.microsoft.com/office/drawing/2014/main" id="{647EDD94-3C3A-B146-AEF2-5A2EB59C700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6579" y="1606813"/>
            <a:ext cx="3672311" cy="353856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C4CE56-00DC-E649-807E-2F116FEDE9BF}"/>
              </a:ext>
            </a:extLst>
          </p:cNvPr>
          <p:cNvSpPr/>
          <p:nvPr userDrawn="1"/>
        </p:nvSpPr>
        <p:spPr>
          <a:xfrm rot="16200000">
            <a:off x="5875522" y="4740709"/>
            <a:ext cx="45719" cy="13257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D15EF51C-06C4-2042-A538-4DDBCAF648E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5A8AF9A-55B1-5249-BF04-348CAD098E6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856212" y="1340060"/>
            <a:ext cx="3805189" cy="3805318"/>
          </a:xfrm>
        </p:spPr>
        <p:txBody>
          <a:bodyPr>
            <a:normAutofit/>
          </a:bodyPr>
          <a:lstStyle>
            <a:lvl1pPr>
              <a:buSzPct val="140000"/>
              <a:defRPr sz="1600" b="1" i="0">
                <a:latin typeface="Century Gothic" panose="020B0502020202020204" pitchFamily="34" charset="0"/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EE5D9AFF-A34B-764A-9140-1D203807D732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692E1517-5A76-9845-A1B9-BC4A05157C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800" b="1" i="1" kern="1200" cap="all" baseline="0" dirty="0">
                <a:solidFill>
                  <a:srgbClr val="481F6B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0326076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exte 4 blan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4293B1B-CEE0-0F45-AD0E-C589F8DD2587}"/>
              </a:ext>
            </a:extLst>
          </p:cNvPr>
          <p:cNvSpPr/>
          <p:nvPr userDrawn="1"/>
        </p:nvSpPr>
        <p:spPr>
          <a:xfrm>
            <a:off x="457239" y="1373742"/>
            <a:ext cx="4130993" cy="4004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14" name="Espace réservé pour une image  11">
            <a:extLst>
              <a:ext uri="{FF2B5EF4-FFF2-40B4-BE49-F238E27FC236}">
                <a16:creationId xmlns:a16="http://schemas.microsoft.com/office/drawing/2014/main" id="{647EDD94-3C3A-B146-AEF2-5A2EB59C700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6579" y="1606813"/>
            <a:ext cx="3672311" cy="353856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C4CE56-00DC-E649-807E-2F116FEDE9BF}"/>
              </a:ext>
            </a:extLst>
          </p:cNvPr>
          <p:cNvSpPr/>
          <p:nvPr userDrawn="1"/>
        </p:nvSpPr>
        <p:spPr>
          <a:xfrm rot="16200000">
            <a:off x="5875522" y="4740709"/>
            <a:ext cx="45719" cy="13257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D15EF51C-06C4-2042-A538-4DDBCAF648E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065D297-02F8-BF46-A5DE-75EAD075EF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856212" y="1340060"/>
            <a:ext cx="3805189" cy="3805318"/>
          </a:xfrm>
        </p:spPr>
        <p:txBody>
          <a:bodyPr>
            <a:normAutofit/>
          </a:bodyPr>
          <a:lstStyle>
            <a:lvl1pPr>
              <a:buSzPct val="140000"/>
              <a:defRPr sz="1600" b="1" i="0">
                <a:latin typeface="Century Gothic" panose="020B0502020202020204" pitchFamily="34" charset="0"/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A535A02E-064A-B147-915B-208EDE59807D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8A156FE5-FA8B-B849-8B32-661188DD847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800" b="1" i="1" kern="1200" cap="all" baseline="0" dirty="0">
                <a:solidFill>
                  <a:srgbClr val="481F6B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9709255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SUP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4293B1B-CEE0-0F45-AD0E-C589F8DD2587}"/>
              </a:ext>
            </a:extLst>
          </p:cNvPr>
          <p:cNvSpPr/>
          <p:nvPr userDrawn="1"/>
        </p:nvSpPr>
        <p:spPr>
          <a:xfrm>
            <a:off x="457239" y="1373742"/>
            <a:ext cx="4130993" cy="4004709"/>
          </a:xfrm>
          <a:prstGeom prst="rect">
            <a:avLst/>
          </a:prstGeom>
          <a:solidFill>
            <a:srgbClr val="FFD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14" name="Espace réservé pour une image  11">
            <a:extLst>
              <a:ext uri="{FF2B5EF4-FFF2-40B4-BE49-F238E27FC236}">
                <a16:creationId xmlns:a16="http://schemas.microsoft.com/office/drawing/2014/main" id="{647EDD94-3C3A-B146-AEF2-5A2EB59C700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6579" y="1606813"/>
            <a:ext cx="3672311" cy="3538565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C4CE56-00DC-E649-807E-2F116FEDE9BF}"/>
              </a:ext>
            </a:extLst>
          </p:cNvPr>
          <p:cNvSpPr/>
          <p:nvPr userDrawn="1"/>
        </p:nvSpPr>
        <p:spPr>
          <a:xfrm rot="16200000">
            <a:off x="5875522" y="4740709"/>
            <a:ext cx="45719" cy="13257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2CC79220-2965-C045-80B4-42C29758CB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FEB6442-8616-B447-9F50-82C5390CBEE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856212" y="1340060"/>
            <a:ext cx="3805189" cy="3805318"/>
          </a:xfrm>
        </p:spPr>
        <p:txBody>
          <a:bodyPr>
            <a:normAutofit/>
          </a:bodyPr>
          <a:lstStyle>
            <a:lvl1pPr>
              <a:buSzPct val="140000"/>
              <a:defRPr sz="1600" b="1" i="0">
                <a:latin typeface="Century Gothic" panose="020B0502020202020204" pitchFamily="34" charset="0"/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97E0A58B-808C-8247-8FFA-581F8ACACC89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A3F4A26B-2D71-8140-A4E4-E5B890F95F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800" b="1" i="1" kern="1200" cap="all" baseline="0" dirty="0">
                <a:solidFill>
                  <a:srgbClr val="481F6B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173055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/Texte blan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4293B1B-CEE0-0F45-AD0E-C589F8DD2587}"/>
              </a:ext>
            </a:extLst>
          </p:cNvPr>
          <p:cNvSpPr/>
          <p:nvPr userDrawn="1"/>
        </p:nvSpPr>
        <p:spPr>
          <a:xfrm>
            <a:off x="457239" y="1373742"/>
            <a:ext cx="4130993" cy="40047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9" name="Espace réservé du graphique 2">
            <a:extLst>
              <a:ext uri="{FF2B5EF4-FFF2-40B4-BE49-F238E27FC236}">
                <a16:creationId xmlns:a16="http://schemas.microsoft.com/office/drawing/2014/main" id="{7E4713B6-07C6-254A-AEF1-273B2681B9A1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685800" y="1606550"/>
            <a:ext cx="3673475" cy="3538538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22">
            <a:extLst>
              <a:ext uri="{FF2B5EF4-FFF2-40B4-BE49-F238E27FC236}">
                <a16:creationId xmlns:a16="http://schemas.microsoft.com/office/drawing/2014/main" id="{ABC1F7C2-1EE7-3C43-9F41-15284D897A8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D99160F6-648A-BE4D-9A67-D7F9B8A28AC2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BCE61C-2213-2941-8BF9-B1CCF3E58185}"/>
              </a:ext>
            </a:extLst>
          </p:cNvPr>
          <p:cNvSpPr/>
          <p:nvPr userDrawn="1"/>
        </p:nvSpPr>
        <p:spPr>
          <a:xfrm rot="16200000">
            <a:off x="5875522" y="4740709"/>
            <a:ext cx="45719" cy="13257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66575F10-0312-2A44-8693-80AFD5C3BFE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800" b="1" i="1" kern="1200" cap="all" baseline="0" dirty="0">
                <a:solidFill>
                  <a:srgbClr val="481F6B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r>
              <a:rPr lang="fr-FR"/>
              <a:t>Titre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7AEDF62-7C01-D042-B0F4-934BA2BC045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856212" y="1340060"/>
            <a:ext cx="3805189" cy="3805318"/>
          </a:xfrm>
        </p:spPr>
        <p:txBody>
          <a:bodyPr>
            <a:normAutofit/>
          </a:bodyPr>
          <a:lstStyle>
            <a:lvl1pPr>
              <a:buSzPct val="140000"/>
              <a:defRPr sz="1600" b="1" i="0">
                <a:latin typeface="Century Gothic" panose="020B0502020202020204" pitchFamily="34" charset="0"/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672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Approac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ertical Text Placeholder 2">
            <a:extLst>
              <a:ext uri="{FF2B5EF4-FFF2-40B4-BE49-F238E27FC236}">
                <a16:creationId xmlns:a16="http://schemas.microsoft.com/office/drawing/2014/main" id="{B05A4B51-9431-A94C-BB97-C4B80BC41FF3}"/>
              </a:ext>
            </a:extLst>
          </p:cNvPr>
          <p:cNvSpPr>
            <a:spLocks noGrp="1"/>
          </p:cNvSpPr>
          <p:nvPr>
            <p:ph type="body" orient="vert" sz="quarter" idx="18" hasCustomPrompt="1"/>
          </p:nvPr>
        </p:nvSpPr>
        <p:spPr>
          <a:xfrm>
            <a:off x="469967" y="3608354"/>
            <a:ext cx="3687156" cy="1662548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400" b="0" i="0" cap="none" baseline="0">
                <a:solidFill>
                  <a:schemeClr val="accent2"/>
                </a:solidFill>
                <a:latin typeface="Futura Std Light" panose="020B0402020204020303" pitchFamily="34" charset="77"/>
              </a:defRPr>
            </a:lvl1pPr>
            <a:lvl2pPr>
              <a:defRPr sz="1200">
                <a:solidFill>
                  <a:schemeClr val="accent2"/>
                </a:solidFill>
              </a:defRPr>
            </a:lvl2pPr>
            <a:lvl3pPr marL="504000" indent="-216000">
              <a:defRPr sz="1200">
                <a:solidFill>
                  <a:schemeClr val="accent2"/>
                </a:solidFill>
              </a:defRPr>
            </a:lvl3pPr>
            <a:lvl4pPr>
              <a:defRPr sz="11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 noProof="0"/>
              <a:t>SQLI 2020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5999A00-7DC3-E946-BD03-61A5F9D4AEF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86877" y="3280815"/>
            <a:ext cx="3687156" cy="320964"/>
          </a:xfrm>
        </p:spPr>
        <p:txBody>
          <a:bodyPr anchor="b">
            <a:noAutofit/>
          </a:bodyPr>
          <a:lstStyle>
            <a:lvl1pPr>
              <a:defRPr sz="1600" b="1" i="0">
                <a:latin typeface="Century Gothic" panose="020B0502020202020204" pitchFamily="34" charset="0"/>
              </a:defRPr>
            </a:lvl1pPr>
          </a:lstStyle>
          <a:p>
            <a:r>
              <a:rPr lang="en-US" noProof="0"/>
              <a:t>Rapid prototyping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0885509D-7366-7348-B664-733B0294950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967" y="3280315"/>
            <a:ext cx="3687156" cy="320964"/>
          </a:xfrm>
        </p:spPr>
        <p:txBody>
          <a:bodyPr anchor="b">
            <a:noAutofit/>
          </a:bodyPr>
          <a:lstStyle>
            <a:lvl1pPr>
              <a:defRPr sz="1600" b="1" i="0">
                <a:latin typeface="Century Gothic" panose="020B0502020202020204" pitchFamily="34" charset="0"/>
              </a:defRPr>
            </a:lvl1pPr>
          </a:lstStyle>
          <a:p>
            <a:r>
              <a:rPr lang="en-US" noProof="0"/>
              <a:t>Agile</a:t>
            </a:r>
          </a:p>
        </p:txBody>
      </p:sp>
      <p:sp>
        <p:nvSpPr>
          <p:cNvPr id="19" name="Slide Number Placeholder 22">
            <a:extLst>
              <a:ext uri="{FF2B5EF4-FFF2-40B4-BE49-F238E27FC236}">
                <a16:creationId xmlns:a16="http://schemas.microsoft.com/office/drawing/2014/main" id="{437C9360-105C-8E4D-BBD5-1F4804CB68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15EB98F0-FD69-9E47-B427-3FF4E01D5C5A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noProof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BC95B92-B591-2B4C-A9C5-A3E70CF1DB10}"/>
              </a:ext>
            </a:extLst>
          </p:cNvPr>
          <p:cNvSpPr txBox="1"/>
          <p:nvPr userDrawn="1"/>
        </p:nvSpPr>
        <p:spPr>
          <a:xfrm>
            <a:off x="1630837" y="62216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 b="0" i="0" noProof="0">
              <a:solidFill>
                <a:schemeClr val="accent6"/>
              </a:solidFill>
              <a:latin typeface="Century Gothic Regular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772F730-7E93-4A75-B970-1F6607D3C4A1}"/>
              </a:ext>
            </a:extLst>
          </p:cNvPr>
          <p:cNvSpPr txBox="1"/>
          <p:nvPr userDrawn="1"/>
        </p:nvSpPr>
        <p:spPr>
          <a:xfrm>
            <a:off x="300542" y="180000"/>
            <a:ext cx="4809774" cy="443259"/>
          </a:xfrm>
          <a:prstGeom prst="rect">
            <a:avLst/>
          </a:prstGeom>
        </p:spPr>
        <p:txBody>
          <a:bodyPr vert="horz" wrap="square" lIns="91440" tIns="45720" rIns="91440" bIns="46800" rtlCol="0" anchor="ctr">
            <a:spAutoFit/>
          </a:bodyPr>
          <a:lstStyle>
            <a:defPPr>
              <a:defRPr lang="en-US"/>
            </a:defPPr>
            <a:lvl1pPr lvl="0" indent="0" defTabSz="685800">
              <a:lnSpc>
                <a:spcPts val="3545"/>
              </a:lnSpc>
              <a:spcBef>
                <a:spcPts val="0"/>
              </a:spcBef>
              <a:buSzPct val="120000"/>
              <a:buFontTx/>
              <a:buNone/>
              <a:defRPr sz="3200" b="1" i="1" cap="all" baseline="0">
                <a:solidFill>
                  <a:schemeClr val="accent2"/>
                </a:solidFill>
                <a:latin typeface="Franklin Gothic Heavy Italic"/>
                <a:ea typeface="Century Gothic Bold"/>
                <a:cs typeface="Century Gothic Bold"/>
              </a:defRPr>
            </a:lvl1pPr>
            <a:lvl2pPr marL="280800" indent="-280800" defTabSz="685800">
              <a:lnSpc>
                <a:spcPct val="100000"/>
              </a:lnSpc>
              <a:spcBef>
                <a:spcPts val="0"/>
              </a:spcBef>
              <a:buSzPct val="45000"/>
              <a:buFont typeface="Arial"/>
              <a:buChar char=" 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 marL="648000" indent="-36000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 marL="12001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 marL="15430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en-US" noProof="0"/>
              <a:t>Our approach</a:t>
            </a:r>
          </a:p>
        </p:txBody>
      </p:sp>
      <p:sp>
        <p:nvSpPr>
          <p:cNvPr id="34" name="Right Arrow 6">
            <a:extLst>
              <a:ext uri="{FF2B5EF4-FFF2-40B4-BE49-F238E27FC236}">
                <a16:creationId xmlns:a16="http://schemas.microsoft.com/office/drawing/2014/main" id="{DA5AE08A-9023-45CF-B800-8D3C571385BA}"/>
              </a:ext>
            </a:extLst>
          </p:cNvPr>
          <p:cNvSpPr/>
          <p:nvPr userDrawn="1"/>
        </p:nvSpPr>
        <p:spPr bwMode="auto">
          <a:xfrm>
            <a:off x="1161406" y="852834"/>
            <a:ext cx="7200900" cy="1964532"/>
          </a:xfrm>
          <a:prstGeom prst="rightArrow">
            <a:avLst/>
          </a:prstGeom>
          <a:solidFill>
            <a:schemeClr val="accent3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03E66C-B99A-470B-A2F5-99A69100A4BB}"/>
              </a:ext>
            </a:extLst>
          </p:cNvPr>
          <p:cNvSpPr/>
          <p:nvPr userDrawn="1"/>
        </p:nvSpPr>
        <p:spPr bwMode="auto">
          <a:xfrm>
            <a:off x="1297931" y="2387418"/>
            <a:ext cx="6704012" cy="301625"/>
          </a:xfrm>
          <a:prstGeom prst="rect">
            <a:avLst/>
          </a:prstGeom>
          <a:solidFill>
            <a:srgbClr val="EB285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500" cap="all" noProof="0"/>
              <a:t>Manage</a:t>
            </a:r>
            <a:r>
              <a:rPr lang="en-US" sz="1500" cap="all" baseline="0" noProof="0"/>
              <a:t> change</a:t>
            </a:r>
            <a:endParaRPr lang="en-US" sz="1500" cap="all" noProof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C4FC75F-987C-46D2-877C-2017EC43EC9A}"/>
              </a:ext>
            </a:extLst>
          </p:cNvPr>
          <p:cNvSpPr/>
          <p:nvPr userDrawn="1"/>
        </p:nvSpPr>
        <p:spPr bwMode="auto">
          <a:xfrm>
            <a:off x="2561582" y="1437564"/>
            <a:ext cx="1735137" cy="730799"/>
          </a:xfrm>
          <a:prstGeom prst="rect">
            <a:avLst/>
          </a:prstGeom>
          <a:solidFill>
            <a:srgbClr val="3714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kern="1200" cap="all" baseline="0" noProof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Understand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B326213-BD2B-44AF-8A06-BCF63D3A7EDD}"/>
              </a:ext>
            </a:extLst>
          </p:cNvPr>
          <p:cNvSpPr/>
          <p:nvPr userDrawn="1"/>
        </p:nvSpPr>
        <p:spPr bwMode="auto">
          <a:xfrm>
            <a:off x="1288407" y="1441533"/>
            <a:ext cx="1169987" cy="730799"/>
          </a:xfrm>
          <a:prstGeom prst="rect">
            <a:avLst/>
          </a:prstGeom>
          <a:solidFill>
            <a:srgbClr val="FFD6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kern="1200" cap="all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Initialize</a:t>
            </a:r>
          </a:p>
        </p:txBody>
      </p:sp>
      <p:sp>
        <p:nvSpPr>
          <p:cNvPr id="47" name="Vertical Text Placeholder 2">
            <a:extLst>
              <a:ext uri="{FF2B5EF4-FFF2-40B4-BE49-F238E27FC236}">
                <a16:creationId xmlns:a16="http://schemas.microsoft.com/office/drawing/2014/main" id="{0448CA18-6D49-457D-99B4-91EE8DA0DD97}"/>
              </a:ext>
            </a:extLst>
          </p:cNvPr>
          <p:cNvSpPr>
            <a:spLocks noGrp="1"/>
          </p:cNvSpPr>
          <p:nvPr>
            <p:ph type="body" orient="vert" sz="quarter" idx="30" hasCustomPrompt="1"/>
          </p:nvPr>
        </p:nvSpPr>
        <p:spPr>
          <a:xfrm>
            <a:off x="4986877" y="3601279"/>
            <a:ext cx="3687156" cy="1662548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400" b="0" i="0" cap="none" baseline="0">
                <a:solidFill>
                  <a:schemeClr val="accent2"/>
                </a:solidFill>
                <a:latin typeface="Futura Std Light" panose="020B0402020204020303" pitchFamily="34" charset="77"/>
              </a:defRPr>
            </a:lvl1pPr>
            <a:lvl2pPr>
              <a:defRPr sz="1200">
                <a:solidFill>
                  <a:schemeClr val="accent2"/>
                </a:solidFill>
              </a:defRPr>
            </a:lvl2pPr>
            <a:lvl3pPr marL="504000" indent="-216000">
              <a:defRPr sz="1200">
                <a:solidFill>
                  <a:schemeClr val="accent2"/>
                </a:solidFill>
              </a:defRPr>
            </a:lvl3pPr>
            <a:lvl4pPr>
              <a:defRPr sz="11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D60E67-EEF5-4EE8-9A80-F724534182D2}"/>
              </a:ext>
            </a:extLst>
          </p:cNvPr>
          <p:cNvSpPr/>
          <p:nvPr/>
        </p:nvSpPr>
        <p:spPr bwMode="auto">
          <a:xfrm>
            <a:off x="6258869" y="1441533"/>
            <a:ext cx="1735200" cy="731573"/>
          </a:xfrm>
          <a:prstGeom prst="rect">
            <a:avLst/>
          </a:prstGeom>
          <a:solidFill>
            <a:srgbClr val="3714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kern="1200" cap="all" baseline="0" noProof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Implement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97028E-8380-4853-A7EB-529E75275392}"/>
              </a:ext>
            </a:extLst>
          </p:cNvPr>
          <p:cNvSpPr/>
          <p:nvPr/>
        </p:nvSpPr>
        <p:spPr bwMode="auto">
          <a:xfrm>
            <a:off x="4412607" y="1442855"/>
            <a:ext cx="1735137" cy="730250"/>
          </a:xfrm>
          <a:prstGeom prst="rect">
            <a:avLst/>
          </a:prstGeom>
          <a:solidFill>
            <a:srgbClr val="3714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kern="1200" cap="all" baseline="0" noProof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Design</a:t>
            </a:r>
          </a:p>
        </p:txBody>
      </p:sp>
      <p:sp>
        <p:nvSpPr>
          <p:cNvPr id="17" name="Flèche : courbe vers la droite 16">
            <a:extLst>
              <a:ext uri="{FF2B5EF4-FFF2-40B4-BE49-F238E27FC236}">
                <a16:creationId xmlns:a16="http://schemas.microsoft.com/office/drawing/2014/main" id="{2E69D2E3-4BBA-46E3-A7C4-63787F6D9AAE}"/>
              </a:ext>
            </a:extLst>
          </p:cNvPr>
          <p:cNvSpPr/>
          <p:nvPr userDrawn="1"/>
        </p:nvSpPr>
        <p:spPr>
          <a:xfrm rot="16200000">
            <a:off x="5913999" y="1730342"/>
            <a:ext cx="563416" cy="1070824"/>
          </a:xfrm>
          <a:prstGeom prst="curvedRightArrow">
            <a:avLst/>
          </a:prstGeom>
          <a:solidFill>
            <a:srgbClr val="FFD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lèche : courbe vers la droite 17">
            <a:extLst>
              <a:ext uri="{FF2B5EF4-FFF2-40B4-BE49-F238E27FC236}">
                <a16:creationId xmlns:a16="http://schemas.microsoft.com/office/drawing/2014/main" id="{76BE473A-0C8B-45CA-851A-BE14DAD4FE6F}"/>
              </a:ext>
            </a:extLst>
          </p:cNvPr>
          <p:cNvSpPr/>
          <p:nvPr userDrawn="1"/>
        </p:nvSpPr>
        <p:spPr>
          <a:xfrm rot="5400000">
            <a:off x="5913999" y="800249"/>
            <a:ext cx="563416" cy="1070824"/>
          </a:xfrm>
          <a:prstGeom prst="curvedRightArrow">
            <a:avLst/>
          </a:prstGeom>
          <a:solidFill>
            <a:srgbClr val="FFD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7F99C0-E862-472C-8982-CCA3A50B53B9}"/>
              </a:ext>
            </a:extLst>
          </p:cNvPr>
          <p:cNvSpPr/>
          <p:nvPr userDrawn="1"/>
        </p:nvSpPr>
        <p:spPr>
          <a:xfrm>
            <a:off x="6536531" y="1441533"/>
            <a:ext cx="228600" cy="206292"/>
          </a:xfrm>
          <a:prstGeom prst="rect">
            <a:avLst/>
          </a:prstGeom>
          <a:solidFill>
            <a:srgbClr val="3714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en-US" sz="1500" cap="all" baseline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9470EF-B9C4-489A-8D8E-52ACBB6F6708}"/>
              </a:ext>
            </a:extLst>
          </p:cNvPr>
          <p:cNvSpPr/>
          <p:nvPr userDrawn="1"/>
        </p:nvSpPr>
        <p:spPr>
          <a:xfrm>
            <a:off x="5608655" y="1968453"/>
            <a:ext cx="228600" cy="206292"/>
          </a:xfrm>
          <a:prstGeom prst="rect">
            <a:avLst/>
          </a:prstGeom>
          <a:solidFill>
            <a:srgbClr val="3714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en-US" sz="1500" cap="all" baseline="0"/>
          </a:p>
        </p:txBody>
      </p:sp>
    </p:spTree>
    <p:extLst>
      <p:ext uri="{BB962C8B-B14F-4D97-AF65-F5344CB8AC3E}">
        <p14:creationId xmlns:p14="http://schemas.microsoft.com/office/powerpoint/2010/main" val="12308472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/Texte 2 blan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4293B1B-CEE0-0F45-AD0E-C589F8DD2587}"/>
              </a:ext>
            </a:extLst>
          </p:cNvPr>
          <p:cNvSpPr/>
          <p:nvPr userDrawn="1"/>
        </p:nvSpPr>
        <p:spPr>
          <a:xfrm>
            <a:off x="457239" y="1373742"/>
            <a:ext cx="4130993" cy="40047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12" name="Espace réservé du graphique 2">
            <a:extLst>
              <a:ext uri="{FF2B5EF4-FFF2-40B4-BE49-F238E27FC236}">
                <a16:creationId xmlns:a16="http://schemas.microsoft.com/office/drawing/2014/main" id="{9794AA8D-6983-F247-A1EF-E8328A1D8756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685800" y="1606550"/>
            <a:ext cx="3673475" cy="3538538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BA00EC9D-A19A-9E4B-B687-1532A41000B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DAD54551-5A95-DB44-A53C-DE29BA8E06F9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10C6D7-C49D-7042-859E-F6D19A1ED634}"/>
              </a:ext>
            </a:extLst>
          </p:cNvPr>
          <p:cNvSpPr/>
          <p:nvPr userDrawn="1"/>
        </p:nvSpPr>
        <p:spPr>
          <a:xfrm rot="16200000">
            <a:off x="5875522" y="4740709"/>
            <a:ext cx="45719" cy="13257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0DF81ABD-4984-FB44-AD6B-4059F89811A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800" b="1" i="1" kern="1200" cap="all" baseline="0" dirty="0">
                <a:solidFill>
                  <a:srgbClr val="481F6B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r>
              <a:rPr lang="fr-FR"/>
              <a:t>Titre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A5A3D59-DA5D-274D-B839-EA096379DDA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856212" y="1340060"/>
            <a:ext cx="3805189" cy="3805318"/>
          </a:xfrm>
        </p:spPr>
        <p:txBody>
          <a:bodyPr>
            <a:normAutofit/>
          </a:bodyPr>
          <a:lstStyle>
            <a:lvl1pPr>
              <a:buSzPct val="140000"/>
              <a:defRPr sz="1600" b="1" i="0">
                <a:latin typeface="Century Gothic" panose="020B0502020202020204" pitchFamily="34" charset="0"/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25690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phique/Texte 3 blan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4293B1B-CEE0-0F45-AD0E-C589F8DD2587}"/>
              </a:ext>
            </a:extLst>
          </p:cNvPr>
          <p:cNvSpPr/>
          <p:nvPr userDrawn="1"/>
        </p:nvSpPr>
        <p:spPr>
          <a:xfrm>
            <a:off x="457239" y="1373742"/>
            <a:ext cx="4130993" cy="40047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C4CE56-00DC-E649-807E-2F116FEDE9BF}"/>
              </a:ext>
            </a:extLst>
          </p:cNvPr>
          <p:cNvSpPr/>
          <p:nvPr userDrawn="1"/>
        </p:nvSpPr>
        <p:spPr>
          <a:xfrm rot="16200000">
            <a:off x="5875522" y="4740709"/>
            <a:ext cx="45719" cy="13257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2" name="Espace réservé du graphique 2">
            <a:extLst>
              <a:ext uri="{FF2B5EF4-FFF2-40B4-BE49-F238E27FC236}">
                <a16:creationId xmlns:a16="http://schemas.microsoft.com/office/drawing/2014/main" id="{9794AA8D-6983-F247-A1EF-E8328A1D8756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685800" y="1606550"/>
            <a:ext cx="3673475" cy="3538538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BA00EC9D-A19A-9E4B-B687-1532A41000B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DCC9E30-5A57-F240-A10E-81D8D16CF753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B00D48D0-D55D-174E-912D-BAF10DB69B3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800" b="1" i="1" kern="1200" cap="all" baseline="0" dirty="0">
                <a:solidFill>
                  <a:srgbClr val="481F6B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r>
              <a:rPr lang="fr-FR"/>
              <a:t>Titre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3FC0D89-4BB1-8B4D-91A6-295239D01DD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856212" y="1340060"/>
            <a:ext cx="3805189" cy="3805318"/>
          </a:xfrm>
        </p:spPr>
        <p:txBody>
          <a:bodyPr>
            <a:normAutofit/>
          </a:bodyPr>
          <a:lstStyle>
            <a:lvl1pPr>
              <a:buSzPct val="140000"/>
              <a:defRPr sz="1600" b="1" i="0">
                <a:latin typeface="Century Gothic" panose="020B0502020202020204" pitchFamily="34" charset="0"/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80035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aphique/Texte 3 blan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4293B1B-CEE0-0F45-AD0E-C589F8DD2587}"/>
              </a:ext>
            </a:extLst>
          </p:cNvPr>
          <p:cNvSpPr/>
          <p:nvPr userDrawn="1"/>
        </p:nvSpPr>
        <p:spPr>
          <a:xfrm>
            <a:off x="457239" y="1373742"/>
            <a:ext cx="4130993" cy="4004709"/>
          </a:xfrm>
          <a:prstGeom prst="rect">
            <a:avLst/>
          </a:prstGeom>
          <a:solidFill>
            <a:srgbClr val="FFD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C4CE56-00DC-E649-807E-2F116FEDE9BF}"/>
              </a:ext>
            </a:extLst>
          </p:cNvPr>
          <p:cNvSpPr/>
          <p:nvPr userDrawn="1"/>
        </p:nvSpPr>
        <p:spPr>
          <a:xfrm rot="16200000">
            <a:off x="5875522" y="4740709"/>
            <a:ext cx="45719" cy="13257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2" name="Espace réservé du graphique 2">
            <a:extLst>
              <a:ext uri="{FF2B5EF4-FFF2-40B4-BE49-F238E27FC236}">
                <a16:creationId xmlns:a16="http://schemas.microsoft.com/office/drawing/2014/main" id="{9794AA8D-6983-F247-A1EF-E8328A1D8756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685800" y="1606550"/>
            <a:ext cx="3673475" cy="3538538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BA00EC9D-A19A-9E4B-B687-1532A41000B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DCC9E30-5A57-F240-A10E-81D8D16CF753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BF5C6512-88FA-BC4B-B3CA-77406BD332A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800" b="1" i="1" kern="1200" cap="all" baseline="0" dirty="0">
                <a:solidFill>
                  <a:srgbClr val="481F6B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r>
              <a:rPr lang="fr-FR"/>
              <a:t>Titre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99AAFD3-9108-1F42-901C-5B6AB2BE0D4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856212" y="1340060"/>
            <a:ext cx="3805189" cy="3805318"/>
          </a:xfrm>
        </p:spPr>
        <p:txBody>
          <a:bodyPr>
            <a:normAutofit/>
          </a:bodyPr>
          <a:lstStyle>
            <a:lvl1pPr>
              <a:buSzPct val="140000"/>
              <a:defRPr sz="1600" b="1" i="0">
                <a:latin typeface="Century Gothic" panose="020B0502020202020204" pitchFamily="34" charset="0"/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logos blan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8" name="Espace réservé pour une image  11">
            <a:extLst>
              <a:ext uri="{FF2B5EF4-FFF2-40B4-BE49-F238E27FC236}">
                <a16:creationId xmlns:a16="http://schemas.microsoft.com/office/drawing/2014/main" id="{89CE3A0C-5318-A542-9A4B-4B39CF986EC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0" y="2116451"/>
            <a:ext cx="9144000" cy="2426973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CCB8A7-7A54-4444-9A8F-7E8ECC53768A}"/>
              </a:ext>
            </a:extLst>
          </p:cNvPr>
          <p:cNvSpPr/>
          <p:nvPr userDrawn="1"/>
        </p:nvSpPr>
        <p:spPr>
          <a:xfrm flipV="1">
            <a:off x="5333305" y="5247640"/>
            <a:ext cx="339680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0" name="Slide Number Placeholder 22">
            <a:extLst>
              <a:ext uri="{FF2B5EF4-FFF2-40B4-BE49-F238E27FC236}">
                <a16:creationId xmlns:a16="http://schemas.microsoft.com/office/drawing/2014/main" id="{F3035ED2-467A-D94D-B87C-E289023F462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D0BC782-E743-304C-8141-96FCF7BD5901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DB88B32F-1518-424E-ADE5-9C368C0EB6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800" b="1" i="1" kern="1200" cap="all" baseline="0" dirty="0">
                <a:solidFill>
                  <a:srgbClr val="481F6B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2846112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viole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DBEC381C-86A9-7E49-A462-1854D4D6C1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0410" y="1217574"/>
            <a:ext cx="2265633" cy="34552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spc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part 1 title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22A6DDBF-62C8-0A4F-A641-9928FC7C22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3333600" y="-54000"/>
            <a:ext cx="5824800" cy="5824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6F2009-D9DF-0541-B914-5035F7A21F44}"/>
              </a:ext>
            </a:extLst>
          </p:cNvPr>
          <p:cNvSpPr/>
          <p:nvPr userDrawn="1"/>
        </p:nvSpPr>
        <p:spPr>
          <a:xfrm>
            <a:off x="923789" y="1352035"/>
            <a:ext cx="7590858" cy="3829565"/>
          </a:xfrm>
          <a:prstGeom prst="rect">
            <a:avLst/>
          </a:prstGeom>
          <a:noFill/>
          <a:ln w="3175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5B97CC-36F0-4440-B9A5-4A945A628B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8549" y="1217574"/>
            <a:ext cx="2268907" cy="34552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spc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part 2 title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73CEA621-EC87-4343-BD9A-FD762EC2BA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61600" y="1217574"/>
            <a:ext cx="2268906" cy="34552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spc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part 3 title</a:t>
            </a:r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38" name="Slide Number Placeholder 22">
            <a:extLst>
              <a:ext uri="{FF2B5EF4-FFF2-40B4-BE49-F238E27FC236}">
                <a16:creationId xmlns:a16="http://schemas.microsoft.com/office/drawing/2014/main" id="{052CD8BE-62B2-EE4C-ACCE-6A8BDEB045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Vertical Text Placeholder 2">
            <a:extLst>
              <a:ext uri="{FF2B5EF4-FFF2-40B4-BE49-F238E27FC236}">
                <a16:creationId xmlns:a16="http://schemas.microsoft.com/office/drawing/2014/main" id="{F1833E36-B971-3148-A430-BE830B59BE7F}"/>
              </a:ext>
            </a:extLst>
          </p:cNvPr>
          <p:cNvSpPr>
            <a:spLocks noGrp="1"/>
          </p:cNvSpPr>
          <p:nvPr>
            <p:ph type="body" orient="vert" sz="quarter" idx="22" hasCustomPrompt="1"/>
          </p:nvPr>
        </p:nvSpPr>
        <p:spPr>
          <a:xfrm>
            <a:off x="3557440" y="1988343"/>
            <a:ext cx="2265633" cy="2809013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400" b="0" i="0" cap="none" baseline="0">
                <a:solidFill>
                  <a:schemeClr val="bg1"/>
                </a:solidFill>
                <a:latin typeface="Century Gothic Regular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Vertical Text Placeholder 2">
            <a:extLst>
              <a:ext uri="{FF2B5EF4-FFF2-40B4-BE49-F238E27FC236}">
                <a16:creationId xmlns:a16="http://schemas.microsoft.com/office/drawing/2014/main" id="{59FFD37F-32E9-8745-9685-8079FE4812A3}"/>
              </a:ext>
            </a:extLst>
          </p:cNvPr>
          <p:cNvSpPr>
            <a:spLocks noGrp="1"/>
          </p:cNvSpPr>
          <p:nvPr>
            <p:ph type="body" orient="vert" sz="quarter" idx="23" hasCustomPrompt="1"/>
          </p:nvPr>
        </p:nvSpPr>
        <p:spPr>
          <a:xfrm>
            <a:off x="6515178" y="1988343"/>
            <a:ext cx="2265633" cy="2809013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400" b="0" i="0" cap="none" baseline="0">
                <a:solidFill>
                  <a:schemeClr val="bg1"/>
                </a:solidFill>
                <a:latin typeface="Century Gothic Regular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Vertical Text Placeholder 2">
            <a:extLst>
              <a:ext uri="{FF2B5EF4-FFF2-40B4-BE49-F238E27FC236}">
                <a16:creationId xmlns:a16="http://schemas.microsoft.com/office/drawing/2014/main" id="{BE04DE37-3681-7B47-8D6F-6DC5D1221635}"/>
              </a:ext>
            </a:extLst>
          </p:cNvPr>
          <p:cNvSpPr>
            <a:spLocks noGrp="1"/>
          </p:cNvSpPr>
          <p:nvPr>
            <p:ph type="body" orient="vert" sz="quarter" idx="24" hasCustomPrompt="1"/>
          </p:nvPr>
        </p:nvSpPr>
        <p:spPr>
          <a:xfrm>
            <a:off x="592784" y="1988343"/>
            <a:ext cx="2265633" cy="2809013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400" b="0" i="0" cap="none" baseline="0">
                <a:solidFill>
                  <a:schemeClr val="bg1"/>
                </a:solidFill>
                <a:latin typeface="Century Gothic Regular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58E11C29-BFA8-9340-8A69-00512C8D0BAC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rgbClr val="FFD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solidFill>
                  <a:srgbClr val="FFD64B"/>
                </a:solidFill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981599CE-7E0D-3F44-895A-9A4B5378245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sz="3800" b="1" i="1" baseline="0">
                <a:solidFill>
                  <a:schemeClr val="bg1"/>
                </a:solidFill>
                <a:latin typeface="Franklin Gothic Heavy Italic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1837772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viole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EA849F9F-2379-C94C-9531-C18AD598D1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BDE792D-A3B3-5945-AFB0-3F35A2146A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8504" y="1261478"/>
            <a:ext cx="8480365" cy="4057654"/>
          </a:xfrm>
        </p:spPr>
        <p:txBody>
          <a:bodyPr>
            <a:normAutofit/>
          </a:bodyPr>
          <a:lstStyle>
            <a:lvl1pPr>
              <a:buSzPct val="140000"/>
              <a:defRPr sz="1600" b="1" i="0">
                <a:solidFill>
                  <a:srgbClr val="E8E7E7"/>
                </a:solidFill>
                <a:latin typeface="Century Gothic" panose="020B0502020202020204" pitchFamily="34" charset="0"/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230C06F-B74E-E042-8493-D147F67E7CA5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rgbClr val="FFD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E218537D-98A4-AF41-9FB5-56C73FDECA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sz="3800" b="1" i="1" baseline="0">
                <a:solidFill>
                  <a:schemeClr val="bg1"/>
                </a:solidFill>
                <a:latin typeface="Franklin Gothic Heavy Italic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8975740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 viole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4ED650-6312-DC44-AEDF-EAE62F06D6E2}"/>
              </a:ext>
            </a:extLst>
          </p:cNvPr>
          <p:cNvSpPr/>
          <p:nvPr userDrawn="1"/>
        </p:nvSpPr>
        <p:spPr>
          <a:xfrm>
            <a:off x="684965" y="1979549"/>
            <a:ext cx="1936315" cy="2578485"/>
          </a:xfrm>
          <a:prstGeom prst="rect">
            <a:avLst/>
          </a:prstGeom>
          <a:noFill/>
          <a:ln w="3175" cmpd="sng">
            <a:solidFill>
              <a:srgbClr val="1E05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0CE289-B92D-664C-B934-488260E9145A}"/>
              </a:ext>
            </a:extLst>
          </p:cNvPr>
          <p:cNvSpPr/>
          <p:nvPr userDrawn="1"/>
        </p:nvSpPr>
        <p:spPr>
          <a:xfrm>
            <a:off x="684964" y="1979548"/>
            <a:ext cx="7774071" cy="2578485"/>
          </a:xfrm>
          <a:prstGeom prst="rect">
            <a:avLst/>
          </a:prstGeom>
          <a:noFill/>
          <a:ln w="9525" cmpd="sng">
            <a:solidFill>
              <a:srgbClr val="FFD6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9" name="Espace réservé du graphique 2">
            <a:extLst>
              <a:ext uri="{FF2B5EF4-FFF2-40B4-BE49-F238E27FC236}">
                <a16:creationId xmlns:a16="http://schemas.microsoft.com/office/drawing/2014/main" id="{0D646D54-5C66-1844-939F-D4240829ACD3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1005617" y="1239078"/>
            <a:ext cx="7135812" cy="3781810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22">
            <a:extLst>
              <a:ext uri="{FF2B5EF4-FFF2-40B4-BE49-F238E27FC236}">
                <a16:creationId xmlns:a16="http://schemas.microsoft.com/office/drawing/2014/main" id="{BE5913E1-688A-364E-804D-172BD1DA7E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050C7824-CD5F-4B4B-AEE3-D7529D77DD24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rgbClr val="FFD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EBC57085-5A60-A644-9E21-C4E088752E8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sz="3800" b="1" i="1" baseline="0">
                <a:solidFill>
                  <a:schemeClr val="bg1"/>
                </a:solidFill>
                <a:latin typeface="Franklin Gothic Heavy Italic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6881968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/Texte viole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8" name="Slide Number Placeholder 22">
            <a:extLst>
              <a:ext uri="{FF2B5EF4-FFF2-40B4-BE49-F238E27FC236}">
                <a16:creationId xmlns:a16="http://schemas.microsoft.com/office/drawing/2014/main" id="{C3F305D2-59B1-494A-8F50-3B2C7E1C1F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E1627F-5315-A144-AB71-56B834A049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89365" y="1261478"/>
            <a:ext cx="4039504" cy="4057654"/>
          </a:xfrm>
        </p:spPr>
        <p:txBody>
          <a:bodyPr>
            <a:normAutofit/>
          </a:bodyPr>
          <a:lstStyle>
            <a:lvl1pPr>
              <a:buSzPct val="140000"/>
              <a:defRPr sz="16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19A0738-B3D2-4147-954A-608945C3051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8505" y="1261478"/>
            <a:ext cx="4039504" cy="4057654"/>
          </a:xfrm>
        </p:spPr>
        <p:txBody>
          <a:bodyPr>
            <a:normAutofit/>
          </a:bodyPr>
          <a:lstStyle>
            <a:lvl1pPr>
              <a:buSzPct val="140000"/>
              <a:defRPr sz="16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96AFC1E-446F-E840-9C18-BEE4CCD0C216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rgbClr val="FFD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DF82C7EF-827A-E14C-AA76-C986F4CD73B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sz="3800" b="1" i="1" baseline="0">
                <a:solidFill>
                  <a:schemeClr val="bg1"/>
                </a:solidFill>
                <a:latin typeface="Franklin Gothic Heavy Italic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3203436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/Image viole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80348C-E78C-F342-98CD-FFE042AE44DB}"/>
              </a:ext>
            </a:extLst>
          </p:cNvPr>
          <p:cNvSpPr/>
          <p:nvPr userDrawn="1"/>
        </p:nvSpPr>
        <p:spPr>
          <a:xfrm>
            <a:off x="5093732" y="1557679"/>
            <a:ext cx="3421340" cy="3421340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0" name="Espace réservé pour une image  11">
            <a:extLst>
              <a:ext uri="{FF2B5EF4-FFF2-40B4-BE49-F238E27FC236}">
                <a16:creationId xmlns:a16="http://schemas.microsoft.com/office/drawing/2014/main" id="{CE93D80D-5D7A-5748-B5D8-E824C047A9D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192843" y="1656787"/>
            <a:ext cx="3223117" cy="3223117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ABF0658-3B9A-8147-9AE1-59000277C62D}"/>
              </a:ext>
            </a:extLst>
          </p:cNvPr>
          <p:cNvCxnSpPr>
            <a:cxnSpLocks/>
          </p:cNvCxnSpPr>
          <p:nvPr userDrawn="1"/>
        </p:nvCxnSpPr>
        <p:spPr>
          <a:xfrm>
            <a:off x="7177030" y="5253019"/>
            <a:ext cx="1338042" cy="1183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22">
            <a:extLst>
              <a:ext uri="{FF2B5EF4-FFF2-40B4-BE49-F238E27FC236}">
                <a16:creationId xmlns:a16="http://schemas.microsoft.com/office/drawing/2014/main" id="{1FEFC780-B7BC-2540-B783-2B53CE633D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FB0D2C4-F424-634C-A2C8-77FF10C950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92843" y="1656787"/>
            <a:ext cx="1329060" cy="1292695"/>
          </a:xfrm>
          <a:custGeom>
            <a:avLst/>
            <a:gdLst>
              <a:gd name="connsiteX0" fmla="*/ 384933 w 1329060"/>
              <a:gd name="connsiteY0" fmla="*/ 348125 h 1292695"/>
              <a:gd name="connsiteX1" fmla="*/ 542051 w 1329060"/>
              <a:gd name="connsiteY1" fmla="*/ 348125 h 1292695"/>
              <a:gd name="connsiteX2" fmla="*/ 1329060 w 1329060"/>
              <a:gd name="connsiteY2" fmla="*/ 1135134 h 1292695"/>
              <a:gd name="connsiteX3" fmla="*/ 1171144 w 1329060"/>
              <a:gd name="connsiteY3" fmla="*/ 1292695 h 1292695"/>
              <a:gd name="connsiteX4" fmla="*/ 384933 w 1329060"/>
              <a:gd name="connsiteY4" fmla="*/ 505332 h 1292695"/>
              <a:gd name="connsiteX5" fmla="*/ 202293 w 1329060"/>
              <a:gd name="connsiteY5" fmla="*/ 348125 h 1292695"/>
              <a:gd name="connsiteX6" fmla="*/ 359500 w 1329060"/>
              <a:gd name="connsiteY6" fmla="*/ 348125 h 1292695"/>
              <a:gd name="connsiteX7" fmla="*/ 359500 w 1329060"/>
              <a:gd name="connsiteY7" fmla="*/ 505332 h 1292695"/>
              <a:gd name="connsiteX8" fmla="*/ 0 w 1329060"/>
              <a:gd name="connsiteY8" fmla="*/ 865156 h 1292695"/>
              <a:gd name="connsiteX9" fmla="*/ 0 w 1329060"/>
              <a:gd name="connsiteY9" fmla="*/ 550327 h 1292695"/>
              <a:gd name="connsiteX10" fmla="*/ 830271 w 1329060"/>
              <a:gd name="connsiteY10" fmla="*/ 0 h 1292695"/>
              <a:gd name="connsiteX11" fmla="*/ 865332 w 1329060"/>
              <a:gd name="connsiteY11" fmla="*/ 0 h 1292695"/>
              <a:gd name="connsiteX12" fmla="*/ 542051 w 1329060"/>
              <a:gd name="connsiteY12" fmla="*/ 323135 h 1292695"/>
              <a:gd name="connsiteX13" fmla="*/ 507136 w 1329060"/>
              <a:gd name="connsiteY13" fmla="*/ 323135 h 1292695"/>
              <a:gd name="connsiteX14" fmla="*/ 759950 w 1329060"/>
              <a:gd name="connsiteY14" fmla="*/ 0 h 1292695"/>
              <a:gd name="connsiteX15" fmla="*/ 795496 w 1329060"/>
              <a:gd name="connsiteY15" fmla="*/ 0 h 1292695"/>
              <a:gd name="connsiteX16" fmla="*/ 472221 w 1329060"/>
              <a:gd name="connsiteY16" fmla="*/ 323135 h 1292695"/>
              <a:gd name="connsiteX17" fmla="*/ 436508 w 1329060"/>
              <a:gd name="connsiteY17" fmla="*/ 323135 h 1292695"/>
              <a:gd name="connsiteX18" fmla="*/ 690965 w 1329060"/>
              <a:gd name="connsiteY18" fmla="*/ 0 h 1292695"/>
              <a:gd name="connsiteX19" fmla="*/ 724916 w 1329060"/>
              <a:gd name="connsiteY19" fmla="*/ 0 h 1292695"/>
              <a:gd name="connsiteX20" fmla="*/ 401948 w 1329060"/>
              <a:gd name="connsiteY20" fmla="*/ 323135 h 1292695"/>
              <a:gd name="connsiteX21" fmla="*/ 384933 w 1329060"/>
              <a:gd name="connsiteY21" fmla="*/ 323135 h 1292695"/>
              <a:gd name="connsiteX22" fmla="*/ 384933 w 1329060"/>
              <a:gd name="connsiteY22" fmla="*/ 306032 h 1292695"/>
              <a:gd name="connsiteX23" fmla="*/ 620109 w 1329060"/>
              <a:gd name="connsiteY23" fmla="*/ 0 h 1292695"/>
              <a:gd name="connsiteX24" fmla="*/ 655793 w 1329060"/>
              <a:gd name="connsiteY24" fmla="*/ 0 h 1292695"/>
              <a:gd name="connsiteX25" fmla="*/ 384933 w 1329060"/>
              <a:gd name="connsiteY25" fmla="*/ 271117 h 1292695"/>
              <a:gd name="connsiteX26" fmla="*/ 384933 w 1329060"/>
              <a:gd name="connsiteY26" fmla="*/ 235404 h 1292695"/>
              <a:gd name="connsiteX27" fmla="*/ 550619 w 1329060"/>
              <a:gd name="connsiteY27" fmla="*/ 0 h 1292695"/>
              <a:gd name="connsiteX28" fmla="*/ 585422 w 1329060"/>
              <a:gd name="connsiteY28" fmla="*/ 0 h 1292695"/>
              <a:gd name="connsiteX29" fmla="*/ 384933 w 1329060"/>
              <a:gd name="connsiteY29" fmla="*/ 200489 h 1292695"/>
              <a:gd name="connsiteX30" fmla="*/ 384933 w 1329060"/>
              <a:gd name="connsiteY30" fmla="*/ 165928 h 1292695"/>
              <a:gd name="connsiteX31" fmla="*/ 0 w 1329060"/>
              <a:gd name="connsiteY31" fmla="*/ 0 h 1292695"/>
              <a:gd name="connsiteX32" fmla="*/ 193721 w 1329060"/>
              <a:gd name="connsiteY32" fmla="*/ 0 h 1292695"/>
              <a:gd name="connsiteX33" fmla="*/ 359500 w 1329060"/>
              <a:gd name="connsiteY33" fmla="*/ 165928 h 1292695"/>
              <a:gd name="connsiteX34" fmla="*/ 359500 w 1329060"/>
              <a:gd name="connsiteY34" fmla="*/ 323135 h 1292695"/>
              <a:gd name="connsiteX35" fmla="*/ 202293 w 1329060"/>
              <a:gd name="connsiteY35" fmla="*/ 323135 h 1292695"/>
              <a:gd name="connsiteX36" fmla="*/ 0 w 1329060"/>
              <a:gd name="connsiteY36" fmla="*/ 121024 h 129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29060" h="1292695">
                <a:moveTo>
                  <a:pt x="384933" y="348125"/>
                </a:moveTo>
                <a:lnTo>
                  <a:pt x="542051" y="348125"/>
                </a:lnTo>
                <a:lnTo>
                  <a:pt x="1329060" y="1135134"/>
                </a:lnTo>
                <a:lnTo>
                  <a:pt x="1171144" y="1292695"/>
                </a:lnTo>
                <a:lnTo>
                  <a:pt x="384933" y="505332"/>
                </a:lnTo>
                <a:close/>
                <a:moveTo>
                  <a:pt x="202293" y="348125"/>
                </a:moveTo>
                <a:lnTo>
                  <a:pt x="359500" y="348125"/>
                </a:lnTo>
                <a:lnTo>
                  <a:pt x="359500" y="505332"/>
                </a:lnTo>
                <a:lnTo>
                  <a:pt x="0" y="865156"/>
                </a:lnTo>
                <a:lnTo>
                  <a:pt x="0" y="550327"/>
                </a:lnTo>
                <a:close/>
                <a:moveTo>
                  <a:pt x="830271" y="0"/>
                </a:moveTo>
                <a:lnTo>
                  <a:pt x="865332" y="0"/>
                </a:lnTo>
                <a:lnTo>
                  <a:pt x="542051" y="323135"/>
                </a:lnTo>
                <a:lnTo>
                  <a:pt x="507136" y="323135"/>
                </a:lnTo>
                <a:close/>
                <a:moveTo>
                  <a:pt x="759950" y="0"/>
                </a:moveTo>
                <a:lnTo>
                  <a:pt x="795496" y="0"/>
                </a:lnTo>
                <a:lnTo>
                  <a:pt x="472221" y="323135"/>
                </a:lnTo>
                <a:lnTo>
                  <a:pt x="436508" y="323135"/>
                </a:lnTo>
                <a:close/>
                <a:moveTo>
                  <a:pt x="690965" y="0"/>
                </a:moveTo>
                <a:lnTo>
                  <a:pt x="724916" y="0"/>
                </a:lnTo>
                <a:lnTo>
                  <a:pt x="401948" y="323135"/>
                </a:lnTo>
                <a:lnTo>
                  <a:pt x="384933" y="323135"/>
                </a:lnTo>
                <a:lnTo>
                  <a:pt x="384933" y="306032"/>
                </a:lnTo>
                <a:close/>
                <a:moveTo>
                  <a:pt x="620109" y="0"/>
                </a:moveTo>
                <a:lnTo>
                  <a:pt x="655793" y="0"/>
                </a:lnTo>
                <a:lnTo>
                  <a:pt x="384933" y="271117"/>
                </a:lnTo>
                <a:lnTo>
                  <a:pt x="384933" y="235404"/>
                </a:lnTo>
                <a:close/>
                <a:moveTo>
                  <a:pt x="550619" y="0"/>
                </a:moveTo>
                <a:lnTo>
                  <a:pt x="585422" y="0"/>
                </a:lnTo>
                <a:lnTo>
                  <a:pt x="384933" y="200489"/>
                </a:lnTo>
                <a:lnTo>
                  <a:pt x="384933" y="165928"/>
                </a:lnTo>
                <a:close/>
                <a:moveTo>
                  <a:pt x="0" y="0"/>
                </a:moveTo>
                <a:lnTo>
                  <a:pt x="193721" y="0"/>
                </a:lnTo>
                <a:lnTo>
                  <a:pt x="359500" y="165928"/>
                </a:lnTo>
                <a:lnTo>
                  <a:pt x="359500" y="323135"/>
                </a:lnTo>
                <a:lnTo>
                  <a:pt x="202293" y="323135"/>
                </a:lnTo>
                <a:lnTo>
                  <a:pt x="0" y="12102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>
            <a:lvl1pPr marL="0" indent="0">
              <a:buNone/>
              <a:defRPr sz="1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 defTabSz="457200">
              <a:lnSpc>
                <a:spcPct val="100000"/>
              </a:lnSpc>
              <a:defRPr sz="1800" cap="none" spc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fr-FR"/>
              <a:t>   </a:t>
            </a:r>
            <a:endParaRPr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F66730B-C65A-5A48-8400-519E51A6B97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2812" y="1490078"/>
            <a:ext cx="4360274" cy="3602622"/>
          </a:xfrm>
        </p:spPr>
        <p:txBody>
          <a:bodyPr>
            <a:normAutofit/>
          </a:bodyPr>
          <a:lstStyle>
            <a:lvl1pPr>
              <a:buSzPct val="140000"/>
              <a:defRPr sz="16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D291092-AD46-9B46-B9D9-E54298944246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rgbClr val="FFD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DBE811F9-DE72-E441-92F6-CFBD9F345A6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sz="3800" b="1" i="1" baseline="0">
                <a:solidFill>
                  <a:schemeClr val="bg1"/>
                </a:solidFill>
                <a:latin typeface="Franklin Gothic Heavy Italic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6392156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/Image 2 viole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10" name="Espace réservé pour une image  11">
            <a:extLst>
              <a:ext uri="{FF2B5EF4-FFF2-40B4-BE49-F238E27FC236}">
                <a16:creationId xmlns:a16="http://schemas.microsoft.com/office/drawing/2014/main" id="{CE93D80D-5D7A-5748-B5D8-E824C047A9D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61642" y="0"/>
            <a:ext cx="2776861" cy="5715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fr-FR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D38B1223-6DCF-A04F-A735-ABC5BD50524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84CC8E9-C208-6A4D-BADC-B8B0F9E2AD6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1484" y="1490078"/>
            <a:ext cx="5482915" cy="3602622"/>
          </a:xfrm>
        </p:spPr>
        <p:txBody>
          <a:bodyPr>
            <a:normAutofit/>
          </a:bodyPr>
          <a:lstStyle>
            <a:lvl1pPr>
              <a:buSzPct val="140000"/>
              <a:defRPr sz="1600">
                <a:solidFill>
                  <a:srgbClr val="E8E7E7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AF917EE8-A801-924F-BE38-0B66E179C577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rgbClr val="FFD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5A2A120B-8A36-704A-932F-136DCC6314B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sz="3800" b="1" i="1" baseline="0">
                <a:solidFill>
                  <a:schemeClr val="bg1"/>
                </a:solidFill>
                <a:latin typeface="Franklin Gothic Heavy Italic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40080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roach steps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6ACDBCF3-DD86-514B-99FE-CAA44A4271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3333600" y="-54000"/>
            <a:ext cx="5824800" cy="5824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6F2009-D9DF-0541-B914-5035F7A21F44}"/>
              </a:ext>
            </a:extLst>
          </p:cNvPr>
          <p:cNvSpPr/>
          <p:nvPr userDrawn="1"/>
        </p:nvSpPr>
        <p:spPr>
          <a:xfrm>
            <a:off x="542789" y="3917157"/>
            <a:ext cx="8363086" cy="1339043"/>
          </a:xfrm>
          <a:prstGeom prst="rect">
            <a:avLst/>
          </a:prstGeom>
          <a:noFill/>
          <a:ln w="31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28" name="Vertical Text Placeholder 2">
            <a:extLst>
              <a:ext uri="{FF2B5EF4-FFF2-40B4-BE49-F238E27FC236}">
                <a16:creationId xmlns:a16="http://schemas.microsoft.com/office/drawing/2014/main" id="{A6A6F3B7-0988-704D-9DF9-69F9F543E463}"/>
              </a:ext>
            </a:extLst>
          </p:cNvPr>
          <p:cNvSpPr>
            <a:spLocks noGrp="1"/>
          </p:cNvSpPr>
          <p:nvPr>
            <p:ph type="body" orient="vert" sz="quarter" idx="24" hasCustomPrompt="1"/>
          </p:nvPr>
        </p:nvSpPr>
        <p:spPr>
          <a:xfrm>
            <a:off x="2429526" y="1075430"/>
            <a:ext cx="6390624" cy="1151245"/>
          </a:xfrm>
        </p:spPr>
        <p:txBody>
          <a:bodyPr vert="horz">
            <a:noAutofit/>
          </a:bodyPr>
          <a:lstStyle>
            <a:lvl1pPr marL="0" indent="0">
              <a:buSzPct val="140000"/>
              <a:buFontTx/>
              <a:buNone/>
              <a:defRPr sz="12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200">
                <a:solidFill>
                  <a:schemeClr val="accent2"/>
                </a:solidFill>
              </a:defRPr>
            </a:lvl2pPr>
            <a:lvl3pPr>
              <a:defRPr sz="12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27104B91-A429-8F4B-ABC6-3BBD10F8D3D6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22" name="Slide Number Placeholder 22">
            <a:extLst>
              <a:ext uri="{FF2B5EF4-FFF2-40B4-BE49-F238E27FC236}">
                <a16:creationId xmlns:a16="http://schemas.microsoft.com/office/drawing/2014/main" id="{3E12A773-8338-9648-8212-7069894E57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108819A-2F38-4C1A-B2E6-02F8E0DF429F}"/>
              </a:ext>
            </a:extLst>
          </p:cNvPr>
          <p:cNvSpPr txBox="1"/>
          <p:nvPr userDrawn="1"/>
        </p:nvSpPr>
        <p:spPr>
          <a:xfrm>
            <a:off x="300542" y="180000"/>
            <a:ext cx="4809774" cy="443259"/>
          </a:xfrm>
          <a:prstGeom prst="rect">
            <a:avLst/>
          </a:prstGeom>
        </p:spPr>
        <p:txBody>
          <a:bodyPr vert="horz" wrap="square" lIns="91440" tIns="45720" rIns="91440" bIns="46800" rtlCol="0" anchor="ctr">
            <a:spAutoFit/>
          </a:bodyPr>
          <a:lstStyle>
            <a:defPPr>
              <a:defRPr lang="en-US"/>
            </a:defPPr>
            <a:lvl1pPr lvl="0" indent="0" defTabSz="685800">
              <a:lnSpc>
                <a:spcPts val="3545"/>
              </a:lnSpc>
              <a:spcBef>
                <a:spcPts val="0"/>
              </a:spcBef>
              <a:buSzPct val="120000"/>
              <a:buFontTx/>
              <a:buNone/>
              <a:defRPr sz="3200" b="1" i="1" cap="all" baseline="0">
                <a:solidFill>
                  <a:schemeClr val="accent2"/>
                </a:solidFill>
                <a:latin typeface="Franklin Gothic Heavy Italic"/>
                <a:ea typeface="Century Gothic Bold"/>
                <a:cs typeface="Century Gothic Bold"/>
              </a:defRPr>
            </a:lvl1pPr>
            <a:lvl2pPr marL="280800" indent="-280800" defTabSz="685800">
              <a:lnSpc>
                <a:spcPct val="100000"/>
              </a:lnSpc>
              <a:spcBef>
                <a:spcPts val="0"/>
              </a:spcBef>
              <a:buSzPct val="45000"/>
              <a:buFont typeface="Arial"/>
              <a:buChar char=" 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 marL="648000" indent="-36000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 marL="12001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 marL="15430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en-US" noProof="0"/>
              <a:t>Our approach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160210-CCA3-4656-A6F7-5657AD3EEEDF}"/>
              </a:ext>
            </a:extLst>
          </p:cNvPr>
          <p:cNvSpPr/>
          <p:nvPr userDrawn="1"/>
        </p:nvSpPr>
        <p:spPr bwMode="auto">
          <a:xfrm>
            <a:off x="618589" y="2725884"/>
            <a:ext cx="1735137" cy="730250"/>
          </a:xfrm>
          <a:prstGeom prst="rect">
            <a:avLst/>
          </a:prstGeom>
          <a:solidFill>
            <a:srgbClr val="3714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kern="1200" cap="all" baseline="0" noProof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Design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3ECC7F-A548-487C-A4B2-01DF071612C5}"/>
              </a:ext>
            </a:extLst>
          </p:cNvPr>
          <p:cNvSpPr/>
          <p:nvPr userDrawn="1"/>
        </p:nvSpPr>
        <p:spPr bwMode="auto">
          <a:xfrm>
            <a:off x="618589" y="1270545"/>
            <a:ext cx="1735137" cy="730799"/>
          </a:xfrm>
          <a:prstGeom prst="rect">
            <a:avLst/>
          </a:prstGeom>
          <a:solidFill>
            <a:srgbClr val="3714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kern="1200" cap="all" baseline="0" noProof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Understand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5A9F64-D2B0-42D3-96AC-40FB0A67A140}"/>
              </a:ext>
            </a:extLst>
          </p:cNvPr>
          <p:cNvSpPr/>
          <p:nvPr userDrawn="1"/>
        </p:nvSpPr>
        <p:spPr bwMode="auto">
          <a:xfrm>
            <a:off x="601283" y="4208378"/>
            <a:ext cx="1735200" cy="731573"/>
          </a:xfrm>
          <a:prstGeom prst="rect">
            <a:avLst/>
          </a:prstGeom>
          <a:solidFill>
            <a:srgbClr val="3714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kern="1200" cap="all" baseline="0" noProof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Implement</a:t>
            </a:r>
          </a:p>
        </p:txBody>
      </p:sp>
      <p:sp>
        <p:nvSpPr>
          <p:cNvPr id="19" name="Vertical Text Placeholder 2">
            <a:extLst>
              <a:ext uri="{FF2B5EF4-FFF2-40B4-BE49-F238E27FC236}">
                <a16:creationId xmlns:a16="http://schemas.microsoft.com/office/drawing/2014/main" id="{7B2EB2E4-7C3A-4853-B391-AFFB0EED3AD3}"/>
              </a:ext>
            </a:extLst>
          </p:cNvPr>
          <p:cNvSpPr>
            <a:spLocks noGrp="1"/>
          </p:cNvSpPr>
          <p:nvPr>
            <p:ph type="body" orient="vert" sz="quarter" idx="25" hasCustomPrompt="1"/>
          </p:nvPr>
        </p:nvSpPr>
        <p:spPr>
          <a:xfrm>
            <a:off x="2429526" y="2543243"/>
            <a:ext cx="6390624" cy="1151245"/>
          </a:xfrm>
        </p:spPr>
        <p:txBody>
          <a:bodyPr vert="horz">
            <a:noAutofit/>
          </a:bodyPr>
          <a:lstStyle>
            <a:lvl1pPr marL="0" indent="0">
              <a:buSzPct val="140000"/>
              <a:buFontTx/>
              <a:buNone/>
              <a:defRPr sz="12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200">
                <a:solidFill>
                  <a:schemeClr val="accent2"/>
                </a:solidFill>
              </a:defRPr>
            </a:lvl2pPr>
            <a:lvl3pPr>
              <a:defRPr sz="1200">
                <a:solidFill>
                  <a:schemeClr val="accent2"/>
                </a:solidFill>
              </a:defRPr>
            </a:lvl3pPr>
            <a:lvl4pPr marL="1028700" indent="0">
              <a:buNone/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Vertical Text Placeholder 2">
            <a:extLst>
              <a:ext uri="{FF2B5EF4-FFF2-40B4-BE49-F238E27FC236}">
                <a16:creationId xmlns:a16="http://schemas.microsoft.com/office/drawing/2014/main" id="{A9A43659-CABB-4AF6-BE46-CCCEEE99C9FE}"/>
              </a:ext>
            </a:extLst>
          </p:cNvPr>
          <p:cNvSpPr>
            <a:spLocks noGrp="1"/>
          </p:cNvSpPr>
          <p:nvPr>
            <p:ph type="body" orient="vert" sz="quarter" idx="26" hasCustomPrompt="1"/>
          </p:nvPr>
        </p:nvSpPr>
        <p:spPr>
          <a:xfrm>
            <a:off x="2429526" y="4011056"/>
            <a:ext cx="6390624" cy="1151245"/>
          </a:xfrm>
        </p:spPr>
        <p:txBody>
          <a:bodyPr vert="horz">
            <a:noAutofit/>
          </a:bodyPr>
          <a:lstStyle>
            <a:lvl1pPr marL="0" indent="0">
              <a:buSzPct val="140000"/>
              <a:buFontTx/>
              <a:buNone/>
              <a:defRPr sz="12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200">
                <a:solidFill>
                  <a:schemeClr val="accent2"/>
                </a:solidFill>
              </a:defRPr>
            </a:lvl2pPr>
            <a:lvl3pPr>
              <a:defRPr sz="1200">
                <a:solidFill>
                  <a:schemeClr val="accent2"/>
                </a:solidFill>
              </a:defRPr>
            </a:lvl3pPr>
            <a:lvl4pPr marL="1028700" indent="0">
              <a:buNone/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E5F2A0-9754-4441-BF46-CC3382D0E265}"/>
              </a:ext>
            </a:extLst>
          </p:cNvPr>
          <p:cNvSpPr/>
          <p:nvPr userDrawn="1"/>
        </p:nvSpPr>
        <p:spPr>
          <a:xfrm>
            <a:off x="542789" y="2449344"/>
            <a:ext cx="8363086" cy="1339043"/>
          </a:xfrm>
          <a:prstGeom prst="rect">
            <a:avLst/>
          </a:prstGeom>
          <a:noFill/>
          <a:ln w="31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9FA79C-E9E1-4187-9EC5-097FA6623B35}"/>
              </a:ext>
            </a:extLst>
          </p:cNvPr>
          <p:cNvSpPr/>
          <p:nvPr userDrawn="1"/>
        </p:nvSpPr>
        <p:spPr>
          <a:xfrm>
            <a:off x="542789" y="981531"/>
            <a:ext cx="8363086" cy="1339043"/>
          </a:xfrm>
          <a:prstGeom prst="rect">
            <a:avLst/>
          </a:prstGeom>
          <a:noFill/>
          <a:ln w="31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9246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ro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7">
            <a:extLst>
              <a:ext uri="{FF2B5EF4-FFF2-40B4-BE49-F238E27FC236}">
                <a16:creationId xmlns:a16="http://schemas.microsoft.com/office/drawing/2014/main" id="{6B841B67-806A-C744-AA7D-96676D6014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3333600" y="-54000"/>
            <a:ext cx="5824800" cy="5824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6F2009-D9DF-0541-B914-5035F7A21F44}"/>
              </a:ext>
            </a:extLst>
          </p:cNvPr>
          <p:cNvSpPr/>
          <p:nvPr userDrawn="1"/>
        </p:nvSpPr>
        <p:spPr>
          <a:xfrm>
            <a:off x="923789" y="1352035"/>
            <a:ext cx="7590858" cy="3829565"/>
          </a:xfrm>
          <a:prstGeom prst="rect">
            <a:avLst/>
          </a:prstGeom>
          <a:noFill/>
          <a:ln w="3175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5B97CC-36F0-4440-B9A5-4A945A628B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8549" y="1217574"/>
            <a:ext cx="2268907" cy="34552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spc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part 2 title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73CEA621-EC87-4343-BD9A-FD762EC2BA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61600" y="1217574"/>
            <a:ext cx="2268906" cy="34552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spc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part 3 title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DBEC381C-86A9-7E49-A462-1854D4D6C1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0410" y="1217574"/>
            <a:ext cx="2265633" cy="34552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spc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part 1 title</a:t>
            </a:r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2020</a:t>
            </a:r>
          </a:p>
        </p:txBody>
      </p:sp>
      <p:sp>
        <p:nvSpPr>
          <p:cNvPr id="38" name="Slide Number Placeholder 22">
            <a:extLst>
              <a:ext uri="{FF2B5EF4-FFF2-40B4-BE49-F238E27FC236}">
                <a16:creationId xmlns:a16="http://schemas.microsoft.com/office/drawing/2014/main" id="{052CD8BE-62B2-EE4C-ACCE-6A8BDEB045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Vertical Text Placeholder 2">
            <a:extLst>
              <a:ext uri="{FF2B5EF4-FFF2-40B4-BE49-F238E27FC236}">
                <a16:creationId xmlns:a16="http://schemas.microsoft.com/office/drawing/2014/main" id="{3B7E461C-0516-3A4C-80E7-476A4781FD01}"/>
              </a:ext>
            </a:extLst>
          </p:cNvPr>
          <p:cNvSpPr>
            <a:spLocks noGrp="1"/>
          </p:cNvSpPr>
          <p:nvPr>
            <p:ph type="body" orient="vert" sz="quarter" idx="22" hasCustomPrompt="1"/>
          </p:nvPr>
        </p:nvSpPr>
        <p:spPr>
          <a:xfrm>
            <a:off x="3557440" y="1988343"/>
            <a:ext cx="2265633" cy="2809013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400" b="0" i="0" cap="none" baseline="0">
                <a:solidFill>
                  <a:schemeClr val="bg1"/>
                </a:solidFill>
                <a:latin typeface="Century Gothic Regular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Vertical Text Placeholder 2">
            <a:extLst>
              <a:ext uri="{FF2B5EF4-FFF2-40B4-BE49-F238E27FC236}">
                <a16:creationId xmlns:a16="http://schemas.microsoft.com/office/drawing/2014/main" id="{7C94A81C-3893-344D-B3DD-7F3E3AE1E5D0}"/>
              </a:ext>
            </a:extLst>
          </p:cNvPr>
          <p:cNvSpPr>
            <a:spLocks noGrp="1"/>
          </p:cNvSpPr>
          <p:nvPr>
            <p:ph type="body" orient="vert" sz="quarter" idx="23" hasCustomPrompt="1"/>
          </p:nvPr>
        </p:nvSpPr>
        <p:spPr>
          <a:xfrm>
            <a:off x="6515178" y="1988343"/>
            <a:ext cx="2265633" cy="2809013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400" b="0" i="0" cap="none" baseline="0">
                <a:solidFill>
                  <a:schemeClr val="bg1"/>
                </a:solidFill>
                <a:latin typeface="Century Gothic Regular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Vertical Text Placeholder 2">
            <a:extLst>
              <a:ext uri="{FF2B5EF4-FFF2-40B4-BE49-F238E27FC236}">
                <a16:creationId xmlns:a16="http://schemas.microsoft.com/office/drawing/2014/main" id="{AEE12757-7DAA-BD48-8245-DC962B18BDE5}"/>
              </a:ext>
            </a:extLst>
          </p:cNvPr>
          <p:cNvSpPr>
            <a:spLocks noGrp="1"/>
          </p:cNvSpPr>
          <p:nvPr>
            <p:ph type="body" orient="vert" sz="quarter" idx="24" hasCustomPrompt="1"/>
          </p:nvPr>
        </p:nvSpPr>
        <p:spPr>
          <a:xfrm>
            <a:off x="592784" y="1988343"/>
            <a:ext cx="2265633" cy="2809013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400" b="0" i="0" cap="none" baseline="0">
                <a:solidFill>
                  <a:schemeClr val="bg1"/>
                </a:solidFill>
                <a:latin typeface="Century Gothic Regular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9A8A1AB2-C35B-8B42-AD07-B4E19505C1DB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11FB7E2B-9DB7-FD43-9901-C49DB8003CC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800" b="1" i="1" kern="1200" cap="all" baseline="0" dirty="0">
                <a:solidFill>
                  <a:srgbClr val="371450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84381100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ro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2020</a:t>
            </a: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5A25E883-E79C-324D-A90A-1C2D7B9BAF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D9939E1-7C0D-274B-92B5-BFD6082B62B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8504" y="1261478"/>
            <a:ext cx="8480365" cy="4057654"/>
          </a:xfrm>
        </p:spPr>
        <p:txBody>
          <a:bodyPr>
            <a:normAutofit/>
          </a:bodyPr>
          <a:lstStyle>
            <a:lvl1pPr marL="279450" indent="-279450">
              <a:buSzPct val="14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EB39C8D-5112-E942-A41D-536F7CF9EE95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80BDF660-8E17-2B42-B83B-A1FA67EF0D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800" b="1" i="1" kern="1200" cap="all" baseline="0" dirty="0">
                <a:solidFill>
                  <a:srgbClr val="371450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5080928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 ro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C619A4-6EEF-AB40-AB36-4F7C420F76B8}"/>
              </a:ext>
            </a:extLst>
          </p:cNvPr>
          <p:cNvSpPr/>
          <p:nvPr userDrawn="1"/>
        </p:nvSpPr>
        <p:spPr>
          <a:xfrm>
            <a:off x="684964" y="1979548"/>
            <a:ext cx="7774071" cy="2578485"/>
          </a:xfrm>
          <a:prstGeom prst="rect">
            <a:avLst/>
          </a:prstGeom>
          <a:noFill/>
          <a:ln w="9525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7" name="Espace réservé du graphique 2">
            <a:extLst>
              <a:ext uri="{FF2B5EF4-FFF2-40B4-BE49-F238E27FC236}">
                <a16:creationId xmlns:a16="http://schemas.microsoft.com/office/drawing/2014/main" id="{38A64D18-176A-C244-9F30-9A759EDF57C2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1005617" y="1530998"/>
            <a:ext cx="7135812" cy="3230562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22">
            <a:extLst>
              <a:ext uri="{FF2B5EF4-FFF2-40B4-BE49-F238E27FC236}">
                <a16:creationId xmlns:a16="http://schemas.microsoft.com/office/drawing/2014/main" id="{F5013CF6-428E-7741-8D1A-0C596FDE10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A8B9346-5414-6948-9980-22D9DB9E1380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D7A5BE52-58E6-0441-BBBB-2969995285C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800" b="1" i="1" kern="1200" cap="all" baseline="0" dirty="0">
                <a:solidFill>
                  <a:srgbClr val="371450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1802045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/Texte ro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2020</a:t>
            </a:r>
          </a:p>
        </p:txBody>
      </p:sp>
      <p:sp>
        <p:nvSpPr>
          <p:cNvPr id="8" name="Slide Number Placeholder 22">
            <a:extLst>
              <a:ext uri="{FF2B5EF4-FFF2-40B4-BE49-F238E27FC236}">
                <a16:creationId xmlns:a16="http://schemas.microsoft.com/office/drawing/2014/main" id="{BB657A5E-6C36-E147-A5E4-A4411E5CA5F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02E17AD-B5D7-FB47-932E-19B993C819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89365" y="1261478"/>
            <a:ext cx="4039504" cy="4057654"/>
          </a:xfrm>
        </p:spPr>
        <p:txBody>
          <a:bodyPr>
            <a:normAutofit/>
          </a:bodyPr>
          <a:lstStyle>
            <a:lvl1pPr marL="279450" indent="-279450">
              <a:buSzPct val="14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A1C299F-3985-E24D-B3AC-0686C114F98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8505" y="1261478"/>
            <a:ext cx="4039504" cy="4057654"/>
          </a:xfrm>
        </p:spPr>
        <p:txBody>
          <a:bodyPr>
            <a:normAutofit/>
          </a:bodyPr>
          <a:lstStyle>
            <a:lvl1pPr marL="279450" indent="-279450">
              <a:buSzPct val="14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49E9594-78DF-5647-9956-7BE6C4B8B1A7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7C238BBE-A8F6-8A46-915F-09AB546BC03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800" b="1" i="1" kern="1200" cap="all" baseline="0" dirty="0">
                <a:solidFill>
                  <a:srgbClr val="371450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3435882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Texte ro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0F8E42-8E09-834E-9502-9784F62CDCCA}"/>
              </a:ext>
            </a:extLst>
          </p:cNvPr>
          <p:cNvSpPr/>
          <p:nvPr userDrawn="1"/>
        </p:nvSpPr>
        <p:spPr>
          <a:xfrm>
            <a:off x="558799" y="1557679"/>
            <a:ext cx="3421340" cy="342134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FBD0D11-33B1-7A4A-A6E0-9484A90DADC2}"/>
              </a:ext>
            </a:extLst>
          </p:cNvPr>
          <p:cNvCxnSpPr>
            <a:cxnSpLocks/>
          </p:cNvCxnSpPr>
          <p:nvPr userDrawn="1"/>
        </p:nvCxnSpPr>
        <p:spPr>
          <a:xfrm>
            <a:off x="570012" y="5253019"/>
            <a:ext cx="1338042" cy="1183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AC76B3E-1A3C-6449-8580-7BBA0A2676A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7910" y="1656787"/>
            <a:ext cx="3223117" cy="3223117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14" name="Slide Number Placeholder 22">
            <a:extLst>
              <a:ext uri="{FF2B5EF4-FFF2-40B4-BE49-F238E27FC236}">
                <a16:creationId xmlns:a16="http://schemas.microsoft.com/office/drawing/2014/main" id="{F2CE588D-E18D-484E-BFE2-4529E26F40E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9B7200-E87B-E74B-9B10-CA9BDDA61DE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flipH="1">
            <a:off x="2551967" y="1656787"/>
            <a:ext cx="1329060" cy="1292695"/>
          </a:xfrm>
          <a:custGeom>
            <a:avLst/>
            <a:gdLst>
              <a:gd name="connsiteX0" fmla="*/ 384933 w 1329060"/>
              <a:gd name="connsiteY0" fmla="*/ 348125 h 1292695"/>
              <a:gd name="connsiteX1" fmla="*/ 542051 w 1329060"/>
              <a:gd name="connsiteY1" fmla="*/ 348125 h 1292695"/>
              <a:gd name="connsiteX2" fmla="*/ 1329060 w 1329060"/>
              <a:gd name="connsiteY2" fmla="*/ 1135134 h 1292695"/>
              <a:gd name="connsiteX3" fmla="*/ 1171144 w 1329060"/>
              <a:gd name="connsiteY3" fmla="*/ 1292695 h 1292695"/>
              <a:gd name="connsiteX4" fmla="*/ 384933 w 1329060"/>
              <a:gd name="connsiteY4" fmla="*/ 505332 h 1292695"/>
              <a:gd name="connsiteX5" fmla="*/ 202293 w 1329060"/>
              <a:gd name="connsiteY5" fmla="*/ 348125 h 1292695"/>
              <a:gd name="connsiteX6" fmla="*/ 359500 w 1329060"/>
              <a:gd name="connsiteY6" fmla="*/ 348125 h 1292695"/>
              <a:gd name="connsiteX7" fmla="*/ 359500 w 1329060"/>
              <a:gd name="connsiteY7" fmla="*/ 505332 h 1292695"/>
              <a:gd name="connsiteX8" fmla="*/ 0 w 1329060"/>
              <a:gd name="connsiteY8" fmla="*/ 865156 h 1292695"/>
              <a:gd name="connsiteX9" fmla="*/ 0 w 1329060"/>
              <a:gd name="connsiteY9" fmla="*/ 550327 h 1292695"/>
              <a:gd name="connsiteX10" fmla="*/ 830271 w 1329060"/>
              <a:gd name="connsiteY10" fmla="*/ 0 h 1292695"/>
              <a:gd name="connsiteX11" fmla="*/ 865332 w 1329060"/>
              <a:gd name="connsiteY11" fmla="*/ 0 h 1292695"/>
              <a:gd name="connsiteX12" fmla="*/ 542051 w 1329060"/>
              <a:gd name="connsiteY12" fmla="*/ 323135 h 1292695"/>
              <a:gd name="connsiteX13" fmla="*/ 507136 w 1329060"/>
              <a:gd name="connsiteY13" fmla="*/ 323135 h 1292695"/>
              <a:gd name="connsiteX14" fmla="*/ 759950 w 1329060"/>
              <a:gd name="connsiteY14" fmla="*/ 0 h 1292695"/>
              <a:gd name="connsiteX15" fmla="*/ 795496 w 1329060"/>
              <a:gd name="connsiteY15" fmla="*/ 0 h 1292695"/>
              <a:gd name="connsiteX16" fmla="*/ 472221 w 1329060"/>
              <a:gd name="connsiteY16" fmla="*/ 323135 h 1292695"/>
              <a:gd name="connsiteX17" fmla="*/ 436508 w 1329060"/>
              <a:gd name="connsiteY17" fmla="*/ 323135 h 1292695"/>
              <a:gd name="connsiteX18" fmla="*/ 690965 w 1329060"/>
              <a:gd name="connsiteY18" fmla="*/ 0 h 1292695"/>
              <a:gd name="connsiteX19" fmla="*/ 724916 w 1329060"/>
              <a:gd name="connsiteY19" fmla="*/ 0 h 1292695"/>
              <a:gd name="connsiteX20" fmla="*/ 401948 w 1329060"/>
              <a:gd name="connsiteY20" fmla="*/ 323135 h 1292695"/>
              <a:gd name="connsiteX21" fmla="*/ 384933 w 1329060"/>
              <a:gd name="connsiteY21" fmla="*/ 323135 h 1292695"/>
              <a:gd name="connsiteX22" fmla="*/ 384933 w 1329060"/>
              <a:gd name="connsiteY22" fmla="*/ 306032 h 1292695"/>
              <a:gd name="connsiteX23" fmla="*/ 620109 w 1329060"/>
              <a:gd name="connsiteY23" fmla="*/ 0 h 1292695"/>
              <a:gd name="connsiteX24" fmla="*/ 655793 w 1329060"/>
              <a:gd name="connsiteY24" fmla="*/ 0 h 1292695"/>
              <a:gd name="connsiteX25" fmla="*/ 384933 w 1329060"/>
              <a:gd name="connsiteY25" fmla="*/ 271117 h 1292695"/>
              <a:gd name="connsiteX26" fmla="*/ 384933 w 1329060"/>
              <a:gd name="connsiteY26" fmla="*/ 235404 h 1292695"/>
              <a:gd name="connsiteX27" fmla="*/ 550619 w 1329060"/>
              <a:gd name="connsiteY27" fmla="*/ 0 h 1292695"/>
              <a:gd name="connsiteX28" fmla="*/ 585422 w 1329060"/>
              <a:gd name="connsiteY28" fmla="*/ 0 h 1292695"/>
              <a:gd name="connsiteX29" fmla="*/ 384933 w 1329060"/>
              <a:gd name="connsiteY29" fmla="*/ 200489 h 1292695"/>
              <a:gd name="connsiteX30" fmla="*/ 384933 w 1329060"/>
              <a:gd name="connsiteY30" fmla="*/ 165928 h 1292695"/>
              <a:gd name="connsiteX31" fmla="*/ 0 w 1329060"/>
              <a:gd name="connsiteY31" fmla="*/ 0 h 1292695"/>
              <a:gd name="connsiteX32" fmla="*/ 193721 w 1329060"/>
              <a:gd name="connsiteY32" fmla="*/ 0 h 1292695"/>
              <a:gd name="connsiteX33" fmla="*/ 359500 w 1329060"/>
              <a:gd name="connsiteY33" fmla="*/ 165928 h 1292695"/>
              <a:gd name="connsiteX34" fmla="*/ 359500 w 1329060"/>
              <a:gd name="connsiteY34" fmla="*/ 323135 h 1292695"/>
              <a:gd name="connsiteX35" fmla="*/ 202293 w 1329060"/>
              <a:gd name="connsiteY35" fmla="*/ 323135 h 1292695"/>
              <a:gd name="connsiteX36" fmla="*/ 0 w 1329060"/>
              <a:gd name="connsiteY36" fmla="*/ 121024 h 129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29060" h="1292695">
                <a:moveTo>
                  <a:pt x="384933" y="348125"/>
                </a:moveTo>
                <a:lnTo>
                  <a:pt x="542051" y="348125"/>
                </a:lnTo>
                <a:lnTo>
                  <a:pt x="1329060" y="1135134"/>
                </a:lnTo>
                <a:lnTo>
                  <a:pt x="1171144" y="1292695"/>
                </a:lnTo>
                <a:lnTo>
                  <a:pt x="384933" y="505332"/>
                </a:lnTo>
                <a:close/>
                <a:moveTo>
                  <a:pt x="202293" y="348125"/>
                </a:moveTo>
                <a:lnTo>
                  <a:pt x="359500" y="348125"/>
                </a:lnTo>
                <a:lnTo>
                  <a:pt x="359500" y="505332"/>
                </a:lnTo>
                <a:lnTo>
                  <a:pt x="0" y="865156"/>
                </a:lnTo>
                <a:lnTo>
                  <a:pt x="0" y="550327"/>
                </a:lnTo>
                <a:close/>
                <a:moveTo>
                  <a:pt x="830271" y="0"/>
                </a:moveTo>
                <a:lnTo>
                  <a:pt x="865332" y="0"/>
                </a:lnTo>
                <a:lnTo>
                  <a:pt x="542051" y="323135"/>
                </a:lnTo>
                <a:lnTo>
                  <a:pt x="507136" y="323135"/>
                </a:lnTo>
                <a:close/>
                <a:moveTo>
                  <a:pt x="759950" y="0"/>
                </a:moveTo>
                <a:lnTo>
                  <a:pt x="795496" y="0"/>
                </a:lnTo>
                <a:lnTo>
                  <a:pt x="472221" y="323135"/>
                </a:lnTo>
                <a:lnTo>
                  <a:pt x="436508" y="323135"/>
                </a:lnTo>
                <a:close/>
                <a:moveTo>
                  <a:pt x="690965" y="0"/>
                </a:moveTo>
                <a:lnTo>
                  <a:pt x="724916" y="0"/>
                </a:lnTo>
                <a:lnTo>
                  <a:pt x="401948" y="323135"/>
                </a:lnTo>
                <a:lnTo>
                  <a:pt x="384933" y="323135"/>
                </a:lnTo>
                <a:lnTo>
                  <a:pt x="384933" y="306032"/>
                </a:lnTo>
                <a:close/>
                <a:moveTo>
                  <a:pt x="620109" y="0"/>
                </a:moveTo>
                <a:lnTo>
                  <a:pt x="655793" y="0"/>
                </a:lnTo>
                <a:lnTo>
                  <a:pt x="384933" y="271117"/>
                </a:lnTo>
                <a:lnTo>
                  <a:pt x="384933" y="235404"/>
                </a:lnTo>
                <a:close/>
                <a:moveTo>
                  <a:pt x="550619" y="0"/>
                </a:moveTo>
                <a:lnTo>
                  <a:pt x="585422" y="0"/>
                </a:lnTo>
                <a:lnTo>
                  <a:pt x="384933" y="200489"/>
                </a:lnTo>
                <a:lnTo>
                  <a:pt x="384933" y="165928"/>
                </a:lnTo>
                <a:close/>
                <a:moveTo>
                  <a:pt x="0" y="0"/>
                </a:moveTo>
                <a:lnTo>
                  <a:pt x="193721" y="0"/>
                </a:lnTo>
                <a:lnTo>
                  <a:pt x="359500" y="165928"/>
                </a:lnTo>
                <a:lnTo>
                  <a:pt x="359500" y="323135"/>
                </a:lnTo>
                <a:lnTo>
                  <a:pt x="202293" y="323135"/>
                </a:lnTo>
                <a:lnTo>
                  <a:pt x="0" y="12102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 defTabSz="457200">
              <a:lnSpc>
                <a:spcPct val="100000"/>
              </a:lnSpc>
              <a:defRPr sz="1800" cap="none" spc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fr-FR"/>
              <a:t>   </a:t>
            </a:r>
            <a:endParaRPr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6E5078E-E19B-7A4B-B85D-9B0CC7D9654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54798" y="1490078"/>
            <a:ext cx="4360274" cy="3602622"/>
          </a:xfrm>
        </p:spPr>
        <p:txBody>
          <a:bodyPr>
            <a:normAutofit/>
          </a:bodyPr>
          <a:lstStyle>
            <a:lvl1pPr marL="279450" indent="-279450">
              <a:buSzPct val="14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5EB1EC8F-D597-EB46-9CED-6A91C9A77D8E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34A02B4B-1A16-0E4F-A524-E7405899FFC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800" b="1" i="1" kern="1200" cap="all" baseline="0" dirty="0">
                <a:solidFill>
                  <a:srgbClr val="371450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2682424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/Image 2 ro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2020</a:t>
            </a:r>
          </a:p>
        </p:txBody>
      </p:sp>
      <p:sp>
        <p:nvSpPr>
          <p:cNvPr id="15" name="Espace réservé pour une image  11">
            <a:extLst>
              <a:ext uri="{FF2B5EF4-FFF2-40B4-BE49-F238E27FC236}">
                <a16:creationId xmlns:a16="http://schemas.microsoft.com/office/drawing/2014/main" id="{38595F0F-61C2-7F44-BD12-CBC1360A189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61642" y="0"/>
            <a:ext cx="2776861" cy="5715000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8C5D9930-850D-D54E-B6D6-A20DD877DD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3AE69A7-FE29-CF42-9F2C-BED35E28FDA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1484" y="1490078"/>
            <a:ext cx="5482915" cy="3602622"/>
          </a:xfrm>
        </p:spPr>
        <p:txBody>
          <a:bodyPr>
            <a:normAutofit/>
          </a:bodyPr>
          <a:lstStyle>
            <a:lvl1pPr marL="279450" indent="-279450">
              <a:buSzPct val="14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bg1"/>
                </a:solidFill>
              </a:defRPr>
            </a:lvl2pPr>
            <a:lvl3pPr>
              <a:defRPr sz="1300">
                <a:solidFill>
                  <a:schemeClr val="bg1"/>
                </a:solidFill>
              </a:defRPr>
            </a:lvl3pPr>
            <a:lvl4pPr>
              <a:defRPr sz="1300">
                <a:solidFill>
                  <a:schemeClr val="bg1"/>
                </a:solidFill>
              </a:defRPr>
            </a:lvl4pPr>
            <a:lvl5pPr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5946AB60-CBD6-9545-9F55-E4535B6E18D2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0B2704E3-D16F-8949-A584-DBF0164ED5F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lang="fr-FR" sz="3800" b="1" i="1" kern="1200" cap="all" baseline="0" dirty="0">
                <a:solidFill>
                  <a:srgbClr val="371450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7236268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bleu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C725B011-0FD9-3546-888D-9BA1296514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3333600" y="-54000"/>
            <a:ext cx="5824800" cy="5824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6F2009-D9DF-0541-B914-5035F7A21F44}"/>
              </a:ext>
            </a:extLst>
          </p:cNvPr>
          <p:cNvSpPr/>
          <p:nvPr userDrawn="1"/>
        </p:nvSpPr>
        <p:spPr>
          <a:xfrm>
            <a:off x="923789" y="1352035"/>
            <a:ext cx="7590858" cy="3829565"/>
          </a:xfrm>
          <a:prstGeom prst="rect">
            <a:avLst/>
          </a:prstGeom>
          <a:noFill/>
          <a:ln w="3175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5B97CC-36F0-4440-B9A5-4A945A628B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8549" y="1217574"/>
            <a:ext cx="2268907" cy="34552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spc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part 2 title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73CEA621-EC87-4343-BD9A-FD762EC2BA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61600" y="1217574"/>
            <a:ext cx="2268906" cy="34552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spc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part 3 title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DBEC381C-86A9-7E49-A462-1854D4D6C1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0410" y="1217574"/>
            <a:ext cx="2265633" cy="34552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spc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part 1 title</a:t>
            </a:r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2020</a:t>
            </a:r>
          </a:p>
        </p:txBody>
      </p:sp>
      <p:sp>
        <p:nvSpPr>
          <p:cNvPr id="38" name="Slide Number Placeholder 22">
            <a:extLst>
              <a:ext uri="{FF2B5EF4-FFF2-40B4-BE49-F238E27FC236}">
                <a16:creationId xmlns:a16="http://schemas.microsoft.com/office/drawing/2014/main" id="{052CD8BE-62B2-EE4C-ACCE-6A8BDEB045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" name="Vertical Text Placeholder 2">
            <a:extLst>
              <a:ext uri="{FF2B5EF4-FFF2-40B4-BE49-F238E27FC236}">
                <a16:creationId xmlns:a16="http://schemas.microsoft.com/office/drawing/2014/main" id="{EBA3B7D4-8E03-DE4E-A9BA-0718BD09EA7E}"/>
              </a:ext>
            </a:extLst>
          </p:cNvPr>
          <p:cNvSpPr>
            <a:spLocks noGrp="1"/>
          </p:cNvSpPr>
          <p:nvPr>
            <p:ph type="body" orient="vert" sz="quarter" idx="22" hasCustomPrompt="1"/>
          </p:nvPr>
        </p:nvSpPr>
        <p:spPr>
          <a:xfrm>
            <a:off x="3557440" y="1988343"/>
            <a:ext cx="2265633" cy="2809013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4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4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" name="Vertical Text Placeholder 2">
            <a:extLst>
              <a:ext uri="{FF2B5EF4-FFF2-40B4-BE49-F238E27FC236}">
                <a16:creationId xmlns:a16="http://schemas.microsoft.com/office/drawing/2014/main" id="{DA3A67CE-9FC2-0041-B516-FCBBA884D98E}"/>
              </a:ext>
            </a:extLst>
          </p:cNvPr>
          <p:cNvSpPr>
            <a:spLocks noGrp="1"/>
          </p:cNvSpPr>
          <p:nvPr>
            <p:ph type="body" orient="vert" sz="quarter" idx="23" hasCustomPrompt="1"/>
          </p:nvPr>
        </p:nvSpPr>
        <p:spPr>
          <a:xfrm>
            <a:off x="6515178" y="1988343"/>
            <a:ext cx="2265633" cy="2809013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4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4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" name="Vertical Text Placeholder 2">
            <a:extLst>
              <a:ext uri="{FF2B5EF4-FFF2-40B4-BE49-F238E27FC236}">
                <a16:creationId xmlns:a16="http://schemas.microsoft.com/office/drawing/2014/main" id="{9D4CC46D-E76A-F245-97C1-6888A9445216}"/>
              </a:ext>
            </a:extLst>
          </p:cNvPr>
          <p:cNvSpPr>
            <a:spLocks noGrp="1"/>
          </p:cNvSpPr>
          <p:nvPr>
            <p:ph type="body" orient="vert" sz="quarter" idx="24" hasCustomPrompt="1"/>
          </p:nvPr>
        </p:nvSpPr>
        <p:spPr>
          <a:xfrm>
            <a:off x="592784" y="1988343"/>
            <a:ext cx="2265633" cy="2809013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4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4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24B7B5E-9B8C-7947-AB59-0C5F49767983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0D1DC9BE-6E88-414D-89A8-4411C63C93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sz="3800" b="1" i="1" baseline="0">
                <a:solidFill>
                  <a:schemeClr val="bg1"/>
                </a:solidFill>
                <a:latin typeface="Franklin Gothic Heavy Italic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144470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bleu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2020</a:t>
            </a: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EA849F9F-2379-C94C-9531-C18AD598D1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EB2BC04-7F29-1044-996B-B8AF964740B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8504" y="1261478"/>
            <a:ext cx="8480365" cy="4057654"/>
          </a:xfrm>
        </p:spPr>
        <p:txBody>
          <a:bodyPr>
            <a:normAutofit/>
          </a:bodyPr>
          <a:lstStyle>
            <a:lvl1pPr>
              <a:buSzPct val="140000"/>
              <a:defRPr sz="16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accent2"/>
                </a:solidFill>
              </a:defRPr>
            </a:lvl2pPr>
            <a:lvl3pPr>
              <a:defRPr sz="1300">
                <a:solidFill>
                  <a:schemeClr val="accent2"/>
                </a:solidFill>
              </a:defRPr>
            </a:lvl3pPr>
            <a:lvl4pPr>
              <a:defRPr sz="1300">
                <a:solidFill>
                  <a:schemeClr val="accent2"/>
                </a:solidFill>
              </a:defRPr>
            </a:lvl4pPr>
            <a:lvl5pPr>
              <a:defRPr sz="13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711CB8F-6E36-8944-AC70-6F9ADDAE1A94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9756991C-B38D-AA4C-92AB-A2D8FD45328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sz="3800" b="1" i="1" baseline="0">
                <a:solidFill>
                  <a:schemeClr val="bg1"/>
                </a:solidFill>
                <a:latin typeface="Franklin Gothic Heavy Italic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8130143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 bleu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0CE289-B92D-664C-B934-488260E9145A}"/>
              </a:ext>
            </a:extLst>
          </p:cNvPr>
          <p:cNvSpPr/>
          <p:nvPr userDrawn="1"/>
        </p:nvSpPr>
        <p:spPr>
          <a:xfrm>
            <a:off x="684964" y="1979548"/>
            <a:ext cx="7774071" cy="2578485"/>
          </a:xfrm>
          <a:prstGeom prst="rect">
            <a:avLst/>
          </a:prstGeom>
          <a:noFill/>
          <a:ln w="9525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9" name="Espace réservé du graphique 2">
            <a:extLst>
              <a:ext uri="{FF2B5EF4-FFF2-40B4-BE49-F238E27FC236}">
                <a16:creationId xmlns:a16="http://schemas.microsoft.com/office/drawing/2014/main" id="{0D646D54-5C66-1844-939F-D4240829ACD3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1005617" y="1239078"/>
            <a:ext cx="7135812" cy="3781810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22">
            <a:extLst>
              <a:ext uri="{FF2B5EF4-FFF2-40B4-BE49-F238E27FC236}">
                <a16:creationId xmlns:a16="http://schemas.microsoft.com/office/drawing/2014/main" id="{BE5913E1-688A-364E-804D-172BD1DA7E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23EB70A1-65F7-7840-ADF4-97A3BFF7D8D6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9B5013CE-40EB-8A46-AA90-087530A31EF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sz="3800" b="1" i="1" baseline="0">
                <a:solidFill>
                  <a:schemeClr val="bg1"/>
                </a:solidFill>
                <a:latin typeface="Franklin Gothic Heavy Italic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38916184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/Texte bleu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2020</a:t>
            </a:r>
          </a:p>
        </p:txBody>
      </p:sp>
      <p:sp>
        <p:nvSpPr>
          <p:cNvPr id="8" name="Slide Number Placeholder 22">
            <a:extLst>
              <a:ext uri="{FF2B5EF4-FFF2-40B4-BE49-F238E27FC236}">
                <a16:creationId xmlns:a16="http://schemas.microsoft.com/office/drawing/2014/main" id="{C3F305D2-59B1-494A-8F50-3B2C7E1C1F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2EC432B-EEAA-E14E-83F4-856EFA598F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89365" y="1261478"/>
            <a:ext cx="4039504" cy="4057654"/>
          </a:xfrm>
        </p:spPr>
        <p:txBody>
          <a:bodyPr>
            <a:normAutofit/>
          </a:bodyPr>
          <a:lstStyle>
            <a:lvl1pPr>
              <a:buSzPct val="140000"/>
              <a:defRPr sz="16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accent2"/>
                </a:solidFill>
              </a:defRPr>
            </a:lvl2pPr>
            <a:lvl3pPr>
              <a:defRPr sz="1300">
                <a:solidFill>
                  <a:schemeClr val="accent2"/>
                </a:solidFill>
              </a:defRPr>
            </a:lvl3pPr>
            <a:lvl4pPr>
              <a:defRPr sz="1300">
                <a:solidFill>
                  <a:schemeClr val="accent2"/>
                </a:solidFill>
              </a:defRPr>
            </a:lvl4pPr>
            <a:lvl5pPr>
              <a:defRPr sz="13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769D8B2-90BE-7E45-B4F5-B644410DABC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8505" y="1261478"/>
            <a:ext cx="4039504" cy="4057654"/>
          </a:xfrm>
        </p:spPr>
        <p:txBody>
          <a:bodyPr>
            <a:normAutofit/>
          </a:bodyPr>
          <a:lstStyle>
            <a:lvl1pPr>
              <a:buSzPct val="140000"/>
              <a:defRPr sz="16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accent2"/>
                </a:solidFill>
              </a:defRPr>
            </a:lvl2pPr>
            <a:lvl3pPr>
              <a:defRPr sz="1300">
                <a:solidFill>
                  <a:schemeClr val="accent2"/>
                </a:solidFill>
              </a:defRPr>
            </a:lvl3pPr>
            <a:lvl4pPr>
              <a:defRPr sz="1300">
                <a:solidFill>
                  <a:schemeClr val="accent2"/>
                </a:solidFill>
              </a:defRPr>
            </a:lvl4pPr>
            <a:lvl5pPr>
              <a:defRPr sz="13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76BE762-D955-EF4B-9FF0-971419C6F547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C8067D6C-15B9-E943-8CCA-F51652C959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sz="3800" b="1" i="1" baseline="0">
                <a:solidFill>
                  <a:schemeClr val="bg1"/>
                </a:solidFill>
                <a:latin typeface="Franklin Gothic Heavy Italic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89489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liverab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6ACDBCF3-DD86-514B-99FE-CAA44A4271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3333600" y="-54000"/>
            <a:ext cx="5824800" cy="5824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6F2009-D9DF-0541-B914-5035F7A21F44}"/>
              </a:ext>
            </a:extLst>
          </p:cNvPr>
          <p:cNvSpPr/>
          <p:nvPr userDrawn="1"/>
        </p:nvSpPr>
        <p:spPr>
          <a:xfrm>
            <a:off x="542789" y="4394143"/>
            <a:ext cx="8363086" cy="1032111"/>
          </a:xfrm>
          <a:prstGeom prst="rect">
            <a:avLst/>
          </a:prstGeom>
          <a:noFill/>
          <a:ln w="31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28" name="Vertical Text Placeholder 2">
            <a:extLst>
              <a:ext uri="{FF2B5EF4-FFF2-40B4-BE49-F238E27FC236}">
                <a16:creationId xmlns:a16="http://schemas.microsoft.com/office/drawing/2014/main" id="{A6A6F3B7-0988-704D-9DF9-69F9F543E463}"/>
              </a:ext>
            </a:extLst>
          </p:cNvPr>
          <p:cNvSpPr>
            <a:spLocks noGrp="1"/>
          </p:cNvSpPr>
          <p:nvPr>
            <p:ph type="body" orient="vert" sz="quarter" idx="24" hasCustomPrompt="1"/>
          </p:nvPr>
        </p:nvSpPr>
        <p:spPr>
          <a:xfrm>
            <a:off x="2429526" y="2295134"/>
            <a:ext cx="3114349" cy="952500"/>
          </a:xfrm>
        </p:spPr>
        <p:txBody>
          <a:bodyPr vert="horz">
            <a:noAutofit/>
          </a:bodyPr>
          <a:lstStyle>
            <a:lvl1pPr marL="0" indent="0">
              <a:buSzPct val="140000"/>
              <a:buFontTx/>
              <a:buNone/>
              <a:defRPr sz="12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200">
                <a:solidFill>
                  <a:schemeClr val="accent2"/>
                </a:solidFill>
              </a:defRPr>
            </a:lvl2pPr>
            <a:lvl3pPr>
              <a:defRPr sz="12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27104B91-A429-8F4B-ABC6-3BBD10F8D3D6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22" name="Slide Number Placeholder 22">
            <a:extLst>
              <a:ext uri="{FF2B5EF4-FFF2-40B4-BE49-F238E27FC236}">
                <a16:creationId xmlns:a16="http://schemas.microsoft.com/office/drawing/2014/main" id="{3E12A773-8338-9648-8212-7069894E57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108819A-2F38-4C1A-B2E6-02F8E0DF429F}"/>
              </a:ext>
            </a:extLst>
          </p:cNvPr>
          <p:cNvSpPr txBox="1"/>
          <p:nvPr userDrawn="1"/>
        </p:nvSpPr>
        <p:spPr>
          <a:xfrm>
            <a:off x="300542" y="180000"/>
            <a:ext cx="4809774" cy="443259"/>
          </a:xfrm>
          <a:prstGeom prst="rect">
            <a:avLst/>
          </a:prstGeom>
        </p:spPr>
        <p:txBody>
          <a:bodyPr vert="horz" wrap="square" lIns="91440" tIns="45720" rIns="91440" bIns="46800" rtlCol="0" anchor="ctr">
            <a:spAutoFit/>
          </a:bodyPr>
          <a:lstStyle>
            <a:defPPr>
              <a:defRPr lang="en-US"/>
            </a:defPPr>
            <a:lvl1pPr lvl="0" indent="0" defTabSz="685800">
              <a:lnSpc>
                <a:spcPts val="3545"/>
              </a:lnSpc>
              <a:spcBef>
                <a:spcPts val="0"/>
              </a:spcBef>
              <a:buSzPct val="120000"/>
              <a:buFontTx/>
              <a:buNone/>
              <a:defRPr sz="3200" b="1" i="1" cap="all" baseline="0">
                <a:solidFill>
                  <a:schemeClr val="accent2"/>
                </a:solidFill>
                <a:latin typeface="Franklin Gothic Heavy Italic"/>
                <a:ea typeface="Century Gothic Bold"/>
                <a:cs typeface="Century Gothic Bold"/>
              </a:defRPr>
            </a:lvl1pPr>
            <a:lvl2pPr marL="280800" indent="-280800" defTabSz="685800">
              <a:lnSpc>
                <a:spcPct val="100000"/>
              </a:lnSpc>
              <a:spcBef>
                <a:spcPts val="0"/>
              </a:spcBef>
              <a:buSzPct val="45000"/>
              <a:buFont typeface="Arial"/>
              <a:buChar char=" 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 marL="648000" indent="-36000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 marL="12001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 marL="15430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en-US" noProof="0"/>
              <a:t>Deliverables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160210-CCA3-4656-A6F7-5657AD3EEEDF}"/>
              </a:ext>
            </a:extLst>
          </p:cNvPr>
          <p:cNvSpPr/>
          <p:nvPr userDrawn="1"/>
        </p:nvSpPr>
        <p:spPr bwMode="auto">
          <a:xfrm>
            <a:off x="618589" y="3471494"/>
            <a:ext cx="1735137" cy="730250"/>
          </a:xfrm>
          <a:prstGeom prst="rect">
            <a:avLst/>
          </a:prstGeom>
          <a:solidFill>
            <a:srgbClr val="3714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kern="1200" cap="all" baseline="0" noProof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Design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3ECC7F-A548-487C-A4B2-01DF071612C5}"/>
              </a:ext>
            </a:extLst>
          </p:cNvPr>
          <p:cNvSpPr/>
          <p:nvPr userDrawn="1"/>
        </p:nvSpPr>
        <p:spPr bwMode="auto">
          <a:xfrm>
            <a:off x="618589" y="2375054"/>
            <a:ext cx="1735137" cy="730799"/>
          </a:xfrm>
          <a:prstGeom prst="rect">
            <a:avLst/>
          </a:prstGeom>
          <a:solidFill>
            <a:srgbClr val="3714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kern="1200" cap="all" baseline="0" noProof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Understand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5A9F64-D2B0-42D3-96AC-40FB0A67A140}"/>
              </a:ext>
            </a:extLst>
          </p:cNvPr>
          <p:cNvSpPr/>
          <p:nvPr userDrawn="1"/>
        </p:nvSpPr>
        <p:spPr bwMode="auto">
          <a:xfrm>
            <a:off x="601283" y="4561427"/>
            <a:ext cx="1735200" cy="731573"/>
          </a:xfrm>
          <a:prstGeom prst="rect">
            <a:avLst/>
          </a:prstGeom>
          <a:solidFill>
            <a:srgbClr val="3714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kern="1200" cap="all" baseline="0" noProof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Implement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E5F2A0-9754-4441-BF46-CC3382D0E265}"/>
              </a:ext>
            </a:extLst>
          </p:cNvPr>
          <p:cNvSpPr/>
          <p:nvPr userDrawn="1"/>
        </p:nvSpPr>
        <p:spPr>
          <a:xfrm>
            <a:off x="542789" y="3320816"/>
            <a:ext cx="8363086" cy="1032110"/>
          </a:xfrm>
          <a:prstGeom prst="rect">
            <a:avLst/>
          </a:prstGeom>
          <a:noFill/>
          <a:ln w="31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9FA79C-E9E1-4187-9EC5-097FA6623B35}"/>
              </a:ext>
            </a:extLst>
          </p:cNvPr>
          <p:cNvSpPr/>
          <p:nvPr userDrawn="1"/>
        </p:nvSpPr>
        <p:spPr>
          <a:xfrm>
            <a:off x="542789" y="2245800"/>
            <a:ext cx="8363086" cy="1033656"/>
          </a:xfrm>
          <a:prstGeom prst="rect">
            <a:avLst/>
          </a:prstGeom>
          <a:noFill/>
          <a:ln w="31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24" name="Vertical Text Placeholder 2">
            <a:extLst>
              <a:ext uri="{FF2B5EF4-FFF2-40B4-BE49-F238E27FC236}">
                <a16:creationId xmlns:a16="http://schemas.microsoft.com/office/drawing/2014/main" id="{BFF5FA4F-1418-4AEF-81C1-2EBF2627B8CC}"/>
              </a:ext>
            </a:extLst>
          </p:cNvPr>
          <p:cNvSpPr>
            <a:spLocks noGrp="1"/>
          </p:cNvSpPr>
          <p:nvPr>
            <p:ph type="body" orient="vert" sz="quarter" idx="27" hasCustomPrompt="1"/>
          </p:nvPr>
        </p:nvSpPr>
        <p:spPr>
          <a:xfrm>
            <a:off x="5667700" y="2295134"/>
            <a:ext cx="3114350" cy="952500"/>
          </a:xfrm>
        </p:spPr>
        <p:txBody>
          <a:bodyPr vert="horz">
            <a:noAutofit/>
          </a:bodyPr>
          <a:lstStyle>
            <a:lvl1pPr marL="0" indent="0">
              <a:buSzPct val="140000"/>
              <a:buFontTx/>
              <a:buNone/>
              <a:defRPr sz="12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200">
                <a:solidFill>
                  <a:schemeClr val="accent2"/>
                </a:solidFill>
              </a:defRPr>
            </a:lvl2pPr>
            <a:lvl3pPr>
              <a:defRPr sz="12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Vertical Text Placeholder 2">
            <a:extLst>
              <a:ext uri="{FF2B5EF4-FFF2-40B4-BE49-F238E27FC236}">
                <a16:creationId xmlns:a16="http://schemas.microsoft.com/office/drawing/2014/main" id="{34634C9E-60C4-425F-9BDC-8A17C39EFFC6}"/>
              </a:ext>
            </a:extLst>
          </p:cNvPr>
          <p:cNvSpPr>
            <a:spLocks noGrp="1"/>
          </p:cNvSpPr>
          <p:nvPr>
            <p:ph type="body" orient="vert" sz="quarter" idx="28" hasCustomPrompt="1"/>
          </p:nvPr>
        </p:nvSpPr>
        <p:spPr>
          <a:xfrm>
            <a:off x="5668025" y="3360369"/>
            <a:ext cx="3114025" cy="952500"/>
          </a:xfrm>
        </p:spPr>
        <p:txBody>
          <a:bodyPr vert="horz">
            <a:noAutofit/>
          </a:bodyPr>
          <a:lstStyle>
            <a:lvl1pPr marL="0" indent="0">
              <a:buSzPct val="140000"/>
              <a:buFontTx/>
              <a:buNone/>
              <a:defRPr sz="12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200">
                <a:solidFill>
                  <a:schemeClr val="accent2"/>
                </a:solidFill>
              </a:defRPr>
            </a:lvl2pPr>
            <a:lvl3pPr>
              <a:defRPr sz="12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Vertical Text Placeholder 2">
            <a:extLst>
              <a:ext uri="{FF2B5EF4-FFF2-40B4-BE49-F238E27FC236}">
                <a16:creationId xmlns:a16="http://schemas.microsoft.com/office/drawing/2014/main" id="{E0BECF8E-BB03-45EB-B986-40A68C147B0B}"/>
              </a:ext>
            </a:extLst>
          </p:cNvPr>
          <p:cNvSpPr>
            <a:spLocks noGrp="1"/>
          </p:cNvSpPr>
          <p:nvPr>
            <p:ph type="body" orient="vert" sz="quarter" idx="29" hasCustomPrompt="1"/>
          </p:nvPr>
        </p:nvSpPr>
        <p:spPr>
          <a:xfrm>
            <a:off x="2429525" y="3360369"/>
            <a:ext cx="3114350" cy="952500"/>
          </a:xfrm>
        </p:spPr>
        <p:txBody>
          <a:bodyPr vert="horz">
            <a:noAutofit/>
          </a:bodyPr>
          <a:lstStyle>
            <a:lvl1pPr marL="0" indent="0">
              <a:buSzPct val="140000"/>
              <a:buFontTx/>
              <a:buNone/>
              <a:defRPr sz="12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200">
                <a:solidFill>
                  <a:schemeClr val="accent2"/>
                </a:solidFill>
              </a:defRPr>
            </a:lvl2pPr>
            <a:lvl3pPr>
              <a:defRPr sz="12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Vertical Text Placeholder 2">
            <a:extLst>
              <a:ext uri="{FF2B5EF4-FFF2-40B4-BE49-F238E27FC236}">
                <a16:creationId xmlns:a16="http://schemas.microsoft.com/office/drawing/2014/main" id="{88073E58-36CB-49BA-B658-4A00A796F570}"/>
              </a:ext>
            </a:extLst>
          </p:cNvPr>
          <p:cNvSpPr>
            <a:spLocks noGrp="1"/>
          </p:cNvSpPr>
          <p:nvPr>
            <p:ph type="body" orient="vert" sz="quarter" idx="30" hasCustomPrompt="1"/>
          </p:nvPr>
        </p:nvSpPr>
        <p:spPr>
          <a:xfrm>
            <a:off x="2429525" y="4450963"/>
            <a:ext cx="3114350" cy="952500"/>
          </a:xfrm>
        </p:spPr>
        <p:txBody>
          <a:bodyPr vert="horz">
            <a:noAutofit/>
          </a:bodyPr>
          <a:lstStyle>
            <a:lvl1pPr marL="0" indent="0">
              <a:buSzPct val="140000"/>
              <a:buFontTx/>
              <a:buNone/>
              <a:defRPr sz="12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200">
                <a:solidFill>
                  <a:schemeClr val="accent2"/>
                </a:solidFill>
              </a:defRPr>
            </a:lvl2pPr>
            <a:lvl3pPr>
              <a:defRPr sz="12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Vertical Text Placeholder 2">
            <a:extLst>
              <a:ext uri="{FF2B5EF4-FFF2-40B4-BE49-F238E27FC236}">
                <a16:creationId xmlns:a16="http://schemas.microsoft.com/office/drawing/2014/main" id="{01A6DE2D-73A4-4223-9F9D-7808B8010570}"/>
              </a:ext>
            </a:extLst>
          </p:cNvPr>
          <p:cNvSpPr>
            <a:spLocks noGrp="1"/>
          </p:cNvSpPr>
          <p:nvPr>
            <p:ph type="body" orient="vert" sz="quarter" idx="31" hasCustomPrompt="1"/>
          </p:nvPr>
        </p:nvSpPr>
        <p:spPr>
          <a:xfrm>
            <a:off x="5667700" y="4433183"/>
            <a:ext cx="3114350" cy="952500"/>
          </a:xfrm>
        </p:spPr>
        <p:txBody>
          <a:bodyPr vert="horz">
            <a:noAutofit/>
          </a:bodyPr>
          <a:lstStyle>
            <a:lvl1pPr marL="0" indent="0">
              <a:buSzPct val="140000"/>
              <a:buFontTx/>
              <a:buNone/>
              <a:defRPr sz="12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200">
                <a:solidFill>
                  <a:schemeClr val="accent2"/>
                </a:solidFill>
              </a:defRPr>
            </a:lvl2pPr>
            <a:lvl3pPr>
              <a:defRPr sz="12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Vertical Text Placeholder 2">
            <a:extLst>
              <a:ext uri="{FF2B5EF4-FFF2-40B4-BE49-F238E27FC236}">
                <a16:creationId xmlns:a16="http://schemas.microsoft.com/office/drawing/2014/main" id="{9DDADD5C-DBB1-434C-8CE6-633DEB865443}"/>
              </a:ext>
            </a:extLst>
          </p:cNvPr>
          <p:cNvSpPr>
            <a:spLocks noGrp="1"/>
          </p:cNvSpPr>
          <p:nvPr>
            <p:ph type="body" orient="vert" sz="quarter" idx="32" hasCustomPrompt="1"/>
          </p:nvPr>
        </p:nvSpPr>
        <p:spPr>
          <a:xfrm>
            <a:off x="2429526" y="1188024"/>
            <a:ext cx="3114349" cy="952500"/>
          </a:xfrm>
        </p:spPr>
        <p:txBody>
          <a:bodyPr vert="horz">
            <a:noAutofit/>
          </a:bodyPr>
          <a:lstStyle>
            <a:lvl1pPr marL="0" indent="0">
              <a:buSzPct val="140000"/>
              <a:buFontTx/>
              <a:buNone/>
              <a:defRPr sz="12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200">
                <a:solidFill>
                  <a:schemeClr val="accent2"/>
                </a:solidFill>
              </a:defRPr>
            </a:lvl2pPr>
            <a:lvl3pPr>
              <a:defRPr sz="12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9A058A-B088-4934-BC13-3873D29658E0}"/>
              </a:ext>
            </a:extLst>
          </p:cNvPr>
          <p:cNvSpPr/>
          <p:nvPr userDrawn="1"/>
        </p:nvSpPr>
        <p:spPr bwMode="auto">
          <a:xfrm>
            <a:off x="618589" y="1267944"/>
            <a:ext cx="1735137" cy="730799"/>
          </a:xfrm>
          <a:prstGeom prst="rect">
            <a:avLst/>
          </a:prstGeom>
          <a:solidFill>
            <a:srgbClr val="FFD6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en-US" sz="1500" cap="all" baseline="0" noProof="0">
                <a:solidFill>
                  <a:schemeClr val="tx1"/>
                </a:solidFill>
              </a:rPr>
              <a:t>INITIALIZE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4D9A10-2F4C-485D-95A0-6A42271E8B11}"/>
              </a:ext>
            </a:extLst>
          </p:cNvPr>
          <p:cNvSpPr/>
          <p:nvPr userDrawn="1"/>
        </p:nvSpPr>
        <p:spPr>
          <a:xfrm>
            <a:off x="542789" y="1108197"/>
            <a:ext cx="8363086" cy="1100192"/>
          </a:xfrm>
          <a:prstGeom prst="rect">
            <a:avLst/>
          </a:prstGeom>
          <a:noFill/>
          <a:ln w="31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35" name="Vertical Text Placeholder 2">
            <a:extLst>
              <a:ext uri="{FF2B5EF4-FFF2-40B4-BE49-F238E27FC236}">
                <a16:creationId xmlns:a16="http://schemas.microsoft.com/office/drawing/2014/main" id="{BFC2418E-F9B2-41AB-A6C7-6EBC7A3BB2EA}"/>
              </a:ext>
            </a:extLst>
          </p:cNvPr>
          <p:cNvSpPr>
            <a:spLocks noGrp="1"/>
          </p:cNvSpPr>
          <p:nvPr>
            <p:ph type="body" orient="vert" sz="quarter" idx="33" hasCustomPrompt="1"/>
          </p:nvPr>
        </p:nvSpPr>
        <p:spPr>
          <a:xfrm>
            <a:off x="5667700" y="1188024"/>
            <a:ext cx="3114350" cy="952500"/>
          </a:xfrm>
        </p:spPr>
        <p:txBody>
          <a:bodyPr vert="horz">
            <a:noAutofit/>
          </a:bodyPr>
          <a:lstStyle>
            <a:lvl1pPr marL="0" indent="0">
              <a:buSzPct val="140000"/>
              <a:buFontTx/>
              <a:buNone/>
              <a:defRPr sz="12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200">
                <a:solidFill>
                  <a:schemeClr val="accent2"/>
                </a:solidFill>
              </a:defRPr>
            </a:lvl2pPr>
            <a:lvl3pPr>
              <a:defRPr sz="12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7" name="Espace réservé du texte 2">
            <a:extLst>
              <a:ext uri="{FF2B5EF4-FFF2-40B4-BE49-F238E27FC236}">
                <a16:creationId xmlns:a16="http://schemas.microsoft.com/office/drawing/2014/main" id="{83C1FEBB-EF06-456C-971C-D06D984B528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668025" y="720818"/>
            <a:ext cx="2939624" cy="387379"/>
          </a:xfrm>
        </p:spPr>
        <p:txBody>
          <a:bodyPr anchor="ctr">
            <a:noAutofit/>
          </a:bodyPr>
          <a:lstStyle>
            <a:lvl1pPr marL="0" indent="0" algn="ctr">
              <a:lnSpc>
                <a:spcPts val="3545"/>
              </a:lnSpc>
              <a:buFontTx/>
              <a:buNone/>
              <a:defRPr lang="fr-FR" sz="1800" b="0" i="1" kern="1200" cap="all" baseline="0" dirty="0">
                <a:solidFill>
                  <a:srgbClr val="481F6B"/>
                </a:solidFill>
                <a:latin typeface="Franklin Gothic Heavy Italic"/>
                <a:ea typeface="Century Gothic Bold"/>
                <a:cs typeface="Century Gothic Bold"/>
              </a:defRPr>
            </a:lvl1pPr>
          </a:lstStyle>
          <a:p>
            <a:r>
              <a:rPr lang="fr-FR"/>
              <a:t>Customer </a:t>
            </a:r>
            <a:r>
              <a:rPr lang="fr-FR" err="1"/>
              <a:t>name</a:t>
            </a:r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58602EC-7667-42B2-9753-D4B87010EB5E}"/>
              </a:ext>
            </a:extLst>
          </p:cNvPr>
          <p:cNvSpPr txBox="1"/>
          <p:nvPr userDrawn="1"/>
        </p:nvSpPr>
        <p:spPr>
          <a:xfrm>
            <a:off x="2429525" y="720818"/>
            <a:ext cx="3114349" cy="387379"/>
          </a:xfrm>
          <a:prstGeom prst="rect">
            <a:avLst/>
          </a:prstGeom>
        </p:spPr>
        <p:txBody>
          <a:bodyPr vert="horz" lIns="91440" tIns="45720" rIns="91440" bIns="46800" rtlCol="0" anchor="ctr">
            <a:noAutofit/>
          </a:bodyPr>
          <a:lstStyle>
            <a:lvl1pPr indent="0" algn="ctr" defTabSz="685800">
              <a:lnSpc>
                <a:spcPts val="3545"/>
              </a:lnSpc>
              <a:spcBef>
                <a:spcPts val="0"/>
              </a:spcBef>
              <a:buSzPct val="120000"/>
              <a:buFontTx/>
              <a:buNone/>
              <a:defRPr b="0" i="1" cap="all" baseline="0">
                <a:solidFill>
                  <a:srgbClr val="481F6B"/>
                </a:solidFill>
                <a:latin typeface="Franklin Gothic Heavy Italic"/>
                <a:ea typeface="Century Gothic Bold"/>
                <a:cs typeface="Century Gothic Bold"/>
              </a:defRPr>
            </a:lvl1pPr>
            <a:lvl2pPr marL="280800" indent="-280800" defTabSz="685800">
              <a:lnSpc>
                <a:spcPct val="100000"/>
              </a:lnSpc>
              <a:spcBef>
                <a:spcPts val="0"/>
              </a:spcBef>
              <a:buSzPct val="45000"/>
              <a:buFont typeface="Arial"/>
              <a:buChar char=" 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 marL="648000" indent="-36000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 marL="12001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 marL="15430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fr-FR"/>
              <a:t>SQLI</a:t>
            </a:r>
          </a:p>
        </p:txBody>
      </p:sp>
    </p:spTree>
    <p:extLst>
      <p:ext uri="{BB962C8B-B14F-4D97-AF65-F5344CB8AC3E}">
        <p14:creationId xmlns:p14="http://schemas.microsoft.com/office/powerpoint/2010/main" val="22765054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/Image bleu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80348C-E78C-F342-98CD-FFE042AE44DB}"/>
              </a:ext>
            </a:extLst>
          </p:cNvPr>
          <p:cNvSpPr/>
          <p:nvPr userDrawn="1"/>
        </p:nvSpPr>
        <p:spPr>
          <a:xfrm>
            <a:off x="5093732" y="1557679"/>
            <a:ext cx="3421340" cy="3421340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0" name="Espace réservé pour une image  11">
            <a:extLst>
              <a:ext uri="{FF2B5EF4-FFF2-40B4-BE49-F238E27FC236}">
                <a16:creationId xmlns:a16="http://schemas.microsoft.com/office/drawing/2014/main" id="{CE93D80D-5D7A-5748-B5D8-E824C047A9D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192843" y="1656787"/>
            <a:ext cx="3223117" cy="3223117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ABF0658-3B9A-8147-9AE1-59000277C62D}"/>
              </a:ext>
            </a:extLst>
          </p:cNvPr>
          <p:cNvCxnSpPr>
            <a:cxnSpLocks/>
          </p:cNvCxnSpPr>
          <p:nvPr userDrawn="1"/>
        </p:nvCxnSpPr>
        <p:spPr>
          <a:xfrm>
            <a:off x="7177030" y="5253019"/>
            <a:ext cx="1338042" cy="1183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22">
            <a:extLst>
              <a:ext uri="{FF2B5EF4-FFF2-40B4-BE49-F238E27FC236}">
                <a16:creationId xmlns:a16="http://schemas.microsoft.com/office/drawing/2014/main" id="{1FEFC780-B7BC-2540-B783-2B53CE633D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FB0D2C4-F424-634C-A2C8-77FF10C950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92843" y="1656787"/>
            <a:ext cx="1329060" cy="1292695"/>
          </a:xfrm>
          <a:custGeom>
            <a:avLst/>
            <a:gdLst>
              <a:gd name="connsiteX0" fmla="*/ 384933 w 1329060"/>
              <a:gd name="connsiteY0" fmla="*/ 348125 h 1292695"/>
              <a:gd name="connsiteX1" fmla="*/ 542051 w 1329060"/>
              <a:gd name="connsiteY1" fmla="*/ 348125 h 1292695"/>
              <a:gd name="connsiteX2" fmla="*/ 1329060 w 1329060"/>
              <a:gd name="connsiteY2" fmla="*/ 1135134 h 1292695"/>
              <a:gd name="connsiteX3" fmla="*/ 1171144 w 1329060"/>
              <a:gd name="connsiteY3" fmla="*/ 1292695 h 1292695"/>
              <a:gd name="connsiteX4" fmla="*/ 384933 w 1329060"/>
              <a:gd name="connsiteY4" fmla="*/ 505332 h 1292695"/>
              <a:gd name="connsiteX5" fmla="*/ 202293 w 1329060"/>
              <a:gd name="connsiteY5" fmla="*/ 348125 h 1292695"/>
              <a:gd name="connsiteX6" fmla="*/ 359500 w 1329060"/>
              <a:gd name="connsiteY6" fmla="*/ 348125 h 1292695"/>
              <a:gd name="connsiteX7" fmla="*/ 359500 w 1329060"/>
              <a:gd name="connsiteY7" fmla="*/ 505332 h 1292695"/>
              <a:gd name="connsiteX8" fmla="*/ 0 w 1329060"/>
              <a:gd name="connsiteY8" fmla="*/ 865156 h 1292695"/>
              <a:gd name="connsiteX9" fmla="*/ 0 w 1329060"/>
              <a:gd name="connsiteY9" fmla="*/ 550327 h 1292695"/>
              <a:gd name="connsiteX10" fmla="*/ 830271 w 1329060"/>
              <a:gd name="connsiteY10" fmla="*/ 0 h 1292695"/>
              <a:gd name="connsiteX11" fmla="*/ 865332 w 1329060"/>
              <a:gd name="connsiteY11" fmla="*/ 0 h 1292695"/>
              <a:gd name="connsiteX12" fmla="*/ 542051 w 1329060"/>
              <a:gd name="connsiteY12" fmla="*/ 323135 h 1292695"/>
              <a:gd name="connsiteX13" fmla="*/ 507136 w 1329060"/>
              <a:gd name="connsiteY13" fmla="*/ 323135 h 1292695"/>
              <a:gd name="connsiteX14" fmla="*/ 759950 w 1329060"/>
              <a:gd name="connsiteY14" fmla="*/ 0 h 1292695"/>
              <a:gd name="connsiteX15" fmla="*/ 795496 w 1329060"/>
              <a:gd name="connsiteY15" fmla="*/ 0 h 1292695"/>
              <a:gd name="connsiteX16" fmla="*/ 472221 w 1329060"/>
              <a:gd name="connsiteY16" fmla="*/ 323135 h 1292695"/>
              <a:gd name="connsiteX17" fmla="*/ 436508 w 1329060"/>
              <a:gd name="connsiteY17" fmla="*/ 323135 h 1292695"/>
              <a:gd name="connsiteX18" fmla="*/ 690965 w 1329060"/>
              <a:gd name="connsiteY18" fmla="*/ 0 h 1292695"/>
              <a:gd name="connsiteX19" fmla="*/ 724916 w 1329060"/>
              <a:gd name="connsiteY19" fmla="*/ 0 h 1292695"/>
              <a:gd name="connsiteX20" fmla="*/ 401948 w 1329060"/>
              <a:gd name="connsiteY20" fmla="*/ 323135 h 1292695"/>
              <a:gd name="connsiteX21" fmla="*/ 384933 w 1329060"/>
              <a:gd name="connsiteY21" fmla="*/ 323135 h 1292695"/>
              <a:gd name="connsiteX22" fmla="*/ 384933 w 1329060"/>
              <a:gd name="connsiteY22" fmla="*/ 306032 h 1292695"/>
              <a:gd name="connsiteX23" fmla="*/ 620109 w 1329060"/>
              <a:gd name="connsiteY23" fmla="*/ 0 h 1292695"/>
              <a:gd name="connsiteX24" fmla="*/ 655793 w 1329060"/>
              <a:gd name="connsiteY24" fmla="*/ 0 h 1292695"/>
              <a:gd name="connsiteX25" fmla="*/ 384933 w 1329060"/>
              <a:gd name="connsiteY25" fmla="*/ 271117 h 1292695"/>
              <a:gd name="connsiteX26" fmla="*/ 384933 w 1329060"/>
              <a:gd name="connsiteY26" fmla="*/ 235404 h 1292695"/>
              <a:gd name="connsiteX27" fmla="*/ 550619 w 1329060"/>
              <a:gd name="connsiteY27" fmla="*/ 0 h 1292695"/>
              <a:gd name="connsiteX28" fmla="*/ 585422 w 1329060"/>
              <a:gd name="connsiteY28" fmla="*/ 0 h 1292695"/>
              <a:gd name="connsiteX29" fmla="*/ 384933 w 1329060"/>
              <a:gd name="connsiteY29" fmla="*/ 200489 h 1292695"/>
              <a:gd name="connsiteX30" fmla="*/ 384933 w 1329060"/>
              <a:gd name="connsiteY30" fmla="*/ 165928 h 1292695"/>
              <a:gd name="connsiteX31" fmla="*/ 0 w 1329060"/>
              <a:gd name="connsiteY31" fmla="*/ 0 h 1292695"/>
              <a:gd name="connsiteX32" fmla="*/ 193721 w 1329060"/>
              <a:gd name="connsiteY32" fmla="*/ 0 h 1292695"/>
              <a:gd name="connsiteX33" fmla="*/ 359500 w 1329060"/>
              <a:gd name="connsiteY33" fmla="*/ 165928 h 1292695"/>
              <a:gd name="connsiteX34" fmla="*/ 359500 w 1329060"/>
              <a:gd name="connsiteY34" fmla="*/ 323135 h 1292695"/>
              <a:gd name="connsiteX35" fmla="*/ 202293 w 1329060"/>
              <a:gd name="connsiteY35" fmla="*/ 323135 h 1292695"/>
              <a:gd name="connsiteX36" fmla="*/ 0 w 1329060"/>
              <a:gd name="connsiteY36" fmla="*/ 121024 h 129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29060" h="1292695">
                <a:moveTo>
                  <a:pt x="384933" y="348125"/>
                </a:moveTo>
                <a:lnTo>
                  <a:pt x="542051" y="348125"/>
                </a:lnTo>
                <a:lnTo>
                  <a:pt x="1329060" y="1135134"/>
                </a:lnTo>
                <a:lnTo>
                  <a:pt x="1171144" y="1292695"/>
                </a:lnTo>
                <a:lnTo>
                  <a:pt x="384933" y="505332"/>
                </a:lnTo>
                <a:close/>
                <a:moveTo>
                  <a:pt x="202293" y="348125"/>
                </a:moveTo>
                <a:lnTo>
                  <a:pt x="359500" y="348125"/>
                </a:lnTo>
                <a:lnTo>
                  <a:pt x="359500" y="505332"/>
                </a:lnTo>
                <a:lnTo>
                  <a:pt x="0" y="865156"/>
                </a:lnTo>
                <a:lnTo>
                  <a:pt x="0" y="550327"/>
                </a:lnTo>
                <a:close/>
                <a:moveTo>
                  <a:pt x="830271" y="0"/>
                </a:moveTo>
                <a:lnTo>
                  <a:pt x="865332" y="0"/>
                </a:lnTo>
                <a:lnTo>
                  <a:pt x="542051" y="323135"/>
                </a:lnTo>
                <a:lnTo>
                  <a:pt x="507136" y="323135"/>
                </a:lnTo>
                <a:close/>
                <a:moveTo>
                  <a:pt x="759950" y="0"/>
                </a:moveTo>
                <a:lnTo>
                  <a:pt x="795496" y="0"/>
                </a:lnTo>
                <a:lnTo>
                  <a:pt x="472221" y="323135"/>
                </a:lnTo>
                <a:lnTo>
                  <a:pt x="436508" y="323135"/>
                </a:lnTo>
                <a:close/>
                <a:moveTo>
                  <a:pt x="690965" y="0"/>
                </a:moveTo>
                <a:lnTo>
                  <a:pt x="724916" y="0"/>
                </a:lnTo>
                <a:lnTo>
                  <a:pt x="401948" y="323135"/>
                </a:lnTo>
                <a:lnTo>
                  <a:pt x="384933" y="323135"/>
                </a:lnTo>
                <a:lnTo>
                  <a:pt x="384933" y="306032"/>
                </a:lnTo>
                <a:close/>
                <a:moveTo>
                  <a:pt x="620109" y="0"/>
                </a:moveTo>
                <a:lnTo>
                  <a:pt x="655793" y="0"/>
                </a:lnTo>
                <a:lnTo>
                  <a:pt x="384933" y="271117"/>
                </a:lnTo>
                <a:lnTo>
                  <a:pt x="384933" y="235404"/>
                </a:lnTo>
                <a:close/>
                <a:moveTo>
                  <a:pt x="550619" y="0"/>
                </a:moveTo>
                <a:lnTo>
                  <a:pt x="585422" y="0"/>
                </a:lnTo>
                <a:lnTo>
                  <a:pt x="384933" y="200489"/>
                </a:lnTo>
                <a:lnTo>
                  <a:pt x="384933" y="165928"/>
                </a:lnTo>
                <a:close/>
                <a:moveTo>
                  <a:pt x="0" y="0"/>
                </a:moveTo>
                <a:lnTo>
                  <a:pt x="193721" y="0"/>
                </a:lnTo>
                <a:lnTo>
                  <a:pt x="359500" y="165928"/>
                </a:lnTo>
                <a:lnTo>
                  <a:pt x="359500" y="323135"/>
                </a:lnTo>
                <a:lnTo>
                  <a:pt x="202293" y="323135"/>
                </a:lnTo>
                <a:lnTo>
                  <a:pt x="0" y="121024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 defTabSz="457200">
              <a:lnSpc>
                <a:spcPct val="100000"/>
              </a:lnSpc>
              <a:defRPr sz="1800" cap="none" spc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fr-FR"/>
              <a:t>   </a:t>
            </a:r>
            <a:endParaRPr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1F67C93-6C90-4B43-83E6-0AD1A4058B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2812" y="1490078"/>
            <a:ext cx="4360274" cy="3602622"/>
          </a:xfrm>
        </p:spPr>
        <p:txBody>
          <a:bodyPr>
            <a:normAutofit/>
          </a:bodyPr>
          <a:lstStyle>
            <a:lvl1pPr>
              <a:buSzPct val="140000"/>
              <a:defRPr sz="16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accent2"/>
                </a:solidFill>
              </a:defRPr>
            </a:lvl2pPr>
            <a:lvl3pPr>
              <a:defRPr sz="1300">
                <a:solidFill>
                  <a:schemeClr val="accent2"/>
                </a:solidFill>
              </a:defRPr>
            </a:lvl3pPr>
            <a:lvl4pPr>
              <a:defRPr sz="1300">
                <a:solidFill>
                  <a:schemeClr val="accent2"/>
                </a:solidFill>
              </a:defRPr>
            </a:lvl4pPr>
            <a:lvl5pPr>
              <a:defRPr sz="13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E969CDE-7600-1049-8716-B9CCCFB1BEE2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B2B7A354-F437-B04E-8BCF-01C9DAB0D4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sz="3800" b="1" i="1" baseline="0">
                <a:solidFill>
                  <a:schemeClr val="bg1"/>
                </a:solidFill>
                <a:latin typeface="Franklin Gothic Heavy Italic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99001376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/Image 2 bleu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2020</a:t>
            </a:r>
          </a:p>
        </p:txBody>
      </p:sp>
      <p:sp>
        <p:nvSpPr>
          <p:cNvPr id="10" name="Espace réservé pour une image  11">
            <a:extLst>
              <a:ext uri="{FF2B5EF4-FFF2-40B4-BE49-F238E27FC236}">
                <a16:creationId xmlns:a16="http://schemas.microsoft.com/office/drawing/2014/main" id="{CE93D80D-5D7A-5748-B5D8-E824C047A9D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61642" y="0"/>
            <a:ext cx="2776861" cy="5715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fr-FR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D38B1223-6DCF-A04F-A735-ABC5BD50524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50759C8-B4B8-AE4E-B09D-7242DF0B30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1484" y="1490078"/>
            <a:ext cx="5482915" cy="3602622"/>
          </a:xfrm>
        </p:spPr>
        <p:txBody>
          <a:bodyPr>
            <a:normAutofit/>
          </a:bodyPr>
          <a:lstStyle>
            <a:lvl1pPr>
              <a:buSzPct val="140000"/>
              <a:defRPr sz="1600">
                <a:solidFill>
                  <a:schemeClr val="bg1"/>
                </a:solidFill>
              </a:defRPr>
            </a:lvl1pPr>
            <a:lvl2pPr>
              <a:defRPr sz="1300">
                <a:solidFill>
                  <a:schemeClr val="accent2"/>
                </a:solidFill>
              </a:defRPr>
            </a:lvl2pPr>
            <a:lvl3pPr>
              <a:defRPr sz="1300">
                <a:solidFill>
                  <a:schemeClr val="accent2"/>
                </a:solidFill>
              </a:defRPr>
            </a:lvl3pPr>
            <a:lvl4pPr>
              <a:defRPr sz="1300">
                <a:solidFill>
                  <a:schemeClr val="accent2"/>
                </a:solidFill>
              </a:defRPr>
            </a:lvl4pPr>
            <a:lvl5pPr>
              <a:defRPr sz="13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1229592-C15E-1244-9AF8-28535B001E94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F1BB842A-38A9-204B-B934-3D930C9DB02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sz="3800" b="1" i="1" baseline="0">
                <a:solidFill>
                  <a:schemeClr val="bg1"/>
                </a:solidFill>
                <a:latin typeface="Franklin Gothic Heavy Italic"/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18948407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maire rose">
    <p:bg>
      <p:bgPr>
        <a:solidFill>
          <a:srgbClr val="FFD6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DBEC381C-86A9-7E49-A462-1854D4D6C1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0410" y="1217574"/>
            <a:ext cx="2265633" cy="34552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spc="0" baseline="0">
                <a:solidFill>
                  <a:srgbClr val="53BFEB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part 1 title</a:t>
            </a: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BF123DF2-FB73-2641-953C-35409B5BA0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3333600" y="-54000"/>
            <a:ext cx="5824800" cy="5824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6F2009-D9DF-0541-B914-5035F7A21F44}"/>
              </a:ext>
            </a:extLst>
          </p:cNvPr>
          <p:cNvSpPr/>
          <p:nvPr userDrawn="1"/>
        </p:nvSpPr>
        <p:spPr>
          <a:xfrm>
            <a:off x="923789" y="1352035"/>
            <a:ext cx="7590858" cy="3829565"/>
          </a:xfrm>
          <a:prstGeom prst="rect">
            <a:avLst/>
          </a:prstGeom>
          <a:noFill/>
          <a:ln w="3175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5B97CC-36F0-4440-B9A5-4A945A628B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8549" y="1217574"/>
            <a:ext cx="2268907" cy="34552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spc="0" baseline="0">
                <a:solidFill>
                  <a:srgbClr val="53BFEB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part 2 title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73CEA621-EC87-4343-BD9A-FD762EC2BA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61600" y="1217574"/>
            <a:ext cx="2268906" cy="34552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spc="0" baseline="0">
                <a:solidFill>
                  <a:srgbClr val="53BFEB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part 3 title</a:t>
            </a:r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2020</a:t>
            </a:r>
          </a:p>
        </p:txBody>
      </p:sp>
      <p:sp>
        <p:nvSpPr>
          <p:cNvPr id="38" name="Slide Number Placeholder 22">
            <a:extLst>
              <a:ext uri="{FF2B5EF4-FFF2-40B4-BE49-F238E27FC236}">
                <a16:creationId xmlns:a16="http://schemas.microsoft.com/office/drawing/2014/main" id="{052CD8BE-62B2-EE4C-ACCE-6A8BDEB045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Vertical Text Placeholder 2">
            <a:extLst>
              <a:ext uri="{FF2B5EF4-FFF2-40B4-BE49-F238E27FC236}">
                <a16:creationId xmlns:a16="http://schemas.microsoft.com/office/drawing/2014/main" id="{3B7E461C-0516-3A4C-80E7-476A4781FD01}"/>
              </a:ext>
            </a:extLst>
          </p:cNvPr>
          <p:cNvSpPr>
            <a:spLocks noGrp="1"/>
          </p:cNvSpPr>
          <p:nvPr>
            <p:ph type="body" orient="vert" sz="quarter" idx="22" hasCustomPrompt="1"/>
          </p:nvPr>
        </p:nvSpPr>
        <p:spPr>
          <a:xfrm>
            <a:off x="3557440" y="1988343"/>
            <a:ext cx="2265633" cy="2809013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400" b="0" i="0" cap="none" baseline="0">
                <a:solidFill>
                  <a:srgbClr val="481F6B"/>
                </a:solidFill>
                <a:latin typeface="Century Gothic Regular"/>
              </a:defRPr>
            </a:lvl1pPr>
            <a:lvl2pPr>
              <a:defRPr sz="1400">
                <a:solidFill>
                  <a:srgbClr val="481F6B"/>
                </a:solidFill>
              </a:defRPr>
            </a:lvl2pPr>
            <a:lvl3pPr>
              <a:defRPr sz="1400">
                <a:solidFill>
                  <a:srgbClr val="481F6B"/>
                </a:solidFill>
              </a:defRPr>
            </a:lvl3pPr>
            <a:lvl4pPr>
              <a:defRPr sz="1400">
                <a:solidFill>
                  <a:srgbClr val="481F6B"/>
                </a:solidFill>
              </a:defRPr>
            </a:lvl4pPr>
            <a:lvl5pPr>
              <a:defRPr sz="1400">
                <a:solidFill>
                  <a:srgbClr val="481F6B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Vertical Text Placeholder 2">
            <a:extLst>
              <a:ext uri="{FF2B5EF4-FFF2-40B4-BE49-F238E27FC236}">
                <a16:creationId xmlns:a16="http://schemas.microsoft.com/office/drawing/2014/main" id="{7C94A81C-3893-344D-B3DD-7F3E3AE1E5D0}"/>
              </a:ext>
            </a:extLst>
          </p:cNvPr>
          <p:cNvSpPr>
            <a:spLocks noGrp="1"/>
          </p:cNvSpPr>
          <p:nvPr>
            <p:ph type="body" orient="vert" sz="quarter" idx="23" hasCustomPrompt="1"/>
          </p:nvPr>
        </p:nvSpPr>
        <p:spPr>
          <a:xfrm>
            <a:off x="6515178" y="1988343"/>
            <a:ext cx="2265633" cy="2809013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400" b="0" i="0" cap="none" baseline="0">
                <a:solidFill>
                  <a:srgbClr val="481F6B"/>
                </a:solidFill>
                <a:latin typeface="Century Gothic Regular"/>
              </a:defRPr>
            </a:lvl1pPr>
            <a:lvl2pPr>
              <a:defRPr sz="1400">
                <a:solidFill>
                  <a:srgbClr val="481F6B"/>
                </a:solidFill>
              </a:defRPr>
            </a:lvl2pPr>
            <a:lvl3pPr>
              <a:defRPr sz="1400">
                <a:solidFill>
                  <a:srgbClr val="481F6B"/>
                </a:solidFill>
              </a:defRPr>
            </a:lvl3pPr>
            <a:lvl4pPr>
              <a:defRPr sz="1400">
                <a:solidFill>
                  <a:srgbClr val="481F6B"/>
                </a:solidFill>
              </a:defRPr>
            </a:lvl4pPr>
            <a:lvl5pPr>
              <a:defRPr sz="1400">
                <a:solidFill>
                  <a:srgbClr val="481F6B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Vertical Text Placeholder 2">
            <a:extLst>
              <a:ext uri="{FF2B5EF4-FFF2-40B4-BE49-F238E27FC236}">
                <a16:creationId xmlns:a16="http://schemas.microsoft.com/office/drawing/2014/main" id="{AEE12757-7DAA-BD48-8245-DC962B18BDE5}"/>
              </a:ext>
            </a:extLst>
          </p:cNvPr>
          <p:cNvSpPr>
            <a:spLocks noGrp="1"/>
          </p:cNvSpPr>
          <p:nvPr>
            <p:ph type="body" orient="vert" sz="quarter" idx="24" hasCustomPrompt="1"/>
          </p:nvPr>
        </p:nvSpPr>
        <p:spPr>
          <a:xfrm>
            <a:off x="592784" y="1988343"/>
            <a:ext cx="2265633" cy="2809013"/>
          </a:xfrm>
        </p:spPr>
        <p:txBody>
          <a:bodyPr vert="horz">
            <a:noAutofit/>
          </a:bodyPr>
          <a:lstStyle>
            <a:lvl1pPr marL="279450" indent="-279450">
              <a:buSzPct val="14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400" b="0" i="0" cap="none" baseline="0">
                <a:solidFill>
                  <a:srgbClr val="481F6B"/>
                </a:solidFill>
                <a:latin typeface="Century Gothic Regular"/>
              </a:defRPr>
            </a:lvl1pPr>
            <a:lvl2pPr>
              <a:defRPr sz="1400">
                <a:solidFill>
                  <a:srgbClr val="481F6B"/>
                </a:solidFill>
              </a:defRPr>
            </a:lvl2pPr>
            <a:lvl3pPr>
              <a:defRPr sz="1400">
                <a:solidFill>
                  <a:srgbClr val="481F6B"/>
                </a:solidFill>
              </a:defRPr>
            </a:lvl3pPr>
            <a:lvl4pPr>
              <a:defRPr sz="1400">
                <a:solidFill>
                  <a:srgbClr val="481F6B"/>
                </a:solidFill>
              </a:defRPr>
            </a:lvl4pPr>
            <a:lvl5pPr>
              <a:defRPr sz="1400">
                <a:solidFill>
                  <a:srgbClr val="481F6B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9A8A1AB2-C35B-8B42-AD07-B4E19505C1DB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725738F3-E7CD-3C48-9384-DEA8FF004F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sz="3800" b="1" i="1" baseline="0">
                <a:solidFill>
                  <a:schemeClr val="bg1"/>
                </a:solidFill>
                <a:latin typeface="Franklin Gothic Heavy Italic"/>
              </a:defRPr>
            </a:lvl1pPr>
          </a:lstStyle>
          <a:p>
            <a:r>
              <a:rPr lang="fr-FR"/>
              <a:t>Titre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e rose">
    <p:bg>
      <p:bgPr>
        <a:solidFill>
          <a:srgbClr val="FFD6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2020</a:t>
            </a: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5A25E883-E79C-324D-A90A-1C2D7B9BAF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D9939E1-7C0D-274B-92B5-BFD6082B62B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8504" y="1261478"/>
            <a:ext cx="8480365" cy="4057654"/>
          </a:xfrm>
        </p:spPr>
        <p:txBody>
          <a:bodyPr>
            <a:normAutofit/>
          </a:bodyPr>
          <a:lstStyle>
            <a:lvl1pPr marL="279450" indent="-279450">
              <a:buSzPct val="14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>
                <a:solidFill>
                  <a:srgbClr val="481F6B"/>
                </a:solidFill>
              </a:defRPr>
            </a:lvl1pPr>
            <a:lvl2pPr>
              <a:defRPr sz="1300">
                <a:solidFill>
                  <a:srgbClr val="481F6B"/>
                </a:solidFill>
              </a:defRPr>
            </a:lvl2pPr>
            <a:lvl3pPr>
              <a:defRPr sz="1300">
                <a:solidFill>
                  <a:srgbClr val="481F6B"/>
                </a:solidFill>
              </a:defRPr>
            </a:lvl3pPr>
            <a:lvl4pPr>
              <a:defRPr sz="1300">
                <a:solidFill>
                  <a:srgbClr val="481F6B"/>
                </a:solidFill>
              </a:defRPr>
            </a:lvl4pPr>
            <a:lvl5pPr>
              <a:defRPr sz="1300">
                <a:solidFill>
                  <a:srgbClr val="481F6B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EB39C8D-5112-E942-A41D-536F7CF9EE95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8D3C2E99-5835-FA46-96AE-19DDFEA996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sz="3800" b="1" i="1" baseline="0">
                <a:solidFill>
                  <a:schemeClr val="bg1"/>
                </a:solidFill>
                <a:latin typeface="Franklin Gothic Heavy Italic"/>
              </a:defRPr>
            </a:lvl1pPr>
          </a:lstStyle>
          <a:p>
            <a:r>
              <a:rPr lang="fr-FR"/>
              <a:t>Titre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phique rose">
    <p:bg>
      <p:bgPr>
        <a:solidFill>
          <a:srgbClr val="FFD6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C619A4-6EEF-AB40-AB36-4F7C420F76B8}"/>
              </a:ext>
            </a:extLst>
          </p:cNvPr>
          <p:cNvSpPr/>
          <p:nvPr userDrawn="1"/>
        </p:nvSpPr>
        <p:spPr>
          <a:xfrm>
            <a:off x="684964" y="1979548"/>
            <a:ext cx="7774071" cy="2578485"/>
          </a:xfrm>
          <a:prstGeom prst="rect">
            <a:avLst/>
          </a:prstGeom>
          <a:noFill/>
          <a:ln w="9525" cmpd="sng">
            <a:solidFill>
              <a:srgbClr val="481F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7" name="Espace réservé du graphique 2">
            <a:extLst>
              <a:ext uri="{FF2B5EF4-FFF2-40B4-BE49-F238E27FC236}">
                <a16:creationId xmlns:a16="http://schemas.microsoft.com/office/drawing/2014/main" id="{38A64D18-176A-C244-9F30-9A759EDF57C2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1005617" y="1530998"/>
            <a:ext cx="7135812" cy="3230562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22">
            <a:extLst>
              <a:ext uri="{FF2B5EF4-FFF2-40B4-BE49-F238E27FC236}">
                <a16:creationId xmlns:a16="http://schemas.microsoft.com/office/drawing/2014/main" id="{F5013CF6-428E-7741-8D1A-0C596FDE10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A8B9346-5414-6948-9980-22D9DB9E1380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589C0EEF-D9A6-4044-8C02-830867BBF39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sz="3800" b="1" i="1" baseline="0">
                <a:solidFill>
                  <a:schemeClr val="bg1"/>
                </a:solidFill>
                <a:latin typeface="Franklin Gothic Heavy Italic"/>
              </a:defRPr>
            </a:lvl1pPr>
          </a:lstStyle>
          <a:p>
            <a:r>
              <a:rPr lang="fr-FR"/>
              <a:t>Titre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e/Texte rose">
    <p:bg>
      <p:bgPr>
        <a:solidFill>
          <a:srgbClr val="FFD6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2020</a:t>
            </a:r>
          </a:p>
        </p:txBody>
      </p:sp>
      <p:sp>
        <p:nvSpPr>
          <p:cNvPr id="8" name="Slide Number Placeholder 22">
            <a:extLst>
              <a:ext uri="{FF2B5EF4-FFF2-40B4-BE49-F238E27FC236}">
                <a16:creationId xmlns:a16="http://schemas.microsoft.com/office/drawing/2014/main" id="{BB657A5E-6C36-E147-A5E4-A4411E5CA5F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02E17AD-B5D7-FB47-932E-19B993C819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89365" y="1261478"/>
            <a:ext cx="4039504" cy="4057654"/>
          </a:xfrm>
        </p:spPr>
        <p:txBody>
          <a:bodyPr>
            <a:normAutofit/>
          </a:bodyPr>
          <a:lstStyle>
            <a:lvl1pPr marL="279450" indent="-279450">
              <a:buSzPct val="14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>
                <a:solidFill>
                  <a:srgbClr val="481F6B"/>
                </a:solidFill>
              </a:defRPr>
            </a:lvl1pPr>
            <a:lvl2pPr>
              <a:defRPr sz="1300">
                <a:solidFill>
                  <a:srgbClr val="481F6B"/>
                </a:solidFill>
              </a:defRPr>
            </a:lvl2pPr>
            <a:lvl3pPr>
              <a:defRPr sz="1300">
                <a:solidFill>
                  <a:srgbClr val="481F6B"/>
                </a:solidFill>
              </a:defRPr>
            </a:lvl3pPr>
            <a:lvl4pPr>
              <a:defRPr sz="1300">
                <a:solidFill>
                  <a:srgbClr val="481F6B"/>
                </a:solidFill>
              </a:defRPr>
            </a:lvl4pPr>
            <a:lvl5pPr>
              <a:defRPr sz="1300">
                <a:solidFill>
                  <a:srgbClr val="481F6B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A1C299F-3985-E24D-B3AC-0686C114F98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8505" y="1261478"/>
            <a:ext cx="4039504" cy="4057654"/>
          </a:xfrm>
        </p:spPr>
        <p:txBody>
          <a:bodyPr>
            <a:normAutofit/>
          </a:bodyPr>
          <a:lstStyle>
            <a:lvl1pPr marL="279450" indent="-279450">
              <a:buSzPct val="14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>
                <a:solidFill>
                  <a:srgbClr val="481F6B"/>
                </a:solidFill>
              </a:defRPr>
            </a:lvl1pPr>
            <a:lvl2pPr>
              <a:defRPr sz="1300">
                <a:solidFill>
                  <a:srgbClr val="481F6B"/>
                </a:solidFill>
              </a:defRPr>
            </a:lvl2pPr>
            <a:lvl3pPr>
              <a:defRPr sz="1300">
                <a:solidFill>
                  <a:srgbClr val="481F6B"/>
                </a:solidFill>
              </a:defRPr>
            </a:lvl3pPr>
            <a:lvl4pPr>
              <a:defRPr sz="1300">
                <a:solidFill>
                  <a:srgbClr val="481F6B"/>
                </a:solidFill>
              </a:defRPr>
            </a:lvl4pPr>
            <a:lvl5pPr>
              <a:defRPr sz="1300">
                <a:solidFill>
                  <a:srgbClr val="481F6B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49E9594-78DF-5647-9956-7BE6C4B8B1A7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45C787C6-3F97-514E-B7E5-015E611748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sz="3800" b="1" i="1" baseline="0">
                <a:solidFill>
                  <a:schemeClr val="bg1"/>
                </a:solidFill>
                <a:latin typeface="Franklin Gothic Heavy Italic"/>
              </a:defRPr>
            </a:lvl1pPr>
          </a:lstStyle>
          <a:p>
            <a:r>
              <a:rPr lang="fr-FR"/>
              <a:t>Titre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/Texte rose">
    <p:bg>
      <p:bgPr>
        <a:solidFill>
          <a:srgbClr val="FFD6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0F8E42-8E09-834E-9502-9784F62CDCCA}"/>
              </a:ext>
            </a:extLst>
          </p:cNvPr>
          <p:cNvSpPr/>
          <p:nvPr userDrawn="1"/>
        </p:nvSpPr>
        <p:spPr>
          <a:xfrm>
            <a:off x="558799" y="1557679"/>
            <a:ext cx="3421340" cy="342134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FBD0D11-33B1-7A4A-A6E0-9484A90DADC2}"/>
              </a:ext>
            </a:extLst>
          </p:cNvPr>
          <p:cNvCxnSpPr>
            <a:cxnSpLocks/>
          </p:cNvCxnSpPr>
          <p:nvPr userDrawn="1"/>
        </p:nvCxnSpPr>
        <p:spPr>
          <a:xfrm>
            <a:off x="570012" y="5253019"/>
            <a:ext cx="1338042" cy="11837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AC76B3E-1A3C-6449-8580-7BBA0A2676A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7910" y="1656787"/>
            <a:ext cx="3223117" cy="3223117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14" name="Slide Number Placeholder 22">
            <a:extLst>
              <a:ext uri="{FF2B5EF4-FFF2-40B4-BE49-F238E27FC236}">
                <a16:creationId xmlns:a16="http://schemas.microsoft.com/office/drawing/2014/main" id="{F2CE588D-E18D-484E-BFE2-4529E26F40E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9B7200-E87B-E74B-9B10-CA9BDDA61DE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flipH="1">
            <a:off x="2551967" y="1656787"/>
            <a:ext cx="1329060" cy="1292695"/>
          </a:xfrm>
          <a:custGeom>
            <a:avLst/>
            <a:gdLst>
              <a:gd name="connsiteX0" fmla="*/ 384933 w 1329060"/>
              <a:gd name="connsiteY0" fmla="*/ 348125 h 1292695"/>
              <a:gd name="connsiteX1" fmla="*/ 542051 w 1329060"/>
              <a:gd name="connsiteY1" fmla="*/ 348125 h 1292695"/>
              <a:gd name="connsiteX2" fmla="*/ 1329060 w 1329060"/>
              <a:gd name="connsiteY2" fmla="*/ 1135134 h 1292695"/>
              <a:gd name="connsiteX3" fmla="*/ 1171144 w 1329060"/>
              <a:gd name="connsiteY3" fmla="*/ 1292695 h 1292695"/>
              <a:gd name="connsiteX4" fmla="*/ 384933 w 1329060"/>
              <a:gd name="connsiteY4" fmla="*/ 505332 h 1292695"/>
              <a:gd name="connsiteX5" fmla="*/ 202293 w 1329060"/>
              <a:gd name="connsiteY5" fmla="*/ 348125 h 1292695"/>
              <a:gd name="connsiteX6" fmla="*/ 359500 w 1329060"/>
              <a:gd name="connsiteY6" fmla="*/ 348125 h 1292695"/>
              <a:gd name="connsiteX7" fmla="*/ 359500 w 1329060"/>
              <a:gd name="connsiteY7" fmla="*/ 505332 h 1292695"/>
              <a:gd name="connsiteX8" fmla="*/ 0 w 1329060"/>
              <a:gd name="connsiteY8" fmla="*/ 865156 h 1292695"/>
              <a:gd name="connsiteX9" fmla="*/ 0 w 1329060"/>
              <a:gd name="connsiteY9" fmla="*/ 550327 h 1292695"/>
              <a:gd name="connsiteX10" fmla="*/ 830271 w 1329060"/>
              <a:gd name="connsiteY10" fmla="*/ 0 h 1292695"/>
              <a:gd name="connsiteX11" fmla="*/ 865332 w 1329060"/>
              <a:gd name="connsiteY11" fmla="*/ 0 h 1292695"/>
              <a:gd name="connsiteX12" fmla="*/ 542051 w 1329060"/>
              <a:gd name="connsiteY12" fmla="*/ 323135 h 1292695"/>
              <a:gd name="connsiteX13" fmla="*/ 507136 w 1329060"/>
              <a:gd name="connsiteY13" fmla="*/ 323135 h 1292695"/>
              <a:gd name="connsiteX14" fmla="*/ 759950 w 1329060"/>
              <a:gd name="connsiteY14" fmla="*/ 0 h 1292695"/>
              <a:gd name="connsiteX15" fmla="*/ 795496 w 1329060"/>
              <a:gd name="connsiteY15" fmla="*/ 0 h 1292695"/>
              <a:gd name="connsiteX16" fmla="*/ 472221 w 1329060"/>
              <a:gd name="connsiteY16" fmla="*/ 323135 h 1292695"/>
              <a:gd name="connsiteX17" fmla="*/ 436508 w 1329060"/>
              <a:gd name="connsiteY17" fmla="*/ 323135 h 1292695"/>
              <a:gd name="connsiteX18" fmla="*/ 690965 w 1329060"/>
              <a:gd name="connsiteY18" fmla="*/ 0 h 1292695"/>
              <a:gd name="connsiteX19" fmla="*/ 724916 w 1329060"/>
              <a:gd name="connsiteY19" fmla="*/ 0 h 1292695"/>
              <a:gd name="connsiteX20" fmla="*/ 401948 w 1329060"/>
              <a:gd name="connsiteY20" fmla="*/ 323135 h 1292695"/>
              <a:gd name="connsiteX21" fmla="*/ 384933 w 1329060"/>
              <a:gd name="connsiteY21" fmla="*/ 323135 h 1292695"/>
              <a:gd name="connsiteX22" fmla="*/ 384933 w 1329060"/>
              <a:gd name="connsiteY22" fmla="*/ 306032 h 1292695"/>
              <a:gd name="connsiteX23" fmla="*/ 620109 w 1329060"/>
              <a:gd name="connsiteY23" fmla="*/ 0 h 1292695"/>
              <a:gd name="connsiteX24" fmla="*/ 655793 w 1329060"/>
              <a:gd name="connsiteY24" fmla="*/ 0 h 1292695"/>
              <a:gd name="connsiteX25" fmla="*/ 384933 w 1329060"/>
              <a:gd name="connsiteY25" fmla="*/ 271117 h 1292695"/>
              <a:gd name="connsiteX26" fmla="*/ 384933 w 1329060"/>
              <a:gd name="connsiteY26" fmla="*/ 235404 h 1292695"/>
              <a:gd name="connsiteX27" fmla="*/ 550619 w 1329060"/>
              <a:gd name="connsiteY27" fmla="*/ 0 h 1292695"/>
              <a:gd name="connsiteX28" fmla="*/ 585422 w 1329060"/>
              <a:gd name="connsiteY28" fmla="*/ 0 h 1292695"/>
              <a:gd name="connsiteX29" fmla="*/ 384933 w 1329060"/>
              <a:gd name="connsiteY29" fmla="*/ 200489 h 1292695"/>
              <a:gd name="connsiteX30" fmla="*/ 384933 w 1329060"/>
              <a:gd name="connsiteY30" fmla="*/ 165928 h 1292695"/>
              <a:gd name="connsiteX31" fmla="*/ 0 w 1329060"/>
              <a:gd name="connsiteY31" fmla="*/ 0 h 1292695"/>
              <a:gd name="connsiteX32" fmla="*/ 193721 w 1329060"/>
              <a:gd name="connsiteY32" fmla="*/ 0 h 1292695"/>
              <a:gd name="connsiteX33" fmla="*/ 359500 w 1329060"/>
              <a:gd name="connsiteY33" fmla="*/ 165928 h 1292695"/>
              <a:gd name="connsiteX34" fmla="*/ 359500 w 1329060"/>
              <a:gd name="connsiteY34" fmla="*/ 323135 h 1292695"/>
              <a:gd name="connsiteX35" fmla="*/ 202293 w 1329060"/>
              <a:gd name="connsiteY35" fmla="*/ 323135 h 1292695"/>
              <a:gd name="connsiteX36" fmla="*/ 0 w 1329060"/>
              <a:gd name="connsiteY36" fmla="*/ 121024 h 129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29060" h="1292695">
                <a:moveTo>
                  <a:pt x="384933" y="348125"/>
                </a:moveTo>
                <a:lnTo>
                  <a:pt x="542051" y="348125"/>
                </a:lnTo>
                <a:lnTo>
                  <a:pt x="1329060" y="1135134"/>
                </a:lnTo>
                <a:lnTo>
                  <a:pt x="1171144" y="1292695"/>
                </a:lnTo>
                <a:lnTo>
                  <a:pt x="384933" y="505332"/>
                </a:lnTo>
                <a:close/>
                <a:moveTo>
                  <a:pt x="202293" y="348125"/>
                </a:moveTo>
                <a:lnTo>
                  <a:pt x="359500" y="348125"/>
                </a:lnTo>
                <a:lnTo>
                  <a:pt x="359500" y="505332"/>
                </a:lnTo>
                <a:lnTo>
                  <a:pt x="0" y="865156"/>
                </a:lnTo>
                <a:lnTo>
                  <a:pt x="0" y="550327"/>
                </a:lnTo>
                <a:close/>
                <a:moveTo>
                  <a:pt x="830271" y="0"/>
                </a:moveTo>
                <a:lnTo>
                  <a:pt x="865332" y="0"/>
                </a:lnTo>
                <a:lnTo>
                  <a:pt x="542051" y="323135"/>
                </a:lnTo>
                <a:lnTo>
                  <a:pt x="507136" y="323135"/>
                </a:lnTo>
                <a:close/>
                <a:moveTo>
                  <a:pt x="759950" y="0"/>
                </a:moveTo>
                <a:lnTo>
                  <a:pt x="795496" y="0"/>
                </a:lnTo>
                <a:lnTo>
                  <a:pt x="472221" y="323135"/>
                </a:lnTo>
                <a:lnTo>
                  <a:pt x="436508" y="323135"/>
                </a:lnTo>
                <a:close/>
                <a:moveTo>
                  <a:pt x="690965" y="0"/>
                </a:moveTo>
                <a:lnTo>
                  <a:pt x="724916" y="0"/>
                </a:lnTo>
                <a:lnTo>
                  <a:pt x="401948" y="323135"/>
                </a:lnTo>
                <a:lnTo>
                  <a:pt x="384933" y="323135"/>
                </a:lnTo>
                <a:lnTo>
                  <a:pt x="384933" y="306032"/>
                </a:lnTo>
                <a:close/>
                <a:moveTo>
                  <a:pt x="620109" y="0"/>
                </a:moveTo>
                <a:lnTo>
                  <a:pt x="655793" y="0"/>
                </a:lnTo>
                <a:lnTo>
                  <a:pt x="384933" y="271117"/>
                </a:lnTo>
                <a:lnTo>
                  <a:pt x="384933" y="235404"/>
                </a:lnTo>
                <a:close/>
                <a:moveTo>
                  <a:pt x="550619" y="0"/>
                </a:moveTo>
                <a:lnTo>
                  <a:pt x="585422" y="0"/>
                </a:lnTo>
                <a:lnTo>
                  <a:pt x="384933" y="200489"/>
                </a:lnTo>
                <a:lnTo>
                  <a:pt x="384933" y="165928"/>
                </a:lnTo>
                <a:close/>
                <a:moveTo>
                  <a:pt x="0" y="0"/>
                </a:moveTo>
                <a:lnTo>
                  <a:pt x="193721" y="0"/>
                </a:lnTo>
                <a:lnTo>
                  <a:pt x="359500" y="165928"/>
                </a:lnTo>
                <a:lnTo>
                  <a:pt x="359500" y="323135"/>
                </a:lnTo>
                <a:lnTo>
                  <a:pt x="202293" y="323135"/>
                </a:lnTo>
                <a:lnTo>
                  <a:pt x="0" y="121024"/>
                </a:lnTo>
                <a:close/>
              </a:path>
            </a:pathLst>
          </a:custGeom>
          <a:solidFill>
            <a:srgbClr val="53BFEB"/>
          </a:solidFill>
        </p:spPr>
        <p:txBody>
          <a:bodyPr wrap="square">
            <a:noAutofit/>
          </a:bodyPr>
          <a:lstStyle>
            <a:lvl1pPr marL="0" indent="0">
              <a:buNone/>
              <a:defRPr sz="1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 defTabSz="457200">
              <a:lnSpc>
                <a:spcPct val="100000"/>
              </a:lnSpc>
              <a:defRPr sz="1800" cap="none" spc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fr-FR"/>
              <a:t>   </a:t>
            </a:r>
            <a:endParaRPr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6E5078E-E19B-7A4B-B85D-9B0CC7D9654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54798" y="1490078"/>
            <a:ext cx="4360274" cy="3602622"/>
          </a:xfrm>
        </p:spPr>
        <p:txBody>
          <a:bodyPr>
            <a:normAutofit/>
          </a:bodyPr>
          <a:lstStyle>
            <a:lvl1pPr marL="279450" indent="-279450">
              <a:buSzPct val="14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>
                <a:solidFill>
                  <a:srgbClr val="481F6B"/>
                </a:solidFill>
              </a:defRPr>
            </a:lvl1pPr>
            <a:lvl2pPr>
              <a:defRPr sz="1300">
                <a:solidFill>
                  <a:srgbClr val="481F6B"/>
                </a:solidFill>
              </a:defRPr>
            </a:lvl2pPr>
            <a:lvl3pPr>
              <a:defRPr sz="1300">
                <a:solidFill>
                  <a:srgbClr val="481F6B"/>
                </a:solidFill>
              </a:defRPr>
            </a:lvl3pPr>
            <a:lvl4pPr>
              <a:defRPr sz="1300">
                <a:solidFill>
                  <a:srgbClr val="481F6B"/>
                </a:solidFill>
              </a:defRPr>
            </a:lvl4pPr>
            <a:lvl5pPr>
              <a:defRPr sz="1300">
                <a:solidFill>
                  <a:srgbClr val="481F6B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5EB1EC8F-D597-EB46-9CED-6A91C9A77D8E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4E77D19C-C30F-1E4C-AF26-6A4129362F8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sz="3800" b="1" i="1" baseline="0">
                <a:solidFill>
                  <a:schemeClr val="bg1"/>
                </a:solidFill>
                <a:latin typeface="Franklin Gothic Heavy Italic"/>
              </a:defRPr>
            </a:lvl1pPr>
          </a:lstStyle>
          <a:p>
            <a:r>
              <a:rPr lang="fr-FR"/>
              <a:t>Titre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e/Image 2 rose">
    <p:bg>
      <p:bgPr>
        <a:solidFill>
          <a:srgbClr val="FFD6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SQLI 2020</a:t>
            </a:r>
          </a:p>
        </p:txBody>
      </p:sp>
      <p:sp>
        <p:nvSpPr>
          <p:cNvPr id="15" name="Espace réservé pour une image  11">
            <a:extLst>
              <a:ext uri="{FF2B5EF4-FFF2-40B4-BE49-F238E27FC236}">
                <a16:creationId xmlns:a16="http://schemas.microsoft.com/office/drawing/2014/main" id="{38595F0F-61C2-7F44-BD12-CBC1360A189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61642" y="0"/>
            <a:ext cx="2776861" cy="5715000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8C5D9930-850D-D54E-B6D6-A20DD877DD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3AE69A7-FE29-CF42-9F2C-BED35E28FDA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1484" y="1490078"/>
            <a:ext cx="5482915" cy="3602622"/>
          </a:xfrm>
        </p:spPr>
        <p:txBody>
          <a:bodyPr>
            <a:normAutofit/>
          </a:bodyPr>
          <a:lstStyle>
            <a:lvl1pPr marL="279450" indent="-279450">
              <a:buSzPct val="14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600">
                <a:solidFill>
                  <a:srgbClr val="481F6B"/>
                </a:solidFill>
              </a:defRPr>
            </a:lvl1pPr>
            <a:lvl2pPr>
              <a:defRPr sz="1300">
                <a:solidFill>
                  <a:srgbClr val="481F6B"/>
                </a:solidFill>
              </a:defRPr>
            </a:lvl2pPr>
            <a:lvl3pPr>
              <a:defRPr sz="1300">
                <a:solidFill>
                  <a:srgbClr val="481F6B"/>
                </a:solidFill>
              </a:defRPr>
            </a:lvl3pPr>
            <a:lvl4pPr>
              <a:defRPr sz="1300">
                <a:solidFill>
                  <a:srgbClr val="481F6B"/>
                </a:solidFill>
              </a:defRPr>
            </a:lvl4pPr>
            <a:lvl5pPr>
              <a:defRPr sz="1300">
                <a:solidFill>
                  <a:srgbClr val="481F6B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5946AB60-CBD6-9545-9F55-E4535B6E18D2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DD1CD9B0-B2CA-654C-8ACD-F306107998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6349" y="394311"/>
            <a:ext cx="8522520" cy="443259"/>
          </a:xfrm>
        </p:spPr>
        <p:txBody>
          <a:bodyPr>
            <a:noAutofit/>
          </a:bodyPr>
          <a:lstStyle>
            <a:lvl1pPr marL="0" indent="0">
              <a:lnSpc>
                <a:spcPts val="3545"/>
              </a:lnSpc>
              <a:buFontTx/>
              <a:buNone/>
              <a:defRPr sz="3800" b="1" i="1" baseline="0">
                <a:solidFill>
                  <a:schemeClr val="bg1"/>
                </a:solidFill>
                <a:latin typeface="Franklin Gothic Heavy Italic"/>
              </a:defRPr>
            </a:lvl1pPr>
          </a:lstStyle>
          <a:p>
            <a:r>
              <a:rPr lang="fr-FR"/>
              <a:t>Titre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D5FFFF3-A1E0-438D-BF54-F07FD0BF77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858C6DC-8850-445E-87B2-40F7B4D417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1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liverables alternati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6ACDBCF3-DD86-514B-99FE-CAA44A4271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3333600" y="-54000"/>
            <a:ext cx="5824800" cy="5824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6F2009-D9DF-0541-B914-5035F7A21F44}"/>
              </a:ext>
            </a:extLst>
          </p:cNvPr>
          <p:cNvSpPr/>
          <p:nvPr userDrawn="1"/>
        </p:nvSpPr>
        <p:spPr>
          <a:xfrm>
            <a:off x="542789" y="4394143"/>
            <a:ext cx="8363086" cy="1032111"/>
          </a:xfrm>
          <a:prstGeom prst="rect">
            <a:avLst/>
          </a:prstGeom>
          <a:noFill/>
          <a:ln w="31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28" name="Vertical Text Placeholder 2">
            <a:extLst>
              <a:ext uri="{FF2B5EF4-FFF2-40B4-BE49-F238E27FC236}">
                <a16:creationId xmlns:a16="http://schemas.microsoft.com/office/drawing/2014/main" id="{A6A6F3B7-0988-704D-9DF9-69F9F543E463}"/>
              </a:ext>
            </a:extLst>
          </p:cNvPr>
          <p:cNvSpPr>
            <a:spLocks noGrp="1"/>
          </p:cNvSpPr>
          <p:nvPr>
            <p:ph type="body" orient="vert" sz="quarter" idx="24" hasCustomPrompt="1"/>
          </p:nvPr>
        </p:nvSpPr>
        <p:spPr>
          <a:xfrm>
            <a:off x="2533650" y="2295134"/>
            <a:ext cx="6248400" cy="952500"/>
          </a:xfrm>
        </p:spPr>
        <p:txBody>
          <a:bodyPr vert="horz">
            <a:noAutofit/>
          </a:bodyPr>
          <a:lstStyle>
            <a:lvl1pPr marL="0" indent="0">
              <a:buSzPct val="140000"/>
              <a:buFontTx/>
              <a:buNone/>
              <a:defRPr sz="12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200">
                <a:solidFill>
                  <a:schemeClr val="accent2"/>
                </a:solidFill>
              </a:defRPr>
            </a:lvl2pPr>
            <a:lvl3pPr>
              <a:defRPr sz="12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27104B91-A429-8F4B-ABC6-3BBD10F8D3D6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22" name="Slide Number Placeholder 22">
            <a:extLst>
              <a:ext uri="{FF2B5EF4-FFF2-40B4-BE49-F238E27FC236}">
                <a16:creationId xmlns:a16="http://schemas.microsoft.com/office/drawing/2014/main" id="{3E12A773-8338-9648-8212-7069894E57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108819A-2F38-4C1A-B2E6-02F8E0DF429F}"/>
              </a:ext>
            </a:extLst>
          </p:cNvPr>
          <p:cNvSpPr txBox="1"/>
          <p:nvPr userDrawn="1"/>
        </p:nvSpPr>
        <p:spPr>
          <a:xfrm>
            <a:off x="300542" y="180000"/>
            <a:ext cx="4809774" cy="443259"/>
          </a:xfrm>
          <a:prstGeom prst="rect">
            <a:avLst/>
          </a:prstGeom>
        </p:spPr>
        <p:txBody>
          <a:bodyPr vert="horz" wrap="square" lIns="91440" tIns="45720" rIns="91440" bIns="46800" rtlCol="0" anchor="ctr">
            <a:spAutoFit/>
          </a:bodyPr>
          <a:lstStyle>
            <a:defPPr>
              <a:defRPr lang="en-US"/>
            </a:defPPr>
            <a:lvl1pPr lvl="0" indent="0" defTabSz="685800">
              <a:lnSpc>
                <a:spcPts val="3545"/>
              </a:lnSpc>
              <a:spcBef>
                <a:spcPts val="0"/>
              </a:spcBef>
              <a:buSzPct val="120000"/>
              <a:buFontTx/>
              <a:buNone/>
              <a:defRPr sz="3200" b="1" i="1" cap="all" baseline="0">
                <a:solidFill>
                  <a:schemeClr val="accent2"/>
                </a:solidFill>
                <a:latin typeface="Franklin Gothic Heavy Italic"/>
                <a:ea typeface="Century Gothic Bold"/>
                <a:cs typeface="Century Gothic Bold"/>
              </a:defRPr>
            </a:lvl1pPr>
            <a:lvl2pPr marL="280800" indent="-280800" defTabSz="685800">
              <a:lnSpc>
                <a:spcPct val="100000"/>
              </a:lnSpc>
              <a:spcBef>
                <a:spcPts val="0"/>
              </a:spcBef>
              <a:buSzPct val="45000"/>
              <a:buFont typeface="Arial"/>
              <a:buChar char=" 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 marL="648000" indent="-36000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 marL="12001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 marL="15430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en-US" noProof="0"/>
              <a:t>Deliverables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160210-CCA3-4656-A6F7-5657AD3EEEDF}"/>
              </a:ext>
            </a:extLst>
          </p:cNvPr>
          <p:cNvSpPr/>
          <p:nvPr userDrawn="1"/>
        </p:nvSpPr>
        <p:spPr bwMode="auto">
          <a:xfrm>
            <a:off x="618589" y="3471494"/>
            <a:ext cx="1735137" cy="730250"/>
          </a:xfrm>
          <a:prstGeom prst="rect">
            <a:avLst/>
          </a:prstGeom>
          <a:solidFill>
            <a:srgbClr val="3714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kern="1200" cap="all" baseline="0" noProof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Design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3ECC7F-A548-487C-A4B2-01DF071612C5}"/>
              </a:ext>
            </a:extLst>
          </p:cNvPr>
          <p:cNvSpPr/>
          <p:nvPr userDrawn="1"/>
        </p:nvSpPr>
        <p:spPr bwMode="auto">
          <a:xfrm>
            <a:off x="618589" y="2375054"/>
            <a:ext cx="1735137" cy="730799"/>
          </a:xfrm>
          <a:prstGeom prst="rect">
            <a:avLst/>
          </a:prstGeom>
          <a:solidFill>
            <a:srgbClr val="3714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kern="1200" cap="all" baseline="0" noProof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Understand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5A9F64-D2B0-42D3-96AC-40FB0A67A140}"/>
              </a:ext>
            </a:extLst>
          </p:cNvPr>
          <p:cNvSpPr/>
          <p:nvPr userDrawn="1"/>
        </p:nvSpPr>
        <p:spPr bwMode="auto">
          <a:xfrm>
            <a:off x="601283" y="4561427"/>
            <a:ext cx="1735200" cy="731573"/>
          </a:xfrm>
          <a:prstGeom prst="rect">
            <a:avLst/>
          </a:prstGeom>
          <a:solidFill>
            <a:srgbClr val="3714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kern="1200" cap="all" baseline="0" noProof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Implement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E5F2A0-9754-4441-BF46-CC3382D0E265}"/>
              </a:ext>
            </a:extLst>
          </p:cNvPr>
          <p:cNvSpPr/>
          <p:nvPr userDrawn="1"/>
        </p:nvSpPr>
        <p:spPr>
          <a:xfrm>
            <a:off x="542789" y="3320816"/>
            <a:ext cx="8363086" cy="1032110"/>
          </a:xfrm>
          <a:prstGeom prst="rect">
            <a:avLst/>
          </a:prstGeom>
          <a:noFill/>
          <a:ln w="31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9FA79C-E9E1-4187-9EC5-097FA6623B35}"/>
              </a:ext>
            </a:extLst>
          </p:cNvPr>
          <p:cNvSpPr/>
          <p:nvPr userDrawn="1"/>
        </p:nvSpPr>
        <p:spPr>
          <a:xfrm>
            <a:off x="542789" y="2245800"/>
            <a:ext cx="8363086" cy="1033656"/>
          </a:xfrm>
          <a:prstGeom prst="rect">
            <a:avLst/>
          </a:prstGeom>
          <a:noFill/>
          <a:ln w="31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  <p:sp>
        <p:nvSpPr>
          <p:cNvPr id="27" name="Vertical Text Placeholder 2">
            <a:extLst>
              <a:ext uri="{FF2B5EF4-FFF2-40B4-BE49-F238E27FC236}">
                <a16:creationId xmlns:a16="http://schemas.microsoft.com/office/drawing/2014/main" id="{E0BECF8E-BB03-45EB-B986-40A68C147B0B}"/>
              </a:ext>
            </a:extLst>
          </p:cNvPr>
          <p:cNvSpPr>
            <a:spLocks noGrp="1"/>
          </p:cNvSpPr>
          <p:nvPr>
            <p:ph type="body" orient="vert" sz="quarter" idx="29" hasCustomPrompt="1"/>
          </p:nvPr>
        </p:nvSpPr>
        <p:spPr>
          <a:xfrm>
            <a:off x="2533648" y="3360369"/>
            <a:ext cx="6248401" cy="952500"/>
          </a:xfrm>
        </p:spPr>
        <p:txBody>
          <a:bodyPr vert="horz">
            <a:noAutofit/>
          </a:bodyPr>
          <a:lstStyle>
            <a:lvl1pPr marL="0" indent="0">
              <a:buSzPct val="140000"/>
              <a:buFontTx/>
              <a:buNone/>
              <a:defRPr sz="12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200">
                <a:solidFill>
                  <a:schemeClr val="accent2"/>
                </a:solidFill>
              </a:defRPr>
            </a:lvl2pPr>
            <a:lvl3pPr>
              <a:defRPr sz="12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Vertical Text Placeholder 2">
            <a:extLst>
              <a:ext uri="{FF2B5EF4-FFF2-40B4-BE49-F238E27FC236}">
                <a16:creationId xmlns:a16="http://schemas.microsoft.com/office/drawing/2014/main" id="{88073E58-36CB-49BA-B658-4A00A796F570}"/>
              </a:ext>
            </a:extLst>
          </p:cNvPr>
          <p:cNvSpPr>
            <a:spLocks noGrp="1"/>
          </p:cNvSpPr>
          <p:nvPr>
            <p:ph type="body" orient="vert" sz="quarter" idx="30" hasCustomPrompt="1"/>
          </p:nvPr>
        </p:nvSpPr>
        <p:spPr>
          <a:xfrm>
            <a:off x="2533648" y="4450963"/>
            <a:ext cx="6248401" cy="952500"/>
          </a:xfrm>
        </p:spPr>
        <p:txBody>
          <a:bodyPr vert="horz">
            <a:noAutofit/>
          </a:bodyPr>
          <a:lstStyle>
            <a:lvl1pPr marL="0" indent="0">
              <a:buSzPct val="140000"/>
              <a:buFontTx/>
              <a:buNone/>
              <a:defRPr sz="12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200">
                <a:solidFill>
                  <a:schemeClr val="accent2"/>
                </a:solidFill>
              </a:defRPr>
            </a:lvl2pPr>
            <a:lvl3pPr>
              <a:defRPr sz="12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Vertical Text Placeholder 2">
            <a:extLst>
              <a:ext uri="{FF2B5EF4-FFF2-40B4-BE49-F238E27FC236}">
                <a16:creationId xmlns:a16="http://schemas.microsoft.com/office/drawing/2014/main" id="{9DDADD5C-DBB1-434C-8CE6-633DEB865443}"/>
              </a:ext>
            </a:extLst>
          </p:cNvPr>
          <p:cNvSpPr>
            <a:spLocks noGrp="1"/>
          </p:cNvSpPr>
          <p:nvPr>
            <p:ph type="body" orient="vert" sz="quarter" idx="32" hasCustomPrompt="1"/>
          </p:nvPr>
        </p:nvSpPr>
        <p:spPr>
          <a:xfrm>
            <a:off x="2533650" y="1188024"/>
            <a:ext cx="6248400" cy="952500"/>
          </a:xfrm>
        </p:spPr>
        <p:txBody>
          <a:bodyPr vert="horz">
            <a:noAutofit/>
          </a:bodyPr>
          <a:lstStyle>
            <a:lvl1pPr marL="0" indent="0">
              <a:buSzPct val="140000"/>
              <a:buFontTx/>
              <a:buNone/>
              <a:defRPr sz="1200" b="0" i="0" cap="none" baseline="0">
                <a:solidFill>
                  <a:schemeClr val="accent2"/>
                </a:solidFill>
                <a:latin typeface="Century Gothic Regular"/>
              </a:defRPr>
            </a:lvl1pPr>
            <a:lvl2pPr>
              <a:defRPr sz="1200">
                <a:solidFill>
                  <a:schemeClr val="accent2"/>
                </a:solidFill>
              </a:defRPr>
            </a:lvl2pPr>
            <a:lvl3pPr>
              <a:defRPr sz="1200">
                <a:solidFill>
                  <a:schemeClr val="accent2"/>
                </a:solidFill>
              </a:defRPr>
            </a:lvl3pPr>
            <a:lvl4pPr>
              <a:defRPr sz="1400">
                <a:solidFill>
                  <a:schemeClr val="accent2"/>
                </a:solidFill>
              </a:defRPr>
            </a:lvl4pPr>
            <a:lvl5pPr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err="1"/>
              <a:t>Texte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9A058A-B088-4934-BC13-3873D29658E0}"/>
              </a:ext>
            </a:extLst>
          </p:cNvPr>
          <p:cNvSpPr/>
          <p:nvPr userDrawn="1"/>
        </p:nvSpPr>
        <p:spPr bwMode="auto">
          <a:xfrm>
            <a:off x="618589" y="1267944"/>
            <a:ext cx="1735137" cy="730799"/>
          </a:xfrm>
          <a:prstGeom prst="rect">
            <a:avLst/>
          </a:prstGeom>
          <a:solidFill>
            <a:srgbClr val="FFD64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r>
              <a:rPr lang="en-US" sz="1500" cap="all" baseline="0" noProof="0">
                <a:solidFill>
                  <a:schemeClr val="tx1"/>
                </a:solidFill>
              </a:rPr>
              <a:t>Understand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4D9A10-2F4C-485D-95A0-6A42271E8B11}"/>
              </a:ext>
            </a:extLst>
          </p:cNvPr>
          <p:cNvSpPr/>
          <p:nvPr userDrawn="1"/>
        </p:nvSpPr>
        <p:spPr>
          <a:xfrm>
            <a:off x="542789" y="1108197"/>
            <a:ext cx="8363086" cy="1100192"/>
          </a:xfrm>
          <a:prstGeom prst="rect">
            <a:avLst/>
          </a:prstGeom>
          <a:noFill/>
          <a:ln w="31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49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rcial conditi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 noProof="0"/>
              <a:t>SQLI 2020</a:t>
            </a: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A59EC94A-9FE8-9443-AC55-1EFE822151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277B166-2ED1-FE43-94EC-B4BCE12AA7DB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noProof="0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80CE230-2CFE-4E57-934D-8C2FF996F81E}"/>
              </a:ext>
            </a:extLst>
          </p:cNvPr>
          <p:cNvSpPr txBox="1"/>
          <p:nvPr userDrawn="1"/>
        </p:nvSpPr>
        <p:spPr>
          <a:xfrm>
            <a:off x="300542" y="180000"/>
            <a:ext cx="6500308" cy="443259"/>
          </a:xfrm>
          <a:prstGeom prst="rect">
            <a:avLst/>
          </a:prstGeom>
        </p:spPr>
        <p:txBody>
          <a:bodyPr vert="horz" wrap="square" lIns="91440" tIns="45720" rIns="91440" bIns="46800" rtlCol="0" anchor="ctr">
            <a:spAutoFit/>
          </a:bodyPr>
          <a:lstStyle>
            <a:defPPr>
              <a:defRPr lang="en-US"/>
            </a:defPPr>
            <a:lvl1pPr lvl="0" indent="0" defTabSz="685800">
              <a:lnSpc>
                <a:spcPts val="3545"/>
              </a:lnSpc>
              <a:spcBef>
                <a:spcPts val="0"/>
              </a:spcBef>
              <a:buSzPct val="120000"/>
              <a:buFontTx/>
              <a:buNone/>
              <a:defRPr sz="3200" b="1" i="1" cap="all" baseline="0">
                <a:solidFill>
                  <a:schemeClr val="accent2"/>
                </a:solidFill>
                <a:latin typeface="Franklin Gothic Heavy Italic"/>
                <a:ea typeface="Century Gothic Bold"/>
                <a:cs typeface="Century Gothic Bold"/>
              </a:defRPr>
            </a:lvl1pPr>
            <a:lvl2pPr marL="280800" indent="-280800" defTabSz="685800">
              <a:lnSpc>
                <a:spcPct val="100000"/>
              </a:lnSpc>
              <a:spcBef>
                <a:spcPts val="0"/>
              </a:spcBef>
              <a:buSzPct val="45000"/>
              <a:buFont typeface="Arial"/>
              <a:buChar char=" 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 marL="648000" indent="-36000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 marL="12001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 marL="15430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en-US" noProof="0"/>
              <a:t>Commercial conditions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BFB750E4-1FB7-4038-AB82-A86F127EC93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67200" y="1261478"/>
            <a:ext cx="931200" cy="405493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rgbClr val="002060"/>
                </a:solidFill>
              </a:defRPr>
            </a:lvl1pPr>
          </a:lstStyle>
          <a:p>
            <a:pPr lvl="0"/>
            <a:r>
              <a:rPr lang="en-US" noProof="0"/>
              <a:t>PRICE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26004D8-8220-4223-9DC1-91020B79FE62}"/>
              </a:ext>
            </a:extLst>
          </p:cNvPr>
          <p:cNvSpPr txBox="1"/>
          <p:nvPr userDrawn="1"/>
        </p:nvSpPr>
        <p:spPr>
          <a:xfrm>
            <a:off x="342902" y="1261478"/>
            <a:ext cx="3924297" cy="405493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>
            <a:lvl1pPr marL="279450" indent="-279450" defTabSz="685800">
              <a:lnSpc>
                <a:spcPct val="100000"/>
              </a:lnSpc>
              <a:spcBef>
                <a:spcPts val="0"/>
              </a:spcBef>
              <a:buSzPct val="12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700" b="1" i="0" cap="all" baseline="0">
                <a:solidFill>
                  <a:schemeClr val="accent1"/>
                </a:solidFill>
                <a:latin typeface="Century Gothic Bold"/>
                <a:ea typeface="Century Gothic Bold"/>
                <a:cs typeface="Century Gothic Bold"/>
              </a:defRPr>
            </a:lvl1pPr>
            <a:lvl2pPr marL="0" indent="0" defTabSz="685800">
              <a:lnSpc>
                <a:spcPct val="100000"/>
              </a:lnSpc>
              <a:spcBef>
                <a:spcPts val="0"/>
              </a:spcBef>
              <a:buSzPct val="45000"/>
              <a:buFont typeface="Arial"/>
              <a:buNone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 marL="648000" indent="-36000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 marL="12001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 marL="15430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en-US" noProof="0"/>
              <a:t>SQLI propose a final price of: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C7AEB4F-6474-48B9-B63A-2E9A62F89DD2}"/>
              </a:ext>
            </a:extLst>
          </p:cNvPr>
          <p:cNvSpPr txBox="1"/>
          <p:nvPr userDrawn="1"/>
        </p:nvSpPr>
        <p:spPr>
          <a:xfrm>
            <a:off x="5198400" y="1261478"/>
            <a:ext cx="3602699" cy="405493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>
            <a:lvl1pPr marL="279450" indent="-279450" defTabSz="685800">
              <a:lnSpc>
                <a:spcPct val="100000"/>
              </a:lnSpc>
              <a:spcBef>
                <a:spcPts val="0"/>
              </a:spcBef>
              <a:buSzPct val="12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700" b="1" i="0" cap="all" baseline="0">
                <a:solidFill>
                  <a:schemeClr val="accent1"/>
                </a:solidFill>
                <a:latin typeface="Century Gothic Bold"/>
                <a:ea typeface="Century Gothic Bold"/>
                <a:cs typeface="Century Gothic Bold"/>
              </a:defRPr>
            </a:lvl1pPr>
            <a:lvl2pPr marL="0" indent="0" defTabSz="685800">
              <a:lnSpc>
                <a:spcPct val="100000"/>
              </a:lnSpc>
              <a:spcBef>
                <a:spcPts val="0"/>
              </a:spcBef>
              <a:buSzPct val="45000"/>
              <a:buFont typeface="Arial"/>
              <a:buNone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 marL="648000" indent="-36000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 marL="12001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 marL="15430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indent="0">
              <a:buNone/>
            </a:pPr>
            <a:r>
              <a:rPr lang="en-US" noProof="0"/>
              <a:t>CHF VAT excluded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9864BE8-E4CF-4A92-B251-E1D4873AC9DE}"/>
              </a:ext>
            </a:extLst>
          </p:cNvPr>
          <p:cNvSpPr txBox="1"/>
          <p:nvPr userDrawn="1"/>
        </p:nvSpPr>
        <p:spPr>
          <a:xfrm>
            <a:off x="342902" y="1857471"/>
            <a:ext cx="3941100" cy="405492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>
            <a:lvl1pPr marL="279450" indent="-279450" defTabSz="685800">
              <a:lnSpc>
                <a:spcPct val="100000"/>
              </a:lnSpc>
              <a:spcBef>
                <a:spcPts val="0"/>
              </a:spcBef>
              <a:buSzPct val="12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700" b="1" i="0" cap="all" baseline="0">
                <a:solidFill>
                  <a:schemeClr val="accent1"/>
                </a:solidFill>
                <a:latin typeface="Century Gothic Bold"/>
                <a:ea typeface="Century Gothic Bold"/>
                <a:cs typeface="Century Gothic Bold"/>
              </a:defRPr>
            </a:lvl1pPr>
            <a:lvl2pPr marL="0" indent="0" defTabSz="685800">
              <a:lnSpc>
                <a:spcPct val="100000"/>
              </a:lnSpc>
              <a:spcBef>
                <a:spcPts val="0"/>
              </a:spcBef>
              <a:buSzPct val="45000"/>
              <a:buFont typeface="Arial"/>
              <a:buNone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 marL="648000" indent="-36000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 marL="12001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 marL="15430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en-US" noProof="0"/>
              <a:t>Billing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A53775E-734A-4EAC-B435-0C35C536C716}"/>
              </a:ext>
            </a:extLst>
          </p:cNvPr>
          <p:cNvSpPr txBox="1"/>
          <p:nvPr userDrawn="1"/>
        </p:nvSpPr>
        <p:spPr>
          <a:xfrm>
            <a:off x="342903" y="4178632"/>
            <a:ext cx="4223495" cy="400365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>
            <a:lvl1pPr marL="279450" indent="-279450" defTabSz="685800">
              <a:lnSpc>
                <a:spcPct val="100000"/>
              </a:lnSpc>
              <a:spcBef>
                <a:spcPts val="0"/>
              </a:spcBef>
              <a:buSzPct val="12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1700" b="1" i="0" cap="all" baseline="0">
                <a:solidFill>
                  <a:schemeClr val="accent1"/>
                </a:solidFill>
                <a:latin typeface="Century Gothic Bold"/>
                <a:ea typeface="Century Gothic Bold"/>
                <a:cs typeface="Century Gothic Bold"/>
              </a:defRPr>
            </a:lvl1pPr>
            <a:lvl2pPr marL="0" indent="0" defTabSz="685800">
              <a:lnSpc>
                <a:spcPct val="100000"/>
              </a:lnSpc>
              <a:spcBef>
                <a:spcPts val="0"/>
              </a:spcBef>
              <a:buSzPct val="45000"/>
              <a:buFont typeface="Arial"/>
              <a:buNone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 marL="648000" indent="-36000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 marL="12001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 marL="15430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en-US" noProof="0"/>
              <a:t>Validity of this proposaL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0135E48-AABD-4C4B-875C-729D39ECE708}"/>
              </a:ext>
            </a:extLst>
          </p:cNvPr>
          <p:cNvSpPr txBox="1"/>
          <p:nvPr userDrawn="1"/>
        </p:nvSpPr>
        <p:spPr>
          <a:xfrm>
            <a:off x="619125" y="4578998"/>
            <a:ext cx="1737475" cy="4432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400" noProof="0">
                <a:solidFill>
                  <a:schemeClr val="accent6"/>
                </a:solidFill>
                <a:latin typeface="Century Gothic" panose="020B0502020202020204" pitchFamily="34" charset="0"/>
              </a:rPr>
              <a:t>30 days, starting </a:t>
            </a:r>
          </a:p>
        </p:txBody>
      </p:sp>
      <p:sp>
        <p:nvSpPr>
          <p:cNvPr id="32" name="Espace réservé du texte 31">
            <a:extLst>
              <a:ext uri="{FF2B5EF4-FFF2-40B4-BE49-F238E27FC236}">
                <a16:creationId xmlns:a16="http://schemas.microsoft.com/office/drawing/2014/main" id="{6D642FEF-7869-40C4-B9C0-CD89B65D703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2902" y="2262962"/>
            <a:ext cx="3941100" cy="1794687"/>
          </a:xfrm>
        </p:spPr>
        <p:txBody>
          <a:bodyPr/>
          <a:lstStyle>
            <a:lvl1pPr marL="280800" indent="-280800">
              <a:defRPr/>
            </a:lvl1pPr>
            <a:lvl2pPr>
              <a:defRPr lang="fr-FR" sz="1400" b="0" i="0" kern="1200" dirty="0" smtClean="0">
                <a:solidFill>
                  <a:schemeClr val="accent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</a:lstStyle>
          <a:p>
            <a:pPr marL="280800" lvl="1" indent="-280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SzPct val="45000"/>
              <a:buFont typeface="Arial"/>
              <a:buChar char=" "/>
            </a:pPr>
            <a:r>
              <a:rPr lang="en-US" noProof="0"/>
              <a:t>Modifier les styles du texte du masque</a:t>
            </a:r>
          </a:p>
        </p:txBody>
      </p:sp>
      <p:sp>
        <p:nvSpPr>
          <p:cNvPr id="33" name="Espace réservé du texte 22">
            <a:extLst>
              <a:ext uri="{FF2B5EF4-FFF2-40B4-BE49-F238E27FC236}">
                <a16:creationId xmlns:a16="http://schemas.microsoft.com/office/drawing/2014/main" id="{2E9EC31F-F4E5-43AA-B7FF-BEC5DA1D34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305050" y="4578998"/>
            <a:ext cx="2278162" cy="443258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rgbClr val="002060"/>
                </a:solidFill>
              </a:defRPr>
            </a:lvl1pPr>
          </a:lstStyle>
          <a:p>
            <a:pPr lvl="0"/>
            <a:r>
              <a:rPr lang="en-US" noProof="0"/>
              <a:t>Date proposal</a:t>
            </a:r>
          </a:p>
        </p:txBody>
      </p:sp>
    </p:spTree>
    <p:extLst>
      <p:ext uri="{BB962C8B-B14F-4D97-AF65-F5344CB8AC3E}">
        <p14:creationId xmlns:p14="http://schemas.microsoft.com/office/powerpoint/2010/main" val="37200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e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1">
            <a:extLst>
              <a:ext uri="{FF2B5EF4-FFF2-40B4-BE49-F238E27FC236}">
                <a16:creationId xmlns:a16="http://schemas.microsoft.com/office/drawing/2014/main" id="{6C893A85-78F8-0B48-A59B-3BEBFFC3B7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89366" y="1122979"/>
            <a:ext cx="938087" cy="276999"/>
          </a:xfrm>
        </p:spPr>
        <p:txBody>
          <a:bodyPr/>
          <a:lstStyle/>
          <a:p>
            <a:r>
              <a:rPr lang="en-US"/>
              <a:t>SQLI 2020</a:t>
            </a: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A59EC94A-9FE8-9443-AC55-1EFE822151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396239" y="5424876"/>
            <a:ext cx="718886" cy="299749"/>
          </a:xfrm>
        </p:spPr>
        <p:txBody>
          <a:bodyPr/>
          <a:lstStyle/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277B166-2ED1-FE43-94EC-B4BCE12AA7DB}"/>
              </a:ext>
            </a:extLst>
          </p:cNvPr>
          <p:cNvSpPr/>
          <p:nvPr userDrawn="1"/>
        </p:nvSpPr>
        <p:spPr>
          <a:xfrm>
            <a:off x="0" y="720818"/>
            <a:ext cx="226952" cy="72000"/>
          </a:xfrm>
          <a:custGeom>
            <a:avLst/>
            <a:gdLst>
              <a:gd name="connsiteX0" fmla="*/ 0 w 226952"/>
              <a:gd name="connsiteY0" fmla="*/ 0 h 64694"/>
              <a:gd name="connsiteX1" fmla="*/ 226952 w 226952"/>
              <a:gd name="connsiteY1" fmla="*/ 0 h 64694"/>
              <a:gd name="connsiteX2" fmla="*/ 226952 w 226952"/>
              <a:gd name="connsiteY2" fmla="*/ 64694 h 64694"/>
              <a:gd name="connsiteX3" fmla="*/ 0 w 226952"/>
              <a:gd name="connsiteY3" fmla="*/ 64694 h 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952" h="64694">
                <a:moveTo>
                  <a:pt x="0" y="0"/>
                </a:moveTo>
                <a:lnTo>
                  <a:pt x="226952" y="0"/>
                </a:lnTo>
                <a:lnTo>
                  <a:pt x="226952" y="64694"/>
                </a:lnTo>
                <a:lnTo>
                  <a:pt x="0" y="64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>
                <a:latin typeface="Arial" panose="020B0604020202020204" pitchFamily="34" charset="0"/>
              </a:rPr>
              <a:t>  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478C8C3-8B7A-4191-B321-55BCB9834E71}"/>
              </a:ext>
            </a:extLst>
          </p:cNvPr>
          <p:cNvSpPr txBox="1"/>
          <p:nvPr userDrawn="1"/>
        </p:nvSpPr>
        <p:spPr>
          <a:xfrm>
            <a:off x="300542" y="180000"/>
            <a:ext cx="4809774" cy="443259"/>
          </a:xfrm>
          <a:prstGeom prst="rect">
            <a:avLst/>
          </a:prstGeom>
        </p:spPr>
        <p:txBody>
          <a:bodyPr vert="horz" wrap="square" lIns="91440" tIns="45720" rIns="91440" bIns="46800" rtlCol="0" anchor="ctr">
            <a:spAutoFit/>
          </a:bodyPr>
          <a:lstStyle>
            <a:defPPr>
              <a:defRPr lang="en-US"/>
            </a:defPPr>
            <a:lvl1pPr lvl="0" indent="0" defTabSz="685800">
              <a:lnSpc>
                <a:spcPts val="3545"/>
              </a:lnSpc>
              <a:spcBef>
                <a:spcPts val="0"/>
              </a:spcBef>
              <a:buSzPct val="120000"/>
              <a:buFontTx/>
              <a:buNone/>
              <a:defRPr sz="3200" b="1" i="1" cap="all" baseline="0">
                <a:solidFill>
                  <a:schemeClr val="accent2"/>
                </a:solidFill>
                <a:latin typeface="Franklin Gothic Heavy Italic"/>
                <a:ea typeface="Century Gothic Bold"/>
                <a:cs typeface="Century Gothic Bold"/>
              </a:defRPr>
            </a:lvl1pPr>
            <a:lvl2pPr marL="280800" indent="-280800" defTabSz="685800">
              <a:lnSpc>
                <a:spcPct val="100000"/>
              </a:lnSpc>
              <a:spcBef>
                <a:spcPts val="0"/>
              </a:spcBef>
              <a:buSzPct val="45000"/>
              <a:buFont typeface="Arial"/>
              <a:buChar char=" 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 marL="648000" indent="-36000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 marL="12001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 marL="1543050" indent="-171450" defTabSz="6858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en-US" noProof="0"/>
              <a:t>Agreement</a:t>
            </a:r>
          </a:p>
        </p:txBody>
      </p:sp>
      <p:sp>
        <p:nvSpPr>
          <p:cNvPr id="12" name="Shape 1133">
            <a:extLst>
              <a:ext uri="{FF2B5EF4-FFF2-40B4-BE49-F238E27FC236}">
                <a16:creationId xmlns:a16="http://schemas.microsoft.com/office/drawing/2014/main" id="{F1A7EAD9-8CF9-4F77-BC38-96F106703057}"/>
              </a:ext>
            </a:extLst>
          </p:cNvPr>
          <p:cNvSpPr/>
          <p:nvPr userDrawn="1"/>
        </p:nvSpPr>
        <p:spPr>
          <a:xfrm>
            <a:off x="918270" y="1056555"/>
            <a:ext cx="3594199" cy="1544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159980" indent="-159980" defTabSz="267873">
              <a:defRPr sz="1800"/>
            </a:pPr>
            <a:endParaRPr lang="en-US" sz="1600" i="1" cap="all">
              <a:solidFill>
                <a:schemeClr val="tx2"/>
              </a:solidFill>
              <a:latin typeface="+mj-lt"/>
              <a:sym typeface="DIN Next LT Pro Condensed"/>
            </a:endParaRPr>
          </a:p>
          <a:p>
            <a:pPr marL="159980" indent="-159980" defTabSz="267873">
              <a:defRPr sz="1800"/>
            </a:pPr>
            <a:endParaRPr lang="en-US" sz="1406">
              <a:latin typeface="DIN Next LT Pro Condensed"/>
              <a:ea typeface="DIN Next LT Pro Condensed"/>
              <a:cs typeface="DIN Next LT Pro Condensed"/>
              <a:sym typeface="DIN Next LT Pro Condensed"/>
            </a:endParaRPr>
          </a:p>
          <a:p>
            <a:pPr marL="159980" indent="-159980" defTabSz="267873">
              <a:defRPr sz="1800"/>
            </a:pPr>
            <a:r>
              <a:rPr lang="en-US" sz="1200">
                <a:latin typeface="Century Gothic Regular"/>
                <a:ea typeface="DIN Next LT Pro Condensed"/>
                <a:cs typeface="DIN Next LT Pro Condensed"/>
                <a:sym typeface="DIN Next LT Pro Condensed"/>
              </a:rPr>
              <a:t>Name</a:t>
            </a:r>
            <a:r>
              <a:rPr lang="en-US" sz="1406"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:     </a:t>
            </a:r>
            <a:r>
              <a:rPr lang="en-US" sz="1406">
                <a:solidFill>
                  <a:srgbClr val="919191"/>
                </a:solidFill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.............................................................................</a:t>
            </a:r>
          </a:p>
          <a:p>
            <a:pPr marL="159980" indent="-159980" defTabSz="267873">
              <a:defRPr sz="1800"/>
            </a:pPr>
            <a:r>
              <a:rPr lang="en-US" sz="1200" kern="1200">
                <a:solidFill>
                  <a:schemeClr val="tx1"/>
                </a:solidFill>
                <a:latin typeface="Century Gothic Regular"/>
                <a:ea typeface="DIN Next LT Pro Condensed"/>
                <a:cs typeface="DIN Next LT Pro Condensed"/>
                <a:sym typeface="DIN Next LT Pro Condensed"/>
              </a:rPr>
              <a:t>Position</a:t>
            </a:r>
            <a:r>
              <a:rPr lang="en-US" sz="1406"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: </a:t>
            </a:r>
            <a:r>
              <a:rPr lang="en-US" sz="1406">
                <a:solidFill>
                  <a:srgbClr val="919191"/>
                </a:solidFill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.............................................................................</a:t>
            </a:r>
          </a:p>
          <a:p>
            <a:pPr marL="159980" indent="-159980" defTabSz="267873">
              <a:defRPr sz="1800"/>
            </a:pPr>
            <a:r>
              <a:rPr lang="en-US" sz="1200" kern="1200">
                <a:solidFill>
                  <a:schemeClr val="tx1"/>
                </a:solidFill>
                <a:latin typeface="Century Gothic Regular"/>
                <a:ea typeface="DIN Next LT Pro Condensed"/>
                <a:cs typeface="DIN Next LT Pro Condensed"/>
                <a:sym typeface="DIN Next LT Pro Condensed"/>
              </a:rPr>
              <a:t>Signature</a:t>
            </a:r>
            <a:r>
              <a:rPr lang="en-US" sz="1406"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: </a:t>
            </a:r>
          </a:p>
          <a:p>
            <a:pPr marL="159980" indent="-159980" defTabSz="267873">
              <a:defRPr sz="1800"/>
            </a:pPr>
            <a:endParaRPr lang="en-US" sz="1406">
              <a:solidFill>
                <a:srgbClr val="919191"/>
              </a:solidFill>
              <a:latin typeface="DIN Next LT Pro Condensed"/>
              <a:ea typeface="DIN Next LT Pro Condensed"/>
              <a:cs typeface="DIN Next LT Pro Condensed"/>
              <a:sym typeface="DIN Next LT Pro Condensed"/>
            </a:endParaRPr>
          </a:p>
          <a:p>
            <a:pPr marL="159980" indent="-159980" defTabSz="267873">
              <a:defRPr sz="1800"/>
            </a:pPr>
            <a:endParaRPr lang="en-US" sz="1406">
              <a:solidFill>
                <a:srgbClr val="919191"/>
              </a:solidFill>
              <a:latin typeface="DIN Next LT Pro Condensed"/>
              <a:ea typeface="DIN Next LT Pro Condensed"/>
              <a:cs typeface="DIN Next LT Pro Condensed"/>
              <a:sym typeface="DIN Next LT Pro Condensed"/>
            </a:endParaRPr>
          </a:p>
        </p:txBody>
      </p:sp>
      <p:sp>
        <p:nvSpPr>
          <p:cNvPr id="14" name="Shape 1134">
            <a:extLst>
              <a:ext uri="{FF2B5EF4-FFF2-40B4-BE49-F238E27FC236}">
                <a16:creationId xmlns:a16="http://schemas.microsoft.com/office/drawing/2014/main" id="{54EF8684-8482-4375-8F69-36D71631A401}"/>
              </a:ext>
            </a:extLst>
          </p:cNvPr>
          <p:cNvSpPr/>
          <p:nvPr userDrawn="1"/>
        </p:nvSpPr>
        <p:spPr>
          <a:xfrm>
            <a:off x="918270" y="2809019"/>
            <a:ext cx="3594199" cy="1081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159980" indent="-159980" defTabSz="267873">
              <a:defRPr sz="1800"/>
            </a:pPr>
            <a:r>
              <a:rPr lang="en-US" sz="1200" kern="1200">
                <a:solidFill>
                  <a:schemeClr val="tx1"/>
                </a:solidFill>
                <a:latin typeface="Century Gothic Regular"/>
                <a:ea typeface="DIN Next LT Pro Condensed"/>
                <a:cs typeface="DIN Next LT Pro Condensed"/>
                <a:sym typeface="DIN Next LT Pro Condensed"/>
              </a:rPr>
              <a:t>Name</a:t>
            </a:r>
            <a:r>
              <a:rPr lang="en-US" sz="1406"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:     </a:t>
            </a:r>
            <a:r>
              <a:rPr lang="en-US" sz="1406">
                <a:solidFill>
                  <a:srgbClr val="919191"/>
                </a:solidFill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.............................................................................</a:t>
            </a:r>
          </a:p>
          <a:p>
            <a:pPr marL="159980" indent="-159980" defTabSz="267873">
              <a:defRPr sz="1800"/>
            </a:pPr>
            <a:r>
              <a:rPr lang="en-US" sz="1200" kern="1200">
                <a:solidFill>
                  <a:schemeClr val="tx1"/>
                </a:solidFill>
                <a:latin typeface="Century Gothic Regular"/>
                <a:ea typeface="DIN Next LT Pro Condensed"/>
                <a:cs typeface="DIN Next LT Pro Condensed"/>
                <a:sym typeface="DIN Next LT Pro Condensed"/>
              </a:rPr>
              <a:t>Position</a:t>
            </a:r>
            <a:r>
              <a:rPr lang="en-US" sz="1406"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: </a:t>
            </a:r>
            <a:r>
              <a:rPr lang="en-US" sz="1406">
                <a:solidFill>
                  <a:srgbClr val="919191"/>
                </a:solidFill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.............................................................................</a:t>
            </a:r>
          </a:p>
          <a:p>
            <a:pPr marL="159980" indent="-159980" defTabSz="267873">
              <a:defRPr sz="1800"/>
            </a:pPr>
            <a:r>
              <a:rPr lang="en-US" sz="1200" kern="1200">
                <a:solidFill>
                  <a:schemeClr val="tx1"/>
                </a:solidFill>
                <a:latin typeface="Century Gothic Regular"/>
                <a:ea typeface="DIN Next LT Pro Condensed"/>
                <a:cs typeface="DIN Next LT Pro Condensed"/>
                <a:sym typeface="DIN Next LT Pro Condensed"/>
              </a:rPr>
              <a:t>Signature</a:t>
            </a:r>
            <a:r>
              <a:rPr lang="en-US" sz="1406"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: </a:t>
            </a:r>
          </a:p>
          <a:p>
            <a:pPr marL="159980" indent="-159980" defTabSz="267873">
              <a:defRPr sz="1800"/>
            </a:pPr>
            <a:endParaRPr lang="en-US" sz="1406">
              <a:solidFill>
                <a:srgbClr val="919191"/>
              </a:solidFill>
              <a:latin typeface="DIN Next LT Pro Condensed"/>
              <a:ea typeface="DIN Next LT Pro Condensed"/>
              <a:cs typeface="DIN Next LT Pro Condensed"/>
              <a:sym typeface="DIN Next LT Pro Condensed"/>
            </a:endParaRPr>
          </a:p>
          <a:p>
            <a:pPr marL="159980" indent="-159980" defTabSz="267873">
              <a:defRPr sz="1800"/>
            </a:pPr>
            <a:endParaRPr lang="en-US" sz="1406">
              <a:solidFill>
                <a:srgbClr val="919191"/>
              </a:solidFill>
              <a:latin typeface="DIN Next LT Pro Condensed"/>
              <a:ea typeface="DIN Next LT Pro Condensed"/>
              <a:cs typeface="DIN Next LT Pro Condensed"/>
              <a:sym typeface="DIN Next LT Pro Condensed"/>
            </a:endParaRPr>
          </a:p>
        </p:txBody>
      </p:sp>
      <p:sp>
        <p:nvSpPr>
          <p:cNvPr id="15" name="Shape 1135">
            <a:extLst>
              <a:ext uri="{FF2B5EF4-FFF2-40B4-BE49-F238E27FC236}">
                <a16:creationId xmlns:a16="http://schemas.microsoft.com/office/drawing/2014/main" id="{EAC13ACE-CA63-4073-845D-D50FE704BE09}"/>
              </a:ext>
            </a:extLst>
          </p:cNvPr>
          <p:cNvSpPr/>
          <p:nvPr userDrawn="1"/>
        </p:nvSpPr>
        <p:spPr>
          <a:xfrm>
            <a:off x="918270" y="4243771"/>
            <a:ext cx="3594199" cy="1081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159980" indent="-159980" defTabSz="267873">
              <a:defRPr sz="1800"/>
            </a:pPr>
            <a:r>
              <a:rPr lang="en-US" sz="1200" kern="1200">
                <a:solidFill>
                  <a:schemeClr val="tx1"/>
                </a:solidFill>
                <a:latin typeface="Century Gothic Regular"/>
                <a:ea typeface="DIN Next LT Pro Condensed"/>
                <a:cs typeface="DIN Next LT Pro Condensed"/>
                <a:sym typeface="DIN Next LT Pro Condensed"/>
              </a:rPr>
              <a:t>Date</a:t>
            </a:r>
            <a:r>
              <a:rPr lang="en-US" sz="1406"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:   </a:t>
            </a:r>
            <a:r>
              <a:rPr lang="en-US" sz="1406">
                <a:solidFill>
                  <a:srgbClr val="919191"/>
                </a:solidFill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.............................................................................</a:t>
            </a:r>
          </a:p>
          <a:p>
            <a:pPr marL="159980" indent="-159980" defTabSz="267873">
              <a:defRPr sz="1800"/>
            </a:pPr>
            <a:r>
              <a:rPr lang="en-US" sz="1200" kern="1200">
                <a:solidFill>
                  <a:schemeClr val="tx1"/>
                </a:solidFill>
                <a:latin typeface="Century Gothic Regular"/>
                <a:ea typeface="DIN Next LT Pro Condensed"/>
                <a:cs typeface="DIN Next LT Pro Condensed"/>
                <a:sym typeface="DIN Next LT Pro Condensed"/>
              </a:rPr>
              <a:t>Place</a:t>
            </a:r>
            <a:r>
              <a:rPr lang="en-US" sz="1406"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: </a:t>
            </a:r>
            <a:r>
              <a:rPr lang="en-US" sz="1406">
                <a:solidFill>
                  <a:srgbClr val="919191"/>
                </a:solidFill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.............................................................................</a:t>
            </a:r>
          </a:p>
          <a:p>
            <a:pPr marL="159980" indent="-159980" defTabSz="267873">
              <a:defRPr sz="1800"/>
            </a:pPr>
            <a:r>
              <a:rPr lang="en-US" sz="1200" kern="1200">
                <a:solidFill>
                  <a:schemeClr val="tx1"/>
                </a:solidFill>
                <a:latin typeface="Century Gothic Regular"/>
                <a:ea typeface="DIN Next LT Pro Condensed"/>
                <a:cs typeface="DIN Next LT Pro Condensed"/>
                <a:sym typeface="DIN Next LT Pro Condensed"/>
              </a:rPr>
              <a:t>Stamp</a:t>
            </a:r>
            <a:r>
              <a:rPr lang="en-US" sz="1406"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: </a:t>
            </a:r>
          </a:p>
          <a:p>
            <a:pPr marL="159980" indent="-159980" defTabSz="267873">
              <a:defRPr sz="1800"/>
            </a:pPr>
            <a:endParaRPr lang="en-US" sz="1406">
              <a:solidFill>
                <a:srgbClr val="919191"/>
              </a:solidFill>
              <a:latin typeface="DIN Next LT Pro Condensed"/>
              <a:ea typeface="DIN Next LT Pro Condensed"/>
              <a:cs typeface="DIN Next LT Pro Condensed"/>
              <a:sym typeface="DIN Next LT Pro Condensed"/>
            </a:endParaRPr>
          </a:p>
          <a:p>
            <a:pPr marL="159980" indent="-159980" defTabSz="267873">
              <a:defRPr sz="1800"/>
            </a:pPr>
            <a:endParaRPr lang="en-US" sz="1406">
              <a:solidFill>
                <a:srgbClr val="919191"/>
              </a:solidFill>
              <a:latin typeface="DIN Next LT Pro Condensed"/>
              <a:ea typeface="DIN Next LT Pro Condensed"/>
              <a:cs typeface="DIN Next LT Pro Condensed"/>
              <a:sym typeface="DIN Next LT Pro Condensed"/>
            </a:endParaRPr>
          </a:p>
        </p:txBody>
      </p:sp>
      <p:sp>
        <p:nvSpPr>
          <p:cNvPr id="17" name="Shape 1136">
            <a:extLst>
              <a:ext uri="{FF2B5EF4-FFF2-40B4-BE49-F238E27FC236}">
                <a16:creationId xmlns:a16="http://schemas.microsoft.com/office/drawing/2014/main" id="{A3970FFD-C064-4020-A217-728208FF4950}"/>
              </a:ext>
            </a:extLst>
          </p:cNvPr>
          <p:cNvSpPr/>
          <p:nvPr/>
        </p:nvSpPr>
        <p:spPr>
          <a:xfrm>
            <a:off x="5298281" y="1056555"/>
            <a:ext cx="3594199" cy="15442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/>
          <a:p>
            <a:pPr marL="159980" indent="-159980" defTabSz="267873">
              <a:defRPr sz="1800"/>
            </a:pPr>
            <a:r>
              <a:rPr lang="en-US" sz="1600" i="1" cap="all">
                <a:solidFill>
                  <a:schemeClr val="accent6"/>
                </a:solidFill>
                <a:latin typeface="+mj-lt"/>
                <a:sym typeface="DIN Next LT Pro Condensed"/>
              </a:rPr>
              <a:t>SQLI Suisse S.A.</a:t>
            </a:r>
          </a:p>
          <a:p>
            <a:pPr marL="159980" indent="-159980" defTabSz="267873">
              <a:defRPr sz="1800"/>
            </a:pPr>
            <a:endParaRPr lang="en-US" sz="1406">
              <a:latin typeface="DIN Next LT Pro Condensed"/>
              <a:ea typeface="DIN Next LT Pro Condensed"/>
              <a:cs typeface="DIN Next LT Pro Condensed"/>
              <a:sym typeface="DIN Next LT Pro Condensed"/>
            </a:endParaRPr>
          </a:p>
          <a:p>
            <a:pPr marL="159980" indent="-159980" defTabSz="267873">
              <a:defRPr sz="1800"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 Regular"/>
                <a:ea typeface="DIN Next LT Pro Condensed"/>
                <a:cs typeface="DIN Next LT Pro Condensed"/>
                <a:sym typeface="DIN Next LT Pro Condensed"/>
              </a:rPr>
              <a:t>Name</a:t>
            </a:r>
            <a:r>
              <a:rPr lang="en-US" sz="1406"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:</a:t>
            </a:r>
            <a:r>
              <a:rPr lang="en-US" sz="1406">
                <a:solidFill>
                  <a:srgbClr val="919191"/>
                </a:solidFill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     .............................................................................</a:t>
            </a:r>
          </a:p>
          <a:p>
            <a:pPr marL="159980" indent="-159980" defTabSz="267873">
              <a:defRPr sz="1800"/>
            </a:pPr>
            <a:r>
              <a:rPr lang="en-US" sz="1200" kern="1200">
                <a:solidFill>
                  <a:schemeClr val="tx1"/>
                </a:solidFill>
                <a:latin typeface="Century Gothic Regular"/>
                <a:ea typeface="DIN Next LT Pro Condensed"/>
                <a:cs typeface="DIN Next LT Pro Condensed"/>
                <a:sym typeface="DIN Next LT Pro Condensed"/>
              </a:rPr>
              <a:t>Position</a:t>
            </a:r>
            <a:r>
              <a:rPr lang="en-US" sz="1406"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: </a:t>
            </a:r>
            <a:r>
              <a:rPr lang="en-US" sz="1406">
                <a:solidFill>
                  <a:srgbClr val="919191"/>
                </a:solidFill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.............................................................................</a:t>
            </a:r>
          </a:p>
          <a:p>
            <a:pPr marL="159980" indent="-159980" defTabSz="267873">
              <a:defRPr sz="1800"/>
            </a:pPr>
            <a:r>
              <a:rPr lang="en-US" sz="1200" kern="1200">
                <a:solidFill>
                  <a:schemeClr val="tx1"/>
                </a:solidFill>
                <a:latin typeface="Century Gothic Regular"/>
                <a:ea typeface="DIN Next LT Pro Condensed"/>
                <a:cs typeface="DIN Next LT Pro Condensed"/>
                <a:sym typeface="DIN Next LT Pro Condensed"/>
              </a:rPr>
              <a:t>Signature</a:t>
            </a:r>
            <a:r>
              <a:rPr lang="en-US" sz="1406"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: </a:t>
            </a:r>
          </a:p>
          <a:p>
            <a:pPr marL="159980" indent="-159980" defTabSz="267873">
              <a:defRPr sz="1800"/>
            </a:pPr>
            <a:endParaRPr lang="en-US" sz="1406">
              <a:solidFill>
                <a:srgbClr val="919191"/>
              </a:solidFill>
              <a:latin typeface="DIN Next LT Pro Condensed"/>
              <a:ea typeface="DIN Next LT Pro Condensed"/>
              <a:cs typeface="DIN Next LT Pro Condensed"/>
              <a:sym typeface="DIN Next LT Pro Condensed"/>
            </a:endParaRPr>
          </a:p>
          <a:p>
            <a:pPr marL="159980" indent="-159980" defTabSz="267873">
              <a:defRPr sz="1800"/>
            </a:pPr>
            <a:endParaRPr lang="en-US" sz="1406">
              <a:solidFill>
                <a:srgbClr val="919191"/>
              </a:solidFill>
              <a:latin typeface="DIN Next LT Pro Condensed"/>
              <a:ea typeface="DIN Next LT Pro Condensed"/>
              <a:cs typeface="DIN Next LT Pro Condensed"/>
              <a:sym typeface="DIN Next LT Pro Condensed"/>
            </a:endParaRPr>
          </a:p>
        </p:txBody>
      </p:sp>
      <p:sp>
        <p:nvSpPr>
          <p:cNvPr id="18" name="Shape 1137">
            <a:extLst>
              <a:ext uri="{FF2B5EF4-FFF2-40B4-BE49-F238E27FC236}">
                <a16:creationId xmlns:a16="http://schemas.microsoft.com/office/drawing/2014/main" id="{28208D27-38E7-4AAE-8E2A-EF2C33C8183F}"/>
              </a:ext>
            </a:extLst>
          </p:cNvPr>
          <p:cNvSpPr/>
          <p:nvPr/>
        </p:nvSpPr>
        <p:spPr>
          <a:xfrm>
            <a:off x="5298281" y="2809019"/>
            <a:ext cx="3594199" cy="10817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/>
          <a:p>
            <a:pPr marL="159980" indent="-159980" defTabSz="267873">
              <a:defRPr sz="1800"/>
            </a:pPr>
            <a:r>
              <a:rPr lang="en-US" sz="1200" kern="1200">
                <a:solidFill>
                  <a:schemeClr val="tx1"/>
                </a:solidFill>
                <a:latin typeface="Century Gothic Regular"/>
                <a:ea typeface="DIN Next LT Pro Condensed"/>
                <a:cs typeface="DIN Next LT Pro Condensed"/>
                <a:sym typeface="DIN Next LT Pro Condensed"/>
              </a:rPr>
              <a:t>Name</a:t>
            </a:r>
            <a:r>
              <a:rPr lang="en-US" sz="1406"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:     </a:t>
            </a:r>
            <a:r>
              <a:rPr lang="en-US" sz="1406">
                <a:solidFill>
                  <a:srgbClr val="919191"/>
                </a:solidFill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.............................................................................</a:t>
            </a:r>
          </a:p>
          <a:p>
            <a:pPr marL="159980" indent="-159980" defTabSz="267873">
              <a:defRPr sz="1800"/>
            </a:pPr>
            <a:r>
              <a:rPr lang="en-US" sz="1200" kern="1200">
                <a:solidFill>
                  <a:schemeClr val="tx1"/>
                </a:solidFill>
                <a:latin typeface="Century Gothic Regular"/>
                <a:ea typeface="DIN Next LT Pro Condensed"/>
                <a:cs typeface="DIN Next LT Pro Condensed"/>
                <a:sym typeface="DIN Next LT Pro Condensed"/>
              </a:rPr>
              <a:t>Position</a:t>
            </a:r>
            <a:r>
              <a:rPr lang="en-US" sz="1406"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: </a:t>
            </a:r>
            <a:r>
              <a:rPr lang="en-US" sz="1406">
                <a:solidFill>
                  <a:srgbClr val="919191"/>
                </a:solidFill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.............................................................................</a:t>
            </a:r>
          </a:p>
          <a:p>
            <a:pPr marL="159980" indent="-159980" defTabSz="267873">
              <a:defRPr sz="1800"/>
            </a:pPr>
            <a:r>
              <a:rPr lang="en-US" sz="1200" kern="1200">
                <a:solidFill>
                  <a:schemeClr val="tx1"/>
                </a:solidFill>
                <a:latin typeface="Century Gothic Regular"/>
                <a:ea typeface="DIN Next LT Pro Condensed"/>
                <a:cs typeface="DIN Next LT Pro Condensed"/>
                <a:sym typeface="DIN Next LT Pro Condensed"/>
              </a:rPr>
              <a:t>Signature</a:t>
            </a:r>
            <a:r>
              <a:rPr lang="en-US" sz="1406"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: </a:t>
            </a:r>
          </a:p>
          <a:p>
            <a:pPr marL="159980" indent="-159980" defTabSz="267873">
              <a:defRPr sz="1800"/>
            </a:pPr>
            <a:endParaRPr lang="en-US" sz="1406">
              <a:solidFill>
                <a:srgbClr val="919191"/>
              </a:solidFill>
              <a:latin typeface="DIN Next LT Pro Condensed"/>
              <a:ea typeface="DIN Next LT Pro Condensed"/>
              <a:cs typeface="DIN Next LT Pro Condensed"/>
              <a:sym typeface="DIN Next LT Pro Condensed"/>
            </a:endParaRPr>
          </a:p>
          <a:p>
            <a:pPr marL="159980" indent="-159980" defTabSz="267873">
              <a:defRPr sz="1800"/>
            </a:pPr>
            <a:endParaRPr lang="en-US" sz="1406">
              <a:solidFill>
                <a:srgbClr val="919191"/>
              </a:solidFill>
              <a:latin typeface="DIN Next LT Pro Condensed"/>
              <a:ea typeface="DIN Next LT Pro Condensed"/>
              <a:cs typeface="DIN Next LT Pro Condensed"/>
              <a:sym typeface="DIN Next LT Pro Condensed"/>
            </a:endParaRPr>
          </a:p>
        </p:txBody>
      </p:sp>
      <p:sp>
        <p:nvSpPr>
          <p:cNvPr id="19" name="Shape 1138">
            <a:extLst>
              <a:ext uri="{FF2B5EF4-FFF2-40B4-BE49-F238E27FC236}">
                <a16:creationId xmlns:a16="http://schemas.microsoft.com/office/drawing/2014/main" id="{8072D6C1-CA1B-4579-80CA-9B09EE49A44D}"/>
              </a:ext>
            </a:extLst>
          </p:cNvPr>
          <p:cNvSpPr/>
          <p:nvPr/>
        </p:nvSpPr>
        <p:spPr>
          <a:xfrm>
            <a:off x="5298281" y="4243771"/>
            <a:ext cx="3594199" cy="10817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/>
          <a:p>
            <a:pPr marL="159980" indent="-159980" defTabSz="267873">
              <a:defRPr sz="1800"/>
            </a:pPr>
            <a:r>
              <a:rPr lang="en-US" sz="1200" kern="1200">
                <a:solidFill>
                  <a:schemeClr val="tx1"/>
                </a:solidFill>
                <a:latin typeface="Century Gothic Regular"/>
                <a:ea typeface="DIN Next LT Pro Condensed"/>
                <a:cs typeface="DIN Next LT Pro Condensed"/>
                <a:sym typeface="DIN Next LT Pro Condensed"/>
              </a:rPr>
              <a:t>Date</a:t>
            </a:r>
            <a:r>
              <a:rPr lang="en-US" sz="1406"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:  </a:t>
            </a:r>
            <a:r>
              <a:rPr lang="en-US" sz="1406">
                <a:solidFill>
                  <a:srgbClr val="919191"/>
                </a:solidFill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.............................................................................</a:t>
            </a:r>
          </a:p>
          <a:p>
            <a:pPr marL="159980" indent="-159980" defTabSz="267873">
              <a:defRPr sz="1800"/>
            </a:pPr>
            <a:r>
              <a:rPr lang="en-US" sz="1200" kern="1200">
                <a:solidFill>
                  <a:schemeClr val="tx1"/>
                </a:solidFill>
                <a:latin typeface="Century Gothic Regular"/>
                <a:ea typeface="DIN Next LT Pro Condensed"/>
                <a:cs typeface="DIN Next LT Pro Condensed"/>
                <a:sym typeface="DIN Next LT Pro Condensed"/>
              </a:rPr>
              <a:t>Place</a:t>
            </a:r>
            <a:r>
              <a:rPr lang="en-US" sz="1406"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: </a:t>
            </a:r>
            <a:r>
              <a:rPr lang="en-US" sz="1406">
                <a:solidFill>
                  <a:srgbClr val="919191"/>
                </a:solidFill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.............................................................................</a:t>
            </a:r>
          </a:p>
          <a:p>
            <a:pPr marL="159980" indent="-159980" defTabSz="267873">
              <a:defRPr sz="1800"/>
            </a:pPr>
            <a:r>
              <a:rPr lang="en-US" sz="1200" kern="1200">
                <a:solidFill>
                  <a:schemeClr val="tx1"/>
                </a:solidFill>
                <a:latin typeface="Century Gothic Regular"/>
                <a:ea typeface="DIN Next LT Pro Condensed"/>
                <a:cs typeface="DIN Next LT Pro Condensed"/>
                <a:sym typeface="DIN Next LT Pro Condensed"/>
              </a:rPr>
              <a:t>Stamp</a:t>
            </a:r>
            <a:r>
              <a:rPr lang="en-US" sz="1406">
                <a:latin typeface="DIN Next LT Pro Condensed"/>
                <a:ea typeface="DIN Next LT Pro Condensed"/>
                <a:cs typeface="DIN Next LT Pro Condensed"/>
                <a:sym typeface="DIN Next LT Pro Condensed"/>
              </a:rPr>
              <a:t>: </a:t>
            </a:r>
          </a:p>
          <a:p>
            <a:pPr marL="159980" indent="-159980" defTabSz="267873">
              <a:defRPr sz="1800"/>
            </a:pPr>
            <a:endParaRPr lang="en-US" sz="1406">
              <a:solidFill>
                <a:srgbClr val="919191"/>
              </a:solidFill>
              <a:latin typeface="DIN Next LT Pro Condensed"/>
              <a:ea typeface="DIN Next LT Pro Condensed"/>
              <a:cs typeface="DIN Next LT Pro Condensed"/>
              <a:sym typeface="DIN Next LT Pro Condensed"/>
            </a:endParaRPr>
          </a:p>
          <a:p>
            <a:pPr marL="159980" indent="-159980" defTabSz="267873">
              <a:defRPr sz="1800"/>
            </a:pPr>
            <a:endParaRPr lang="en-US" sz="1406">
              <a:solidFill>
                <a:srgbClr val="919191"/>
              </a:solidFill>
              <a:latin typeface="DIN Next LT Pro Condensed"/>
              <a:ea typeface="DIN Next LT Pro Condensed"/>
              <a:cs typeface="DIN Next LT Pro Condensed"/>
              <a:sym typeface="DIN Next LT Pro Condensed"/>
            </a:endParaRPr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03BD902F-5BAA-411F-936A-176C7ACBE297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63790" y="900206"/>
            <a:ext cx="2939624" cy="461665"/>
          </a:xfrm>
        </p:spPr>
        <p:txBody>
          <a:bodyPr anchor="ctr">
            <a:noAutofit/>
          </a:bodyPr>
          <a:lstStyle>
            <a:lvl1pPr marL="0" indent="0" algn="l">
              <a:lnSpc>
                <a:spcPts val="3545"/>
              </a:lnSpc>
              <a:buFontTx/>
              <a:buNone/>
              <a:defRPr lang="fr-FR" sz="1600" b="0" i="1" kern="1200" cap="all" dirty="0" smtClean="0">
                <a:solidFill>
                  <a:schemeClr val="accent6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Customer name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0483C0D-21D1-4D7B-98B9-8DC0A6EE5852}"/>
              </a:ext>
            </a:extLst>
          </p:cNvPr>
          <p:cNvSpPr txBox="1"/>
          <p:nvPr userDrawn="1"/>
        </p:nvSpPr>
        <p:spPr>
          <a:xfrm>
            <a:off x="3746283" y="180000"/>
            <a:ext cx="5054818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200" b="1" i="0" kern="1200" cap="all" baseline="0">
                <a:solidFill>
                  <a:schemeClr val="accent1"/>
                </a:solidFill>
                <a:latin typeface="Century Gothic Bold"/>
                <a:ea typeface="+mn-ea"/>
                <a:cs typeface="+mn-cs"/>
              </a:rPr>
              <a:t>Thank you for returning this document duly completed and signed. Done in duplicate, each is original.</a:t>
            </a:r>
          </a:p>
        </p:txBody>
      </p:sp>
    </p:spTree>
    <p:extLst>
      <p:ext uri="{BB962C8B-B14F-4D97-AF65-F5344CB8AC3E}">
        <p14:creationId xmlns:p14="http://schemas.microsoft.com/office/powerpoint/2010/main" val="50613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71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-289366" y="1122979"/>
            <a:ext cx="938087" cy="2769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r">
              <a:defRPr sz="1200" b="0" i="0" cap="all" spc="300" baseline="0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SQLI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6239" y="5424876"/>
            <a:ext cx="718886" cy="2997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1">
                <a:solidFill>
                  <a:schemeClr val="accent2"/>
                </a:solidFill>
                <a:latin typeface="Franklin Gothic Heavy Italic"/>
              </a:defRPr>
            </a:lvl1pPr>
          </a:lstStyle>
          <a:p>
            <a:fld id="{55629684-967F-1947-AF63-4A93195534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3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38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4" r:id="rId8"/>
    <p:sldLayoutId id="2147483763" r:id="rId9"/>
    <p:sldLayoutId id="2147483661" r:id="rId10"/>
    <p:sldLayoutId id="2147483733" r:id="rId11"/>
    <p:sldLayoutId id="2147483727" r:id="rId12"/>
    <p:sldLayoutId id="2147483702" r:id="rId13"/>
    <p:sldLayoutId id="2147483735" r:id="rId14"/>
    <p:sldLayoutId id="2147483662" r:id="rId15"/>
    <p:sldLayoutId id="2147483734" r:id="rId16"/>
    <p:sldLayoutId id="2147483728" r:id="rId17"/>
    <p:sldLayoutId id="2147483729" r:id="rId18"/>
    <p:sldLayoutId id="2147483663" r:id="rId19"/>
    <p:sldLayoutId id="2147483730" r:id="rId20"/>
    <p:sldLayoutId id="2147483754" r:id="rId21"/>
    <p:sldLayoutId id="2147483755" r:id="rId22"/>
    <p:sldLayoutId id="2147483757" r:id="rId23"/>
    <p:sldLayoutId id="2147483704" r:id="rId24"/>
    <p:sldLayoutId id="2147483667" r:id="rId25"/>
    <p:sldLayoutId id="2147483767" r:id="rId26"/>
    <p:sldLayoutId id="2147483700" r:id="rId27"/>
    <p:sldLayoutId id="2147483669" r:id="rId28"/>
    <p:sldLayoutId id="2147483768" r:id="rId29"/>
    <p:sldLayoutId id="2147483670" r:id="rId30"/>
    <p:sldLayoutId id="2147483678" r:id="rId31"/>
    <p:sldLayoutId id="2147483682" r:id="rId32"/>
    <p:sldLayoutId id="2147483705" r:id="rId33"/>
    <p:sldLayoutId id="2147483687" r:id="rId34"/>
    <p:sldLayoutId id="2147483692" r:id="rId35"/>
    <p:sldLayoutId id="2147483693" r:id="rId36"/>
    <p:sldLayoutId id="2147483722" r:id="rId37"/>
    <p:sldLayoutId id="2147483694" r:id="rId38"/>
    <p:sldLayoutId id="2147483698" r:id="rId39"/>
    <p:sldLayoutId id="2147483697" r:id="rId40"/>
    <p:sldLayoutId id="2147483725" r:id="rId41"/>
    <p:sldLayoutId id="2147483742" r:id="rId42"/>
    <p:sldLayoutId id="2147483706" r:id="rId43"/>
    <p:sldLayoutId id="2147483665" r:id="rId44"/>
    <p:sldLayoutId id="2147483666" r:id="rId45"/>
    <p:sldLayoutId id="2147483699" r:id="rId46"/>
    <p:sldLayoutId id="2147483668" r:id="rId47"/>
    <p:sldLayoutId id="2147483672" r:id="rId48"/>
    <p:sldLayoutId id="2147483680" r:id="rId49"/>
    <p:sldLayoutId id="2147483719" r:id="rId50"/>
    <p:sldLayoutId id="2147483684" r:id="rId51"/>
    <p:sldLayoutId id="2147483701" r:id="rId52"/>
    <p:sldLayoutId id="2147483674" r:id="rId53"/>
    <p:sldLayoutId id="2147483679" r:id="rId54"/>
    <p:sldLayoutId id="2147483681" r:id="rId55"/>
    <p:sldLayoutId id="2147483709" r:id="rId56"/>
    <p:sldLayoutId id="2147483710" r:id="rId57"/>
    <p:sldLayoutId id="2147483711" r:id="rId58"/>
    <p:sldLayoutId id="2147483712" r:id="rId59"/>
    <p:sldLayoutId id="2147483713" r:id="rId60"/>
    <p:sldLayoutId id="2147483715" r:id="rId61"/>
    <p:sldLayoutId id="2147483744" r:id="rId62"/>
    <p:sldLayoutId id="2147483745" r:id="rId63"/>
    <p:sldLayoutId id="2147483746" r:id="rId64"/>
    <p:sldLayoutId id="2147483747" r:id="rId65"/>
    <p:sldLayoutId id="2147483749" r:id="rId66"/>
    <p:sldLayoutId id="2147483750" r:id="rId67"/>
    <p:sldLayoutId id="2147483765" r:id="rId68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tx1"/>
          </a:solidFill>
          <a:latin typeface="Century Gothic Regular"/>
          <a:ea typeface="+mj-ea"/>
          <a:cs typeface="+mj-cs"/>
        </a:defRPr>
      </a:lvl1pPr>
    </p:titleStyle>
    <p:bodyStyle>
      <a:lvl1pPr marL="279450" indent="-279450" algn="l" defTabSz="685800" rtl="0" eaLnBrk="1" latinLnBrk="0" hangingPunct="1">
        <a:lnSpc>
          <a:spcPct val="100000"/>
        </a:lnSpc>
        <a:spcBef>
          <a:spcPts val="0"/>
        </a:spcBef>
        <a:buSzPct val="120000"/>
        <a:buFontTx/>
        <a:buBlip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</a:buBlip>
        <a:defRPr sz="1700" b="1" i="0" kern="1200" cap="all" baseline="0">
          <a:solidFill>
            <a:schemeClr val="accent1"/>
          </a:solidFill>
          <a:latin typeface="Century Gothic Bold"/>
          <a:ea typeface="Century Gothic Bold"/>
          <a:cs typeface="Century Gothic Bold"/>
        </a:defRPr>
      </a:lvl1pPr>
      <a:lvl2pPr marL="280800" indent="-280800" algn="l" defTabSz="685800" rtl="0" eaLnBrk="1" latinLnBrk="0" hangingPunct="1">
        <a:lnSpc>
          <a:spcPct val="100000"/>
        </a:lnSpc>
        <a:spcBef>
          <a:spcPts val="0"/>
        </a:spcBef>
        <a:buSzPct val="45000"/>
        <a:buFont typeface="Arial"/>
        <a:buChar char=" "/>
        <a:defRPr sz="1400" b="0" i="0" kern="1200">
          <a:solidFill>
            <a:schemeClr val="accent2"/>
          </a:solidFill>
          <a:latin typeface="Century Gothic" panose="020B0502020202020204" pitchFamily="34" charset="0"/>
          <a:ea typeface="+mn-ea"/>
          <a:cs typeface="+mn-cs"/>
        </a:defRPr>
      </a:lvl2pPr>
      <a:lvl3pPr marL="648000" indent="-3600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400" b="0" i="0" kern="1200">
          <a:solidFill>
            <a:schemeClr val="accent2"/>
          </a:solidFill>
          <a:latin typeface="Century Gothic" panose="020B0502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400" b="0" i="0" kern="1200">
          <a:solidFill>
            <a:schemeClr val="accent2"/>
          </a:solidFill>
          <a:latin typeface="Century Gothic" panose="020B0502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400" b="0" i="0" kern="1200">
          <a:solidFill>
            <a:schemeClr val="accent2"/>
          </a:solidFill>
          <a:latin typeface="Century Gothic" panose="020B0502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4" Type="http://schemas.openxmlformats.org/officeDocument/2006/relationships/hyperlink" Target="https://jscomplete.com/learn/1rd-reactfu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scomplete.com/closures" TargetMode="Externa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3B3B97-FB61-7F67-54D5-37A958CD753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10607A-3576-F44B-1AE3-B5624A908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48" y="99468"/>
            <a:ext cx="8480365" cy="585866"/>
          </a:xfrm>
        </p:spPr>
        <p:txBody>
          <a:bodyPr/>
          <a:lstStyle/>
          <a:p>
            <a:r>
              <a:rPr lang="en-US" dirty="0"/>
              <a:t>Setting up dev environment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1463B4-1C1E-5E9D-2168-4888FABF0D3F}"/>
              </a:ext>
            </a:extLst>
          </p:cNvPr>
          <p:cNvSpPr txBox="1"/>
          <p:nvPr/>
        </p:nvSpPr>
        <p:spPr>
          <a:xfrm>
            <a:off x="96981" y="838199"/>
            <a:ext cx="3214255" cy="16071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create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-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react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-app -&gt;set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ups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local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react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dev app</a:t>
            </a:r>
          </a:p>
          <a:p>
            <a:pPr marL="228600" indent="-228600" algn="l">
              <a:buAutoNum type="arabicPeriod"/>
            </a:pP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npx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create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-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react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-app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appName</a:t>
            </a:r>
            <a:endParaRPr lang="fr-CH" sz="8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Posle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cd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appName</a:t>
            </a:r>
            <a:endParaRPr lang="fr-CH" sz="8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Npm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start -&gt; starts the dev server</a:t>
            </a:r>
          </a:p>
          <a:p>
            <a:pPr algn="l"/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Npm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run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build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-&gt; bundles the app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into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static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files for prod</a:t>
            </a:r>
          </a:p>
          <a:p>
            <a:pPr algn="l"/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Npm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test -&gt; starts the test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runner</a:t>
            </a:r>
            <a:endParaRPr lang="fr-CH" sz="8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endParaRPr lang="fr-CH" sz="8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r>
              <a:rPr lang="fr-CH" sz="800" dirty="0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//do not do </a:t>
            </a:r>
            <a:r>
              <a:rPr lang="fr-CH" sz="800" dirty="0" err="1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that</a:t>
            </a:r>
            <a:r>
              <a:rPr lang="fr-CH" sz="800" dirty="0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!!!! </a:t>
            </a:r>
            <a:r>
              <a:rPr lang="fr-CH" sz="800" dirty="0" err="1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Better</a:t>
            </a:r>
            <a:r>
              <a:rPr lang="fr-CH" sz="800" dirty="0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 check the </a:t>
            </a:r>
            <a:r>
              <a:rPr lang="fr-CH" sz="800" dirty="0" err="1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manual</a:t>
            </a:r>
            <a:r>
              <a:rPr lang="fr-CH" sz="800" dirty="0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 </a:t>
            </a:r>
            <a:r>
              <a:rPr lang="fr-CH" sz="800" dirty="0" err="1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way</a:t>
            </a:r>
            <a:r>
              <a:rPr lang="fr-CH" sz="800" dirty="0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 guide</a:t>
            </a:r>
          </a:p>
          <a:p>
            <a:pPr algn="l"/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Npm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run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eject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-&gt;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this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command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creates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local config and scripts</a:t>
            </a:r>
          </a:p>
          <a:p>
            <a:pPr algn="l"/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Folders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with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files</a:t>
            </a:r>
          </a:p>
          <a:p>
            <a:pPr algn="l"/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And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we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can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edit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them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-&gt;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this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is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permanent command</a:t>
            </a:r>
          </a:p>
          <a:p>
            <a:pPr algn="l"/>
            <a:endParaRPr lang="fr-CH" sz="8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endParaRPr lang="LID4096" sz="800" dirty="0" err="1">
              <a:solidFill>
                <a:schemeClr val="accent6"/>
              </a:solidFill>
              <a:latin typeface="Futura Std Light" panose="020B0402020204020303" pitchFamily="34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8AF19F-97E5-B39D-34E5-E48244748EE2}"/>
              </a:ext>
            </a:extLst>
          </p:cNvPr>
          <p:cNvSpPr txBox="1"/>
          <p:nvPr/>
        </p:nvSpPr>
        <p:spPr>
          <a:xfrm>
            <a:off x="5948973" y="685334"/>
            <a:ext cx="2784765" cy="90747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If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we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want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to use the components JSX</a:t>
            </a:r>
          </a:p>
          <a:p>
            <a:pPr algn="l"/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we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will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need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to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add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import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statement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- import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React</a:t>
            </a:r>
            <a:endParaRPr lang="fr-CH" sz="8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endParaRPr lang="fr-CH" sz="8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endParaRPr lang="LID4096" sz="800" dirty="0" err="1">
              <a:solidFill>
                <a:schemeClr val="accent6"/>
              </a:solidFill>
              <a:latin typeface="Futura Std Light" panose="020B0402020204020303" pitchFamily="34" charset="77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EDD84AE-806E-DC9C-B0FD-AA5F14151146}"/>
              </a:ext>
            </a:extLst>
          </p:cNvPr>
          <p:cNvGrpSpPr/>
          <p:nvPr/>
        </p:nvGrpSpPr>
        <p:grpSpPr>
          <a:xfrm>
            <a:off x="3248888" y="662447"/>
            <a:ext cx="2700085" cy="877046"/>
            <a:chOff x="3248888" y="662447"/>
            <a:chExt cx="2700085" cy="87704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C8CD8EF-2B15-6532-E236-7CAE69803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8888" y="662447"/>
              <a:ext cx="2332943" cy="877046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E90BE10-EDEB-9CE4-7A33-0FFD65EE1833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700547"/>
              <a:ext cx="1641764" cy="137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DA53ED8-CBAA-54F0-47FA-2B9190AC47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0336" y="928255"/>
              <a:ext cx="2118637" cy="55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ECC0306-08BE-C3E7-9D9F-2F6711E64BC3}"/>
              </a:ext>
            </a:extLst>
          </p:cNvPr>
          <p:cNvSpPr txBox="1"/>
          <p:nvPr/>
        </p:nvSpPr>
        <p:spPr>
          <a:xfrm>
            <a:off x="46937" y="2452254"/>
            <a:ext cx="8840754" cy="166994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Step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by 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step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guide for 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creating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dev 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environment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1000" b="1" dirty="0">
                <a:solidFill>
                  <a:schemeClr val="accent6"/>
                </a:solidFill>
                <a:latin typeface="Futura Std Light" panose="020B0402020204020303" pitchFamily="34" charset="77"/>
              </a:rPr>
              <a:t>-&gt; the </a:t>
            </a:r>
            <a:r>
              <a:rPr lang="fr-CH" sz="1000" b="1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manual</a:t>
            </a:r>
            <a:r>
              <a:rPr lang="fr-CH" sz="1000" b="1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1000" b="1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way</a:t>
            </a:r>
            <a:endParaRPr lang="fr-CH" sz="1000" b="1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  <a:hlinkClick r:id="rId4"/>
              </a:rPr>
              <a:t>https://jscomplete.com/learn/1rd-reactful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- follow the guide</a:t>
            </a:r>
          </a:p>
          <a:p>
            <a:pPr algn="l"/>
            <a:endParaRPr lang="en-US" sz="10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Then configure the installed tools to run together: p. 3,4 and 5 in the guide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Example structure: Make new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dir</a:t>
            </a:r>
            <a:endParaRPr lang="en-US" sz="10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Dis -&gt; distribution</a:t>
            </a:r>
          </a:p>
          <a:p>
            <a:pPr algn="l"/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Src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-&gt;source -&gt;we put all react app files there including the server files there. Webpack will take our source files and will write them in dis folder</a:t>
            </a:r>
          </a:p>
          <a:p>
            <a:pPr algn="l"/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Src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/components</a:t>
            </a:r>
          </a:p>
          <a:p>
            <a:pPr algn="l"/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Src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/server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Localhost:4242</a:t>
            </a:r>
          </a:p>
          <a:p>
            <a:pPr algn="l"/>
            <a:endParaRPr lang="en-US" sz="10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DF966C-3BDE-4AD7-7654-2630854DED63}"/>
              </a:ext>
            </a:extLst>
          </p:cNvPr>
          <p:cNvSpPr txBox="1"/>
          <p:nvPr/>
        </p:nvSpPr>
        <p:spPr>
          <a:xfrm>
            <a:off x="46937" y="4007893"/>
            <a:ext cx="8359670" cy="2424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If 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we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have server 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side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rendered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react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app and the user 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disabled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js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on 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his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browser the app 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will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still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be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rendered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as 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it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is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server 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side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  <a:sym typeface="Wingdings" panose="05000000000000000000" pitchFamily="2" charset="2"/>
              </a:rPr>
              <a:t></a:t>
            </a:r>
            <a:endParaRPr lang="LID4096" sz="1000" dirty="0" err="1">
              <a:solidFill>
                <a:schemeClr val="accent6"/>
              </a:solidFill>
              <a:latin typeface="Futura Std Light" panose="020B0402020204020303" pitchFamily="34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AB9B4A-11E5-C1AB-DC36-F2CAEAB85A49}"/>
              </a:ext>
            </a:extLst>
          </p:cNvPr>
          <p:cNvSpPr txBox="1"/>
          <p:nvPr/>
        </p:nvSpPr>
        <p:spPr>
          <a:xfrm>
            <a:off x="401781" y="4530436"/>
            <a:ext cx="7786255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  <a:hlinkClick r:id="rId4"/>
              </a:rPr>
              <a:t>https://jscomplete.com/learn/1rd-reactful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en-US" sz="800" dirty="0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-&gt; no extra features only the </a:t>
            </a:r>
            <a:r>
              <a:rPr lang="en-US" sz="800" dirty="0" err="1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bearbon</a:t>
            </a:r>
            <a:r>
              <a:rPr lang="en-US" sz="800" dirty="0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 needed to run react server side with a little but extra config then the </a:t>
            </a:r>
            <a:r>
              <a:rPr lang="en-US" sz="800" dirty="0" err="1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prev</a:t>
            </a:r>
            <a:r>
              <a:rPr lang="en-US" sz="800" dirty="0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 guide</a:t>
            </a:r>
            <a:endParaRPr lang="en-US" sz="8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r>
              <a:rPr lang="en-US" sz="800" b="0" i="0" dirty="0">
                <a:effectLst/>
                <a:latin typeface="Ubuntu" panose="020B0504030602030204" pitchFamily="34" charset="0"/>
              </a:rPr>
              <a:t>The always-recent guide to creating a development environment for Node and React (with Babel and Webpack</a:t>
            </a:r>
          </a:p>
          <a:p>
            <a:pPr algn="l"/>
            <a:endParaRPr lang="LID4096" sz="800" dirty="0" err="1">
              <a:solidFill>
                <a:schemeClr val="accent6"/>
              </a:solidFill>
              <a:latin typeface="Futura Std Light" panose="020B04020202040203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75560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BBBF74-F8DA-9570-6B43-796D7E7CAB3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638535-3573-6786-4ACE-E56755B1E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48" y="99468"/>
            <a:ext cx="8480365" cy="585866"/>
          </a:xfrm>
        </p:spPr>
        <p:txBody>
          <a:bodyPr/>
          <a:lstStyle/>
          <a:p>
            <a:r>
              <a:rPr lang="fr-CH" dirty="0" err="1"/>
              <a:t>Using</a:t>
            </a:r>
            <a:r>
              <a:rPr lang="fr-CH" dirty="0"/>
              <a:t> </a:t>
            </a:r>
            <a:r>
              <a:rPr lang="fr-CH" dirty="0" err="1"/>
              <a:t>axios</a:t>
            </a:r>
            <a:r>
              <a:rPr lang="fr-CH" dirty="0"/>
              <a:t>  for ajax calls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04EA55-ED60-80F1-9DA7-0AFFB77026E6}"/>
              </a:ext>
            </a:extLst>
          </p:cNvPr>
          <p:cNvSpPr txBox="1"/>
          <p:nvPr/>
        </p:nvSpPr>
        <p:spPr>
          <a:xfrm>
            <a:off x="0" y="766906"/>
            <a:ext cx="3796145" cy="578629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//key={profile.id} fix the console warning, key should be unique value 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and it plays role in child elements ordering when we have dynamic list of children 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const </a:t>
            </a:r>
            <a:r>
              <a:rPr lang="en-US" sz="800" b="1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CardList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= (props) =&gt; (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	&lt;div&gt;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	{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props.profiles.map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(profile =&gt; &lt;Card key={profile.id} {...profile}/&gt;)}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	&lt;/div&gt;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);</a:t>
            </a:r>
          </a:p>
          <a:p>
            <a:pPr algn="l"/>
            <a:endParaRPr lang="en-US" sz="8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class </a:t>
            </a:r>
            <a:r>
              <a:rPr lang="en-US" sz="800" b="1" dirty="0">
                <a:solidFill>
                  <a:schemeClr val="accent6"/>
                </a:solidFill>
                <a:latin typeface="Futura Std Light" panose="020B0402020204020303" pitchFamily="34" charset="77"/>
              </a:rPr>
              <a:t>Card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extends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React.Component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{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	render() {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	const profile =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this.props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	return (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	&lt;div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className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="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github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-profile"&gt;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	  &lt;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img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src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={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profile.avatar_url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} /&gt;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    &lt;div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className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="info"&gt;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      &lt;div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className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="name"&gt;{profile.name}&lt;/div&gt;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      &lt;div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className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="company"&gt;{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profile.company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}&lt;/div&gt;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    &lt;/div&gt;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	&lt;/div&gt;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);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}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}</a:t>
            </a:r>
          </a:p>
          <a:p>
            <a:pPr algn="l"/>
            <a:endParaRPr lang="en-US" sz="8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class </a:t>
            </a:r>
            <a:r>
              <a:rPr lang="en-US" sz="800" b="1" dirty="0">
                <a:solidFill>
                  <a:schemeClr val="accent6"/>
                </a:solidFill>
                <a:latin typeface="Futura Std Light" panose="020B0402020204020303" pitchFamily="34" charset="77"/>
              </a:rPr>
              <a:t>Form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extends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React.Component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{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	state = {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userName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: '' };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	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handleSubmit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= async (event) =&gt; {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	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event.preventDefault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();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const resp = await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axios.get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(`https://api.github.com/users/${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this.state.userName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}`)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//we call the parent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func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and pass the data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this.props.onSubmit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(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resp.data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);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//reset the input field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this.setState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({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userName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:''});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};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	render() {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	return (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	&lt;form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onSubmit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={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this.handleSubmit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}&gt;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	  &lt;input 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      type="text" 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      value={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this.state.userName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}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     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onChange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={event =&gt;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this.setState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({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userName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: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event.target.value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})}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      placeholder="GitHub username" 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      required 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    /&gt;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    &lt;button&gt;Add card&lt;/button&gt;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	&lt;/form&gt;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);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}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}</a:t>
            </a:r>
          </a:p>
          <a:p>
            <a:pPr algn="l"/>
            <a:endParaRPr lang="en-US" sz="8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endParaRPr lang="en-US" sz="8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endParaRPr lang="en-US" sz="8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F79D26-7A5F-133E-70ED-6C038322DFE6}"/>
              </a:ext>
            </a:extLst>
          </p:cNvPr>
          <p:cNvSpPr txBox="1"/>
          <p:nvPr/>
        </p:nvSpPr>
        <p:spPr>
          <a:xfrm>
            <a:off x="4786744" y="623453"/>
            <a:ext cx="4480780" cy="37407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 sz="8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class App extends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React.Component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{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state = {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profiles: []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};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addNewProfile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= (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profileData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) =&gt; {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console.log(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profileData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);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this.setState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(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prevState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=&gt; ({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  profiles: [...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prevState.profiles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,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profileData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]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}))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};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//in order to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chane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the state in a child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comop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(Form) we will need to use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func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ref </a:t>
            </a:r>
          </a:p>
          <a:p>
            <a:pPr algn="l"/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//t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his.addNewProfile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. This way this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func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will be available in the child in props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	render() {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	return (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	&lt;div&gt;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	  &lt;div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className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="header"&gt;{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this.props.title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}&lt;/div&gt;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    &lt;Form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onSubmit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={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this.addNewProfile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}/&gt;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    &lt;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CardList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profiles={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this.state.profiles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} /&gt;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	&lt;/div&gt;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);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}	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}</a:t>
            </a:r>
          </a:p>
          <a:p>
            <a:pPr algn="l"/>
            <a:endParaRPr lang="LID4096" sz="800" dirty="0" err="1">
              <a:solidFill>
                <a:schemeClr val="accent6"/>
              </a:solidFill>
              <a:latin typeface="Futura Std Light" panose="020B04020202040203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66385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640DB7-9A74-B4CF-55E9-4FF5D997C0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D8FC68-F5DA-FA0B-AABD-AAB3F0E3B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57" y="64832"/>
            <a:ext cx="8480365" cy="585866"/>
          </a:xfrm>
        </p:spPr>
        <p:txBody>
          <a:bodyPr/>
          <a:lstStyle/>
          <a:p>
            <a:r>
              <a:rPr lang="fr-CH" dirty="0"/>
              <a:t>Star match </a:t>
            </a:r>
            <a:r>
              <a:rPr lang="fr-CH" dirty="0" err="1"/>
              <a:t>game</a:t>
            </a:r>
            <a:r>
              <a:rPr lang="fr-CH" dirty="0"/>
              <a:t> – </a:t>
            </a:r>
            <a:r>
              <a:rPr lang="fr-CH" dirty="0" err="1"/>
              <a:t>using</a:t>
            </a:r>
            <a:r>
              <a:rPr lang="fr-CH" dirty="0"/>
              <a:t> state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1EBCB2-BC82-71F3-7C5E-5695876B9168}"/>
              </a:ext>
            </a:extLst>
          </p:cNvPr>
          <p:cNvSpPr txBox="1"/>
          <p:nvPr/>
        </p:nvSpPr>
        <p:spPr>
          <a:xfrm>
            <a:off x="-1" y="755072"/>
            <a:ext cx="8846127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State -&gt;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when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we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have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element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that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is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changing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value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we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should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make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him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use state.</a:t>
            </a:r>
          </a:p>
          <a:p>
            <a:pPr algn="l"/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Identifing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if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we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need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to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create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component: 1.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Every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time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that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we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have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similar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data or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behaviour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2.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Readability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-&gt;the component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should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be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smaller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and compact</a:t>
            </a:r>
          </a:p>
          <a:p>
            <a:pPr algn="l"/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Closures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-&gt;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work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in scope of the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function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: 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  <a:hlinkClick r:id="rId2"/>
              </a:rPr>
              <a:t>https://jscomplete.com/closures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Stateful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components in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react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dépend on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closures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,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thats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why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we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need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to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refresh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the state of a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closure</a:t>
            </a:r>
            <a:endParaRPr lang="LID4096" sz="800" dirty="0" err="1">
              <a:solidFill>
                <a:schemeClr val="accent6"/>
              </a:solidFill>
              <a:latin typeface="Futura Std Light" panose="020B0402020204020303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28973A-6059-1AB4-B462-7810F98A6019}"/>
              </a:ext>
            </a:extLst>
          </p:cNvPr>
          <p:cNvSpPr txBox="1"/>
          <p:nvPr/>
        </p:nvSpPr>
        <p:spPr>
          <a:xfrm>
            <a:off x="0" y="1380302"/>
            <a:ext cx="5822462" cy="16598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l"/>
            <a:r>
              <a:rPr lang="fr-CH" sz="1000" b="1" dirty="0" err="1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React</a:t>
            </a:r>
            <a:r>
              <a:rPr lang="fr-CH" sz="1000" b="1" dirty="0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 </a:t>
            </a:r>
            <a:r>
              <a:rPr lang="fr-CH" sz="1000" b="1" dirty="0" err="1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Hooks</a:t>
            </a:r>
            <a:r>
              <a:rPr lang="fr-CH" sz="1000" b="1" dirty="0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:</a:t>
            </a:r>
          </a:p>
          <a:p>
            <a:pPr algn="l"/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UseState</a:t>
            </a:r>
            <a:endParaRPr lang="fr-CH" sz="10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UseEffect</a:t>
            </a:r>
            <a:endParaRPr lang="fr-CH" sz="10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//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whenever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we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create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1000" b="1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sideEffect</a:t>
            </a:r>
            <a:r>
              <a:rPr lang="fr-CH" sz="1000" b="1" dirty="0">
                <a:solidFill>
                  <a:schemeClr val="accent6"/>
                </a:solidFill>
                <a:latin typeface="Futura Std Light" panose="020B0402020204020303" pitchFamily="34" charset="77"/>
              </a:rPr>
              <a:t> (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useEffect</a:t>
            </a:r>
            <a:r>
              <a:rPr lang="fr-CH" sz="1000" b="1" dirty="0">
                <a:solidFill>
                  <a:schemeClr val="accent6"/>
                </a:solidFill>
                <a:latin typeface="Futura Std Light" panose="020B0402020204020303" pitchFamily="34" charset="77"/>
              </a:rPr>
              <a:t>)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we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will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need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to clean 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it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when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it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is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not 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needed</a:t>
            </a:r>
            <a:endParaRPr lang="fr-CH" sz="10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useEffect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(() =&gt; {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//we see it every time when the component is done rendering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console.log('Rendered...');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//clean side effect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return () =&gt; console.log('this comp is changing');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});</a:t>
            </a:r>
            <a:endParaRPr lang="LID4096" sz="1000" dirty="0" err="1">
              <a:solidFill>
                <a:schemeClr val="accent6"/>
              </a:solidFill>
              <a:latin typeface="Futura Std Light" panose="020B0402020204020303" pitchFamily="34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8F01EF-47EA-07F4-9551-843D26B0742E}"/>
              </a:ext>
            </a:extLst>
          </p:cNvPr>
          <p:cNvSpPr txBox="1"/>
          <p:nvPr/>
        </p:nvSpPr>
        <p:spPr>
          <a:xfrm>
            <a:off x="-1" y="3208214"/>
            <a:ext cx="9115125" cy="175171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fr-CH" sz="1000" b="1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Unmounting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and </a:t>
            </a:r>
            <a:r>
              <a:rPr lang="fr-CH" sz="1000" b="1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mouting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-&gt; da go 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renderne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nanovo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componenta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. 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Uj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zavisi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ot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key-to -&gt;ako 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za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sushtia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component mu 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slojim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drugo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key 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react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si </a:t>
            </a:r>
          </a:p>
          <a:p>
            <a:pPr algn="l"/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misli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che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e 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drug</a:t>
            </a:r>
            <a:r>
              <a:rPr lang="fr-CH" sz="1000">
                <a:solidFill>
                  <a:schemeClr val="accent6"/>
                </a:solidFill>
                <a:latin typeface="Futura Std Light" panose="020B0402020204020303" pitchFamily="34" charset="77"/>
              </a:rPr>
              <a:t> component</a:t>
            </a:r>
            <a:endParaRPr lang="fr-CH" sz="10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endParaRPr lang="fr-CH" sz="10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const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StarMatch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= () =&gt; {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	const [</a:t>
            </a:r>
            <a:r>
              <a:rPr lang="en-US" sz="1000" dirty="0" err="1">
                <a:solidFill>
                  <a:schemeClr val="accent6"/>
                </a:solidFill>
                <a:highlight>
                  <a:srgbClr val="00FF00"/>
                </a:highlight>
                <a:latin typeface="Futura Std Light" panose="020B0402020204020303" pitchFamily="34" charset="77"/>
              </a:rPr>
              <a:t>gameId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,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setGameId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] =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useState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(1);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	return &lt;Game </a:t>
            </a:r>
            <a:r>
              <a:rPr lang="en-US" sz="1000" b="1" dirty="0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key</a:t>
            </a:r>
            <a:r>
              <a:rPr lang="en-US" sz="1000" dirty="0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={</a:t>
            </a:r>
            <a:r>
              <a:rPr lang="en-US" sz="1000" dirty="0" err="1">
                <a:solidFill>
                  <a:schemeClr val="accent6"/>
                </a:solidFill>
                <a:highlight>
                  <a:srgbClr val="00FF00"/>
                </a:highlight>
                <a:latin typeface="Futura Std Light" panose="020B0402020204020303" pitchFamily="34" charset="77"/>
              </a:rPr>
              <a:t>gameId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}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startNewGame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={() =&gt;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setGameId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(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gameId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+ 1)}/&gt;;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}</a:t>
            </a:r>
            <a:endParaRPr lang="LID4096" sz="1000" dirty="0" err="1">
              <a:solidFill>
                <a:schemeClr val="accent6"/>
              </a:solidFill>
              <a:latin typeface="Futura Std Light" panose="020B04020202040203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8081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26FB1-D5CC-24CD-3398-9CD071B030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0698E1-AA0B-4442-860F-215918562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48" y="161024"/>
            <a:ext cx="8480365" cy="462755"/>
          </a:xfrm>
        </p:spPr>
        <p:txBody>
          <a:bodyPr/>
          <a:lstStyle/>
          <a:p>
            <a:r>
              <a:rPr lang="fr-CH" sz="2400" dirty="0"/>
              <a:t>2 type components</a:t>
            </a:r>
            <a:endParaRPr lang="en-CH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F7871-BFCA-4BDE-874B-4588FA8E0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48" y="766345"/>
            <a:ext cx="4229995" cy="6059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F8D474-7F30-1C7D-4A75-44B7BD2F4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0950" y="1327958"/>
            <a:ext cx="4380334" cy="20958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86A716-097D-AC4D-0F07-656F34E82B5A}"/>
              </a:ext>
            </a:extLst>
          </p:cNvPr>
          <p:cNvSpPr txBox="1"/>
          <p:nvPr/>
        </p:nvSpPr>
        <p:spPr>
          <a:xfrm>
            <a:off x="3655854" y="1659697"/>
            <a:ext cx="1760977" cy="39076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Function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component</a:t>
            </a:r>
            <a:endParaRPr lang="LID4096" sz="1000" dirty="0" err="1">
              <a:solidFill>
                <a:schemeClr val="accent6"/>
              </a:solidFill>
              <a:latin typeface="Futura Std Light" panose="020B0402020204020303" pitchFamily="34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CDFE1D-2976-87A4-5692-A12563883D2E}"/>
              </a:ext>
            </a:extLst>
          </p:cNvPr>
          <p:cNvSpPr txBox="1"/>
          <p:nvPr/>
        </p:nvSpPr>
        <p:spPr>
          <a:xfrm>
            <a:off x="3666041" y="2857500"/>
            <a:ext cx="1760977" cy="39076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class component</a:t>
            </a:r>
            <a:endParaRPr lang="LID4096" sz="1000" dirty="0" err="1">
              <a:solidFill>
                <a:schemeClr val="accent6"/>
              </a:solidFill>
              <a:latin typeface="Futura Std Light" panose="020B0402020204020303" pitchFamily="34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0AD81A-3B52-0E52-2AC2-B90CD2621E48}"/>
              </a:ext>
            </a:extLst>
          </p:cNvPr>
          <p:cNvSpPr txBox="1"/>
          <p:nvPr/>
        </p:nvSpPr>
        <p:spPr>
          <a:xfrm>
            <a:off x="629327" y="3643841"/>
            <a:ext cx="4228124" cy="7877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fr-CH" sz="9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Compoents</a:t>
            </a:r>
            <a:r>
              <a:rPr lang="fr-CH" sz="9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can </a:t>
            </a:r>
            <a:r>
              <a:rPr lang="fr-CH" sz="9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only</a:t>
            </a:r>
            <a:r>
              <a:rPr lang="fr-CH" sz="9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change </a:t>
            </a:r>
            <a:r>
              <a:rPr lang="fr-CH" sz="9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their</a:t>
            </a:r>
            <a:r>
              <a:rPr lang="fr-CH" sz="9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state but </a:t>
            </a:r>
            <a:r>
              <a:rPr lang="fr-CH" sz="9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can’t</a:t>
            </a:r>
            <a:r>
              <a:rPr lang="fr-CH" sz="9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change </a:t>
            </a:r>
            <a:r>
              <a:rPr lang="fr-CH" sz="9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their</a:t>
            </a:r>
            <a:r>
              <a:rPr lang="fr-CH" sz="9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9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props</a:t>
            </a:r>
            <a:endParaRPr lang="fr-CH" sz="9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endParaRPr lang="fr-CH" sz="9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1788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6BC64A-9999-DC43-9900-352B7DE8A3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3F59E8-6FE0-A43C-16BD-4DE38EDF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48" y="99468"/>
            <a:ext cx="8480365" cy="585866"/>
          </a:xfrm>
        </p:spPr>
        <p:txBody>
          <a:bodyPr/>
          <a:lstStyle/>
          <a:p>
            <a:r>
              <a:rPr lang="fr-CH" dirty="0" err="1"/>
              <a:t>React</a:t>
            </a:r>
            <a:r>
              <a:rPr lang="fr-CH" dirty="0"/>
              <a:t> dev </a:t>
            </a:r>
            <a:r>
              <a:rPr lang="fr-CH" dirty="0" err="1"/>
              <a:t>tool</a:t>
            </a:r>
            <a:r>
              <a:rPr lang="fr-CH" dirty="0"/>
              <a:t> extension for chrome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B7CFA-3CED-D659-FD2B-93FCBD0F7218}"/>
              </a:ext>
            </a:extLst>
          </p:cNvPr>
          <p:cNvSpPr txBox="1"/>
          <p:nvPr/>
        </p:nvSpPr>
        <p:spPr>
          <a:xfrm rot="10800000" flipV="1">
            <a:off x="109415" y="1516603"/>
            <a:ext cx="5361354" cy="14688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-&gt;in chrome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install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react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dev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tool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extension. </a:t>
            </a:r>
          </a:p>
          <a:p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Kogato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go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imame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i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natisnem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f12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veche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imame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Components i Profiler</a:t>
            </a:r>
          </a:p>
          <a:p>
            <a:endParaRPr lang="fr-CH" sz="8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React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simple dev site for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playground</a:t>
            </a:r>
            <a:endParaRPr lang="fr-CH" sz="8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r>
              <a:rPr lang="en-US" sz="800" dirty="0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https://jscomplete.com/playground</a:t>
            </a:r>
            <a:endParaRPr lang="LID4096" sz="800" dirty="0">
              <a:solidFill>
                <a:schemeClr val="accent6"/>
              </a:solidFill>
              <a:highlight>
                <a:srgbClr val="FFFF00"/>
              </a:highlight>
              <a:latin typeface="Futura Std Light" panose="020B0402020204020303" pitchFamily="34" charset="77"/>
            </a:endParaRPr>
          </a:p>
          <a:p>
            <a:pPr algn="l"/>
            <a:endParaRPr lang="LID4096" sz="800" dirty="0" err="1">
              <a:solidFill>
                <a:schemeClr val="accent6"/>
              </a:solidFill>
              <a:latin typeface="Futura Std Light" panose="020B0402020204020303" pitchFamily="34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ADE5B7-6639-550F-1235-ACD8313A4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185" y="848044"/>
            <a:ext cx="1463167" cy="571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56D1CA-2ACB-A728-B580-2B2D346AC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534" y="604183"/>
            <a:ext cx="2034716" cy="8154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5AA484-6AFF-CAAC-9275-3BC68400B374}"/>
              </a:ext>
            </a:extLst>
          </p:cNvPr>
          <p:cNvSpPr txBox="1"/>
          <p:nvPr/>
        </p:nvSpPr>
        <p:spPr>
          <a:xfrm>
            <a:off x="109415" y="2400300"/>
            <a:ext cx="3923323" cy="32152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Our 1st 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react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component</a:t>
            </a:r>
          </a:p>
          <a:p>
            <a:pPr algn="l"/>
            <a:endParaRPr lang="fr-CH" sz="10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r>
              <a:rPr lang="en-US" sz="1000" dirty="0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//create function component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function </a:t>
            </a:r>
            <a:r>
              <a:rPr lang="en-US" sz="1000" dirty="0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Hello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(){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return &lt;div&gt; Hello React! &lt;/div&gt;;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}</a:t>
            </a:r>
          </a:p>
          <a:p>
            <a:pPr algn="l"/>
            <a:endParaRPr lang="en-US" sz="10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r>
              <a:rPr lang="en-US" sz="1000" dirty="0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//render it – react older version</a:t>
            </a:r>
          </a:p>
          <a:p>
            <a:pPr algn="l"/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ReactDOM.render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(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</a:t>
            </a:r>
            <a:r>
              <a:rPr lang="en-US" sz="1000" dirty="0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&lt;Hello/&gt;, 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//this comes from the playground to display the element. 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//In real react app we don’t need it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document.getElementById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('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mountNode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'),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)</a:t>
            </a:r>
          </a:p>
          <a:p>
            <a:pPr algn="l"/>
            <a:endParaRPr lang="en-US" sz="10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r>
              <a:rPr lang="en-US" sz="1000" dirty="0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// *** The React 18 way: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root.render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(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&lt;Hello /&gt;, 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);</a:t>
            </a:r>
            <a:endParaRPr lang="LID4096" sz="1000" dirty="0" err="1">
              <a:solidFill>
                <a:schemeClr val="accent6"/>
              </a:solidFill>
              <a:latin typeface="Futura Std Light" panose="020B0402020204020303" pitchFamily="34" charset="77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A78A58-E045-4D49-2D16-994337AD226B}"/>
              </a:ext>
            </a:extLst>
          </p:cNvPr>
          <p:cNvCxnSpPr>
            <a:cxnSpLocks/>
          </p:cNvCxnSpPr>
          <p:nvPr/>
        </p:nvCxnSpPr>
        <p:spPr>
          <a:xfrm>
            <a:off x="2369422" y="3075353"/>
            <a:ext cx="420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915708-8C66-A04C-1A47-E266EC6E646B}"/>
              </a:ext>
            </a:extLst>
          </p:cNvPr>
          <p:cNvSpPr txBox="1"/>
          <p:nvPr/>
        </p:nvSpPr>
        <p:spPr>
          <a:xfrm>
            <a:off x="2868924" y="2844116"/>
            <a:ext cx="3102030" cy="47673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Component 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name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always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starts 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with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upper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case</a:t>
            </a:r>
          </a:p>
          <a:p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JSX 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language</a:t>
            </a:r>
            <a:endParaRPr lang="fr-CH" sz="10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endParaRPr lang="LID4096" sz="1000" dirty="0" err="1">
              <a:solidFill>
                <a:schemeClr val="accent6"/>
              </a:solidFill>
              <a:latin typeface="Futura Std Light" panose="020B0402020204020303" pitchFamily="34" charset="77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4C8458-2CA7-D4CE-EA96-180A35ACD45C}"/>
              </a:ext>
            </a:extLst>
          </p:cNvPr>
          <p:cNvCxnSpPr>
            <a:cxnSpLocks/>
          </p:cNvCxnSpPr>
          <p:nvPr/>
        </p:nvCxnSpPr>
        <p:spPr>
          <a:xfrm flipV="1">
            <a:off x="985415" y="2961348"/>
            <a:ext cx="1804677" cy="8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6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3496C8-2A47-1C2C-1F3C-FF12B86204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66582D-DA6B-D8E0-BFB1-4E48A0073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48" y="99468"/>
            <a:ext cx="8480365" cy="585866"/>
          </a:xfrm>
        </p:spPr>
        <p:txBody>
          <a:bodyPr/>
          <a:lstStyle/>
          <a:p>
            <a:r>
              <a:rPr lang="fr-CH" dirty="0"/>
              <a:t>State </a:t>
            </a:r>
            <a:r>
              <a:rPr lang="fr-CH" dirty="0" err="1"/>
              <a:t>object</a:t>
            </a:r>
            <a:r>
              <a:rPr lang="fr-CH" dirty="0"/>
              <a:t> </a:t>
            </a:r>
            <a:r>
              <a:rPr lang="fr-CH" dirty="0" err="1"/>
              <a:t>using</a:t>
            </a:r>
            <a:r>
              <a:rPr lang="fr-CH" dirty="0"/>
              <a:t> </a:t>
            </a:r>
            <a:r>
              <a:rPr lang="fr-CH" dirty="0" err="1"/>
              <a:t>React</a:t>
            </a:r>
            <a:r>
              <a:rPr lang="fr-CH" dirty="0"/>
              <a:t> </a:t>
            </a:r>
            <a:r>
              <a:rPr lang="fr-CH" dirty="0" err="1"/>
              <a:t>hooks</a:t>
            </a: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3A6ADC-5440-03EC-2127-2221DDB76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69" y="868698"/>
            <a:ext cx="1760925" cy="6513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F525CD-8D76-64DC-0814-41CFFFC43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677" y="682914"/>
            <a:ext cx="6783754" cy="3715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DD6F58-101A-9AEC-C2B1-8C0C77BF788A}"/>
              </a:ext>
            </a:extLst>
          </p:cNvPr>
          <p:cNvSpPr txBox="1"/>
          <p:nvPr/>
        </p:nvSpPr>
        <p:spPr>
          <a:xfrm>
            <a:off x="117231" y="1637928"/>
            <a:ext cx="6783753" cy="281684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9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function Button() {</a:t>
            </a:r>
          </a:p>
          <a:p>
            <a:pPr algn="l"/>
            <a:r>
              <a:rPr lang="en-US" sz="9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//state object -&gt; counter, update function -&gt; </a:t>
            </a:r>
            <a:r>
              <a:rPr lang="en-US" sz="9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setCounter</a:t>
            </a:r>
            <a:endParaRPr lang="en-US" sz="9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r>
              <a:rPr lang="en-US" sz="9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//we need to use array </a:t>
            </a:r>
            <a:r>
              <a:rPr lang="en-US" sz="9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destructuring</a:t>
            </a:r>
            <a:r>
              <a:rPr lang="en-US" sz="9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as </a:t>
            </a:r>
            <a:r>
              <a:rPr lang="en-US" sz="9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useState</a:t>
            </a:r>
            <a:r>
              <a:rPr lang="en-US" sz="9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returns array with 2 elements</a:t>
            </a:r>
          </a:p>
          <a:p>
            <a:pPr algn="l"/>
            <a:r>
              <a:rPr lang="en-US" sz="9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const [counter, </a:t>
            </a:r>
            <a:r>
              <a:rPr lang="en-US" sz="9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setCounter</a:t>
            </a:r>
            <a:r>
              <a:rPr lang="en-US" sz="9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] = </a:t>
            </a:r>
            <a:r>
              <a:rPr lang="en-US" sz="9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useState</a:t>
            </a:r>
            <a:r>
              <a:rPr lang="en-US" sz="9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(0) //we set our counter with </a:t>
            </a:r>
            <a:r>
              <a:rPr lang="en-US" sz="9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init</a:t>
            </a:r>
            <a:r>
              <a:rPr lang="en-US" sz="9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value 0</a:t>
            </a:r>
          </a:p>
          <a:p>
            <a:pPr algn="l"/>
            <a:r>
              <a:rPr lang="en-US" sz="9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//</a:t>
            </a:r>
            <a:r>
              <a:rPr lang="en-US" sz="9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onClick</a:t>
            </a:r>
            <a:r>
              <a:rPr lang="en-US" sz="9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in react always receives </a:t>
            </a:r>
            <a:r>
              <a:rPr lang="en-US" sz="9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func</a:t>
            </a:r>
            <a:r>
              <a:rPr lang="en-US" sz="9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reference, but we do not invoke it () we only pass the reference to the function</a:t>
            </a:r>
          </a:p>
          <a:p>
            <a:pPr algn="l"/>
            <a:r>
              <a:rPr lang="en-US" sz="9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	return &lt;button </a:t>
            </a:r>
            <a:r>
              <a:rPr lang="en-US" sz="9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onClick</a:t>
            </a:r>
            <a:r>
              <a:rPr lang="en-US" sz="9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={</a:t>
            </a:r>
            <a:r>
              <a:rPr lang="en-US" sz="900" dirty="0" err="1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logRandom</a:t>
            </a:r>
            <a:r>
              <a:rPr lang="en-US" sz="9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}&gt;{counter}&lt;/button&gt;;</a:t>
            </a:r>
          </a:p>
          <a:p>
            <a:pPr algn="l"/>
            <a:r>
              <a:rPr lang="en-US" sz="9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//example </a:t>
            </a:r>
            <a:r>
              <a:rPr lang="en-US" sz="900" dirty="0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with arrow function	</a:t>
            </a:r>
          </a:p>
          <a:p>
            <a:pPr algn="l"/>
            <a:r>
              <a:rPr lang="en-US" sz="9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//return &lt;button </a:t>
            </a:r>
            <a:r>
              <a:rPr lang="en-US" sz="9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onClick</a:t>
            </a:r>
            <a:r>
              <a:rPr lang="en-US" sz="9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={() =&gt; </a:t>
            </a:r>
            <a:r>
              <a:rPr lang="en-US" sz="9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setCounter</a:t>
            </a:r>
            <a:r>
              <a:rPr lang="en-US" sz="9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(counter+1)}&gt;{counter}&lt;/button&gt;;</a:t>
            </a:r>
          </a:p>
          <a:p>
            <a:pPr algn="l"/>
            <a:r>
              <a:rPr lang="en-US" sz="9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}</a:t>
            </a:r>
          </a:p>
          <a:p>
            <a:pPr algn="l"/>
            <a:endParaRPr lang="en-US" sz="9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endParaRPr lang="en-US" sz="9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endParaRPr lang="fr-CH" sz="9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r>
              <a:rPr lang="en-US" sz="9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function </a:t>
            </a:r>
            <a:r>
              <a:rPr lang="en-US" sz="9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logRandom</a:t>
            </a:r>
            <a:r>
              <a:rPr lang="en-US" sz="9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(){</a:t>
            </a:r>
          </a:p>
          <a:p>
            <a:pPr algn="l"/>
            <a:r>
              <a:rPr lang="en-US" sz="9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console.log(</a:t>
            </a:r>
            <a:r>
              <a:rPr lang="en-US" sz="9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Math.random</a:t>
            </a:r>
            <a:r>
              <a:rPr lang="en-US" sz="9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());</a:t>
            </a:r>
          </a:p>
          <a:p>
            <a:pPr algn="l"/>
            <a:r>
              <a:rPr lang="en-US" sz="9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}</a:t>
            </a:r>
          </a:p>
          <a:p>
            <a:pPr algn="l"/>
            <a:r>
              <a:rPr lang="en-US" sz="900" dirty="0" err="1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UseState</a:t>
            </a:r>
            <a:r>
              <a:rPr lang="en-US" sz="9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function is called </a:t>
            </a:r>
            <a:r>
              <a:rPr lang="en-US" sz="900" dirty="0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React Hooks</a:t>
            </a:r>
            <a:endParaRPr lang="LID4096" sz="900" dirty="0" err="1">
              <a:solidFill>
                <a:schemeClr val="accent6"/>
              </a:solidFill>
              <a:highlight>
                <a:srgbClr val="FFFF00"/>
              </a:highlight>
              <a:latin typeface="Futura Std Light" panose="020B0402020204020303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82C2BE-1AF9-CB03-FC7A-8A80B040BCDD}"/>
              </a:ext>
            </a:extLst>
          </p:cNvPr>
          <p:cNvSpPr txBox="1"/>
          <p:nvPr/>
        </p:nvSpPr>
        <p:spPr>
          <a:xfrm>
            <a:off x="4629206" y="2443098"/>
            <a:ext cx="4683802" cy="223685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2 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ways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to 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render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more 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then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1 component in </a:t>
            </a:r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react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: </a:t>
            </a:r>
          </a:p>
          <a:p>
            <a:pPr algn="l"/>
            <a:r>
              <a:rPr lang="fr-CH" sz="1000" dirty="0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-</a:t>
            </a:r>
            <a:r>
              <a:rPr lang="fr-CH" sz="1000" dirty="0" err="1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using</a:t>
            </a:r>
            <a:r>
              <a:rPr lang="fr-CH" sz="1000" dirty="0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 </a:t>
            </a:r>
            <a:r>
              <a:rPr lang="fr-CH" sz="1000" dirty="0" err="1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array</a:t>
            </a:r>
            <a:endParaRPr lang="fr-CH" sz="1000" dirty="0">
              <a:solidFill>
                <a:schemeClr val="accent6"/>
              </a:solidFill>
              <a:highlight>
                <a:srgbClr val="FFFF00"/>
              </a:highlight>
              <a:latin typeface="Futura Std Light" panose="020B0402020204020303" pitchFamily="34" charset="77"/>
            </a:endParaRPr>
          </a:p>
          <a:p>
            <a:pPr algn="l"/>
            <a:r>
              <a:rPr lang="fr-CH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root.render</a:t>
            </a:r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(</a:t>
            </a:r>
          </a:p>
          <a:p>
            <a:pPr algn="l"/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[&lt;Button /&gt;, &lt;Display /&gt;]</a:t>
            </a:r>
          </a:p>
          <a:p>
            <a:pPr algn="l"/>
            <a:r>
              <a:rPr lang="fr-CH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);</a:t>
            </a:r>
          </a:p>
          <a:p>
            <a:pPr marL="171450" indent="-171450" algn="l">
              <a:buFontTx/>
              <a:buChar char="-"/>
            </a:pPr>
            <a:r>
              <a:rPr lang="fr-CH" sz="1000" dirty="0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As </a:t>
            </a:r>
            <a:r>
              <a:rPr lang="fr-CH" sz="1000" dirty="0" err="1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child</a:t>
            </a:r>
            <a:r>
              <a:rPr lang="fr-CH" sz="1000" dirty="0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 éléments to </a:t>
            </a:r>
            <a:r>
              <a:rPr lang="fr-CH" sz="1000" dirty="0" err="1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another</a:t>
            </a:r>
            <a:r>
              <a:rPr lang="fr-CH" sz="1000" dirty="0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 </a:t>
            </a:r>
            <a:r>
              <a:rPr lang="fr-CH" sz="1000" dirty="0" err="1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element</a:t>
            </a:r>
            <a:r>
              <a:rPr lang="fr-CH" sz="1000" dirty="0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 like div </a:t>
            </a:r>
            <a:r>
              <a:rPr lang="fr-CH" sz="1000" dirty="0" err="1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ili</a:t>
            </a:r>
            <a:r>
              <a:rPr lang="fr-CH" sz="1000" dirty="0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 s  &lt;</a:t>
            </a:r>
            <a:r>
              <a:rPr lang="fr-CH" sz="1000" dirty="0" err="1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React.Fragment</a:t>
            </a:r>
            <a:r>
              <a:rPr lang="fr-CH" sz="1000" dirty="0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&gt;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// *** The React 18 way: -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tuj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ne mi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proraboti</a:t>
            </a:r>
            <a:endParaRPr lang="en-US" sz="10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root.render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(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&lt;div&gt;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&lt;Button /&gt;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&lt;Display /&gt;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&lt;/div&gt;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);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//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React.Fragment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can be replaced even with empty tag &lt;&gt;</a:t>
            </a:r>
            <a:endParaRPr lang="fr-CH" sz="10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marL="171450" indent="-171450" algn="l">
              <a:buFontTx/>
              <a:buChar char="-"/>
            </a:pPr>
            <a:endParaRPr lang="LID4096" sz="800" dirty="0" err="1">
              <a:solidFill>
                <a:schemeClr val="accent6"/>
              </a:solidFill>
              <a:latin typeface="Futura Std Light" panose="020B0402020204020303" pitchFamily="34" charset="77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3AA1CA6-F237-8F98-32C1-7C9AE17692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27250" y="1111250"/>
            <a:ext cx="5340350" cy="2222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704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FC4269-A62C-4F53-DA5F-618D94AAA5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65DB88-93E8-E434-FF66-64E8C8D5A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48" y="130246"/>
            <a:ext cx="8480365" cy="524311"/>
          </a:xfrm>
        </p:spPr>
        <p:txBody>
          <a:bodyPr/>
          <a:lstStyle/>
          <a:p>
            <a:r>
              <a:rPr lang="fr-CH" sz="2800" dirty="0" err="1"/>
              <a:t>Btn</a:t>
            </a:r>
            <a:r>
              <a:rPr lang="fr-CH" sz="2800" dirty="0"/>
              <a:t> </a:t>
            </a:r>
            <a:r>
              <a:rPr lang="fr-CH" sz="2800" dirty="0" err="1"/>
              <a:t>func</a:t>
            </a:r>
            <a:r>
              <a:rPr lang="fr-CH" sz="2800" dirty="0"/>
              <a:t> </a:t>
            </a:r>
            <a:r>
              <a:rPr lang="fr-CH" sz="2800" dirty="0" err="1"/>
              <a:t>improvements</a:t>
            </a:r>
            <a:r>
              <a:rPr lang="fr-CH" sz="2800" dirty="0"/>
              <a:t> &amp; 1 </a:t>
            </a:r>
            <a:r>
              <a:rPr lang="fr-CH" sz="2800" dirty="0" err="1"/>
              <a:t>way</a:t>
            </a:r>
            <a:r>
              <a:rPr lang="fr-CH" sz="2800" dirty="0"/>
              <a:t> flow data</a:t>
            </a:r>
            <a:endParaRPr lang="LID4096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49956-0E49-4326-8D8A-1BFC4C76B57E}"/>
              </a:ext>
            </a:extLst>
          </p:cNvPr>
          <p:cNvSpPr txBox="1"/>
          <p:nvPr/>
        </p:nvSpPr>
        <p:spPr>
          <a:xfrm>
            <a:off x="211016" y="873941"/>
            <a:ext cx="4892430" cy="491090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/*The state of the comp can be accessed only by the component. In order to be 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Accessible for other components we will need to lift it up from its comp and put it 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In a parent comp. */</a:t>
            </a:r>
          </a:p>
          <a:p>
            <a:pPr algn="l"/>
            <a:endParaRPr lang="en-US" sz="8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function Button(props) {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//  we use return () as we return function call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const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handleClick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= () =&gt;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props.onHandleClick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(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props.increment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);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return (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//here in order to work we need reference to a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func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not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invokation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of a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func</a:t>
            </a:r>
            <a:endParaRPr lang="en-US" sz="8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//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thats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why we can use arrow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func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to pass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args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or create const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func</a:t>
            </a:r>
            <a:endParaRPr lang="en-US" sz="8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&lt;button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onClick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={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handleClick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}&gt;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+{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props.increment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}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&lt;/button&gt;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);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}</a:t>
            </a:r>
          </a:p>
          <a:p>
            <a:pPr algn="l"/>
            <a:endParaRPr lang="en-US" sz="8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//Display component without state as we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dont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need state here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function Display(props) {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return (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&lt;div&gt; {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props.message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} &lt;/div&gt;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)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}</a:t>
            </a:r>
          </a:p>
          <a:p>
            <a:pPr algn="l"/>
            <a:endParaRPr lang="en-US" sz="8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//App component -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iznasiame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si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vsichki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component det she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displayvame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v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otdelen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komponent</a:t>
            </a:r>
            <a:endParaRPr lang="en-US" sz="8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function App(){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//we move it here in the parent comp in order to be accessible for all the children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const [counter,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setCounter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] =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useState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(0) 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const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incrementCounter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= (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incrementValue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) =&gt;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setCounter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(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counter+incrementValue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);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return (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[  &lt;Button </a:t>
            </a:r>
            <a:r>
              <a:rPr lang="en-US" sz="800" dirty="0" err="1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onHandleClick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= {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incrementCounter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} increment = {2}/&gt;,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&lt;Button </a:t>
            </a:r>
            <a:r>
              <a:rPr lang="en-US" sz="800" dirty="0" err="1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onHandleClick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= {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incrementCounter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} increment = {10}/&gt;,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//To pass data in component we use props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&lt;Display message = {counter}/&gt;]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)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}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//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displayvame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samo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edin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component -&gt; taka e po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chisto</a:t>
            </a:r>
            <a:endParaRPr lang="en-US" sz="8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root.render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(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 &lt;App/&gt;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CF597F-9341-F205-4C02-780D4330DD91}"/>
              </a:ext>
            </a:extLst>
          </p:cNvPr>
          <p:cNvSpPr txBox="1"/>
          <p:nvPr/>
        </p:nvSpPr>
        <p:spPr>
          <a:xfrm>
            <a:off x="5103446" y="815547"/>
            <a:ext cx="4810897" cy="4609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00" dirty="0"/>
              <a:t>//</a:t>
            </a:r>
            <a:r>
              <a:rPr lang="en-US" sz="800" dirty="0" err="1"/>
              <a:t>moj</a:t>
            </a:r>
            <a:r>
              <a:rPr lang="en-US" sz="800" dirty="0"/>
              <a:t> primer</a:t>
            </a:r>
          </a:p>
          <a:p>
            <a:r>
              <a:rPr lang="en-US" sz="800" dirty="0"/>
              <a:t>function Button(props){</a:t>
            </a:r>
          </a:p>
          <a:p>
            <a:r>
              <a:rPr lang="en-US" sz="800" dirty="0"/>
              <a:t> const </a:t>
            </a:r>
            <a:r>
              <a:rPr lang="en-US" sz="800" dirty="0" err="1"/>
              <a:t>handleClick</a:t>
            </a:r>
            <a:r>
              <a:rPr lang="en-US" sz="800" dirty="0"/>
              <a:t> = () =&gt; </a:t>
            </a:r>
            <a:r>
              <a:rPr lang="en-US" sz="800" dirty="0" err="1"/>
              <a:t>props.onHandleClick</a:t>
            </a:r>
            <a:r>
              <a:rPr lang="en-US" sz="800" dirty="0"/>
              <a:t>(</a:t>
            </a:r>
            <a:r>
              <a:rPr lang="en-US" sz="800" dirty="0" err="1"/>
              <a:t>props.increment</a:t>
            </a:r>
            <a:r>
              <a:rPr lang="en-US" sz="800" dirty="0"/>
              <a:t>);</a:t>
            </a:r>
          </a:p>
          <a:p>
            <a:r>
              <a:rPr lang="en-US" sz="800" dirty="0"/>
              <a:t> const </a:t>
            </a:r>
            <a:r>
              <a:rPr lang="en-US" sz="800" dirty="0" err="1"/>
              <a:t>resetCounter</a:t>
            </a:r>
            <a:r>
              <a:rPr lang="en-US" sz="800" dirty="0"/>
              <a:t> = () =&gt; </a:t>
            </a:r>
            <a:r>
              <a:rPr lang="en-US" sz="800" dirty="0" err="1"/>
              <a:t>props.onResetClick</a:t>
            </a:r>
            <a:r>
              <a:rPr lang="en-US" sz="800" dirty="0"/>
              <a:t>(props);</a:t>
            </a:r>
          </a:p>
          <a:p>
            <a:r>
              <a:rPr lang="en-US" sz="800" dirty="0"/>
              <a:t> </a:t>
            </a:r>
          </a:p>
          <a:p>
            <a:r>
              <a:rPr lang="en-US" sz="800" dirty="0"/>
              <a:t>  return (</a:t>
            </a:r>
          </a:p>
          <a:p>
            <a:r>
              <a:rPr lang="en-US" sz="800" dirty="0"/>
              <a:t>    &lt;div&gt;</a:t>
            </a:r>
          </a:p>
          <a:p>
            <a:r>
              <a:rPr lang="en-US" sz="800" dirty="0"/>
              <a:t>   &lt;button </a:t>
            </a:r>
            <a:r>
              <a:rPr lang="en-US" sz="800" dirty="0" err="1"/>
              <a:t>onClick</a:t>
            </a:r>
            <a:r>
              <a:rPr lang="en-US" sz="800" dirty="0"/>
              <a:t>={</a:t>
            </a:r>
            <a:r>
              <a:rPr lang="en-US" sz="800" dirty="0" err="1"/>
              <a:t>handleClick</a:t>
            </a:r>
            <a:r>
              <a:rPr lang="en-US" sz="800" dirty="0"/>
              <a:t>}&gt;+{</a:t>
            </a:r>
            <a:r>
              <a:rPr lang="en-US" sz="800" dirty="0" err="1"/>
              <a:t>props.increment</a:t>
            </a:r>
            <a:r>
              <a:rPr lang="en-US" sz="800" dirty="0"/>
              <a:t>}&lt;/button&gt;</a:t>
            </a:r>
          </a:p>
          <a:p>
            <a:r>
              <a:rPr lang="en-US" sz="800" dirty="0"/>
              <a:t>   &lt;button </a:t>
            </a:r>
            <a:r>
              <a:rPr lang="en-US" sz="800" dirty="0" err="1"/>
              <a:t>onClick</a:t>
            </a:r>
            <a:r>
              <a:rPr lang="en-US" sz="800" dirty="0"/>
              <a:t>={</a:t>
            </a:r>
            <a:r>
              <a:rPr lang="en-US" sz="800" dirty="0" err="1"/>
              <a:t>resetCounter</a:t>
            </a:r>
            <a:r>
              <a:rPr lang="en-US" sz="800" dirty="0"/>
              <a:t>}&gt;Reset&lt;/button&gt;</a:t>
            </a:r>
          </a:p>
          <a:p>
            <a:r>
              <a:rPr lang="en-US" sz="800" dirty="0"/>
              <a:t>   &lt;/div&gt;</a:t>
            </a:r>
          </a:p>
          <a:p>
            <a:r>
              <a:rPr lang="en-US" sz="800" dirty="0"/>
              <a:t>  );</a:t>
            </a:r>
          </a:p>
          <a:p>
            <a:r>
              <a:rPr lang="en-US" sz="800" dirty="0"/>
              <a:t>}</a:t>
            </a:r>
          </a:p>
          <a:p>
            <a:endParaRPr lang="en-US" sz="800" dirty="0"/>
          </a:p>
          <a:p>
            <a:r>
              <a:rPr lang="en-US" sz="800" dirty="0"/>
              <a:t>function Display(props){</a:t>
            </a:r>
          </a:p>
          <a:p>
            <a:r>
              <a:rPr lang="en-US" sz="800" dirty="0"/>
              <a:t>  return(</a:t>
            </a:r>
          </a:p>
          <a:p>
            <a:r>
              <a:rPr lang="en-US" sz="800" dirty="0"/>
              <a:t>  &lt;div&gt;{</a:t>
            </a:r>
            <a:r>
              <a:rPr lang="en-US" sz="800" dirty="0" err="1"/>
              <a:t>props.message</a:t>
            </a:r>
            <a:r>
              <a:rPr lang="en-US" sz="800" dirty="0"/>
              <a:t>}&lt;/div&gt;</a:t>
            </a:r>
          </a:p>
          <a:p>
            <a:r>
              <a:rPr lang="en-US" sz="800" dirty="0"/>
              <a:t>  );</a:t>
            </a:r>
          </a:p>
          <a:p>
            <a:r>
              <a:rPr lang="en-US" sz="800" dirty="0"/>
              <a:t>}</a:t>
            </a:r>
          </a:p>
          <a:p>
            <a:endParaRPr lang="en-US" sz="800" dirty="0"/>
          </a:p>
          <a:p>
            <a:r>
              <a:rPr lang="en-US" sz="800" dirty="0"/>
              <a:t>function App(){</a:t>
            </a:r>
          </a:p>
          <a:p>
            <a:r>
              <a:rPr lang="en-US" sz="800" dirty="0"/>
              <a:t>   const [counter, </a:t>
            </a:r>
            <a:r>
              <a:rPr lang="en-US" sz="800" dirty="0" err="1"/>
              <a:t>setCounter</a:t>
            </a:r>
            <a:r>
              <a:rPr lang="en-US" sz="800" dirty="0"/>
              <a:t>] = </a:t>
            </a:r>
            <a:r>
              <a:rPr lang="en-US" sz="800" dirty="0" err="1"/>
              <a:t>useState</a:t>
            </a:r>
            <a:r>
              <a:rPr lang="en-US" sz="800" dirty="0"/>
              <a:t>(0);</a:t>
            </a:r>
          </a:p>
          <a:p>
            <a:r>
              <a:rPr lang="en-US" sz="800" dirty="0"/>
              <a:t>   const </a:t>
            </a:r>
            <a:r>
              <a:rPr lang="en-US" sz="800" dirty="0" err="1"/>
              <a:t>incrementCounter</a:t>
            </a:r>
            <a:r>
              <a:rPr lang="en-US" sz="800" dirty="0"/>
              <a:t> = (</a:t>
            </a:r>
            <a:r>
              <a:rPr lang="en-US" sz="800" dirty="0" err="1"/>
              <a:t>incrementVal</a:t>
            </a:r>
            <a:r>
              <a:rPr lang="en-US" sz="800" dirty="0"/>
              <a:t>) =&gt; </a:t>
            </a:r>
            <a:r>
              <a:rPr lang="en-US" sz="800" dirty="0" err="1"/>
              <a:t>setCounter</a:t>
            </a:r>
            <a:r>
              <a:rPr lang="en-US" sz="800" dirty="0"/>
              <a:t>(</a:t>
            </a:r>
            <a:r>
              <a:rPr lang="en-US" sz="800" dirty="0" err="1"/>
              <a:t>counter+incrementVal</a:t>
            </a:r>
            <a:r>
              <a:rPr lang="en-US" sz="800" dirty="0"/>
              <a:t>);</a:t>
            </a:r>
          </a:p>
          <a:p>
            <a:r>
              <a:rPr lang="en-US" sz="800" dirty="0"/>
              <a:t>   const </a:t>
            </a:r>
            <a:r>
              <a:rPr lang="en-US" sz="800" dirty="0" err="1"/>
              <a:t>resetCounter</a:t>
            </a:r>
            <a:r>
              <a:rPr lang="en-US" sz="800" dirty="0"/>
              <a:t> = () =&gt; </a:t>
            </a:r>
            <a:r>
              <a:rPr lang="en-US" sz="800" dirty="0" err="1"/>
              <a:t>setCounter</a:t>
            </a:r>
            <a:r>
              <a:rPr lang="en-US" sz="800" dirty="0"/>
              <a:t>(0);</a:t>
            </a:r>
          </a:p>
          <a:p>
            <a:r>
              <a:rPr lang="en-US" sz="800" dirty="0"/>
              <a:t>  </a:t>
            </a:r>
          </a:p>
          <a:p>
            <a:r>
              <a:rPr lang="en-US" sz="800" dirty="0"/>
              <a:t>  return (</a:t>
            </a:r>
          </a:p>
          <a:p>
            <a:r>
              <a:rPr lang="en-US" sz="800" dirty="0"/>
              <a:t>  [  </a:t>
            </a:r>
          </a:p>
          <a:p>
            <a:r>
              <a:rPr lang="en-US" sz="800" dirty="0"/>
              <a:t>    &lt;Button </a:t>
            </a:r>
            <a:r>
              <a:rPr lang="en-US" sz="800" dirty="0" err="1"/>
              <a:t>onHandleClick</a:t>
            </a:r>
            <a:r>
              <a:rPr lang="en-US" sz="800" dirty="0"/>
              <a:t>={</a:t>
            </a:r>
            <a:r>
              <a:rPr lang="en-US" sz="800" dirty="0" err="1"/>
              <a:t>incrementCounter</a:t>
            </a:r>
            <a:r>
              <a:rPr lang="en-US" sz="800" dirty="0"/>
              <a:t>} </a:t>
            </a:r>
            <a:r>
              <a:rPr lang="en-US" sz="800" dirty="0" err="1"/>
              <a:t>onResetClick</a:t>
            </a:r>
            <a:r>
              <a:rPr lang="en-US" sz="800" dirty="0"/>
              <a:t>={</a:t>
            </a:r>
            <a:r>
              <a:rPr lang="en-US" sz="800" dirty="0" err="1"/>
              <a:t>resetCounter</a:t>
            </a:r>
            <a:r>
              <a:rPr lang="en-US" sz="800" dirty="0"/>
              <a:t>} increment= {2}/&gt;,</a:t>
            </a:r>
          </a:p>
          <a:p>
            <a:r>
              <a:rPr lang="en-US" sz="800" dirty="0"/>
              <a:t>    &lt;Display message={counter}/&gt;</a:t>
            </a:r>
          </a:p>
          <a:p>
            <a:r>
              <a:rPr lang="en-US" sz="800" dirty="0"/>
              <a:t>  ]</a:t>
            </a:r>
          </a:p>
          <a:p>
            <a:r>
              <a:rPr lang="en-US" sz="800" dirty="0"/>
              <a:t>  )</a:t>
            </a:r>
          </a:p>
          <a:p>
            <a:r>
              <a:rPr lang="en-US" sz="800" dirty="0"/>
              <a:t>}</a:t>
            </a:r>
          </a:p>
          <a:p>
            <a:endParaRPr lang="en-US" sz="800" dirty="0"/>
          </a:p>
          <a:p>
            <a:r>
              <a:rPr lang="en-US" sz="800" dirty="0"/>
              <a:t> </a:t>
            </a:r>
            <a:r>
              <a:rPr lang="en-US" sz="800" dirty="0" err="1"/>
              <a:t>root.render</a:t>
            </a:r>
            <a:r>
              <a:rPr lang="en-US" sz="800" dirty="0"/>
              <a:t>(</a:t>
            </a:r>
          </a:p>
          <a:p>
            <a:r>
              <a:rPr lang="en-US" sz="800" dirty="0"/>
              <a:t>     &lt;App/&gt;</a:t>
            </a:r>
          </a:p>
          <a:p>
            <a:r>
              <a:rPr lang="en-US" sz="800" dirty="0"/>
              <a:t> );</a:t>
            </a:r>
          </a:p>
          <a:p>
            <a:endParaRPr lang="LID4096" sz="800" dirty="0"/>
          </a:p>
          <a:p>
            <a:pPr algn="l"/>
            <a:endParaRPr lang="LID4096" sz="800" dirty="0" err="1">
              <a:solidFill>
                <a:schemeClr val="accent6"/>
              </a:solidFill>
              <a:latin typeface="Futura Std Light" panose="020B04020202040203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28842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1C91A3-ABDC-D458-C80C-EC8836E0D0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4C300-84D5-0FCB-28A5-57467143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48" y="99468"/>
            <a:ext cx="8480365" cy="585866"/>
          </a:xfrm>
        </p:spPr>
        <p:txBody>
          <a:bodyPr/>
          <a:lstStyle/>
          <a:p>
            <a:r>
              <a:rPr lang="en-US" dirty="0"/>
              <a:t>Modern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ecma</a:t>
            </a:r>
            <a:r>
              <a:rPr lang="en-US" dirty="0"/>
              <a:t> crash course</a:t>
            </a: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0CE04C-9658-4B34-BF39-D21A85302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64" y="799922"/>
            <a:ext cx="5151566" cy="205757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3304A9-90F2-974F-2BF2-25EB2AD2AE35}"/>
              </a:ext>
            </a:extLst>
          </p:cNvPr>
          <p:cNvCxnSpPr/>
          <p:nvPr/>
        </p:nvCxnSpPr>
        <p:spPr>
          <a:xfrm>
            <a:off x="4423508" y="2657231"/>
            <a:ext cx="79716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1AB3F9-75FF-3009-F2B4-633062C8502D}"/>
              </a:ext>
            </a:extLst>
          </p:cNvPr>
          <p:cNvCxnSpPr/>
          <p:nvPr/>
        </p:nvCxnSpPr>
        <p:spPr>
          <a:xfrm>
            <a:off x="863601" y="2857500"/>
            <a:ext cx="79716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DC438F-BF86-E57E-788C-4639BD9F32F3}"/>
              </a:ext>
            </a:extLst>
          </p:cNvPr>
          <p:cNvSpPr txBox="1"/>
          <p:nvPr/>
        </p:nvSpPr>
        <p:spPr>
          <a:xfrm>
            <a:off x="69111" y="2969157"/>
            <a:ext cx="5151566" cy="33899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This means they are perfect for delayed execution cases – for events and listeners</a:t>
            </a:r>
            <a:endParaRPr lang="LID4096" sz="1000" dirty="0" err="1">
              <a:solidFill>
                <a:schemeClr val="accent6"/>
              </a:solidFill>
              <a:latin typeface="Futura Std Light" panose="020B0402020204020303" pitchFamily="34" charset="77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89D5F6-72BA-87C4-AD8F-2969E1111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64" y="3419805"/>
            <a:ext cx="1684166" cy="10287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037120-0ECC-7165-7E11-02E0943A49A7}"/>
              </a:ext>
            </a:extLst>
          </p:cNvPr>
          <p:cNvSpPr txBox="1"/>
          <p:nvPr/>
        </p:nvSpPr>
        <p:spPr>
          <a:xfrm>
            <a:off x="1922594" y="3645850"/>
            <a:ext cx="4083300" cy="26575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Template strings -&gt;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with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` -&gt;in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them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we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can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include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dynamic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vals</a:t>
            </a:r>
            <a:endParaRPr lang="LID4096" sz="800" dirty="0" err="1">
              <a:solidFill>
                <a:schemeClr val="accent6"/>
              </a:solidFill>
              <a:latin typeface="Futura Std Light" panose="020B04020202040203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1810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94E50C-24B8-A519-69DA-40354932F1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1D41DC-2B1B-CDCE-1A12-DB425095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48" y="99468"/>
            <a:ext cx="8480365" cy="585866"/>
          </a:xfrm>
        </p:spPr>
        <p:txBody>
          <a:bodyPr/>
          <a:lstStyle/>
          <a:p>
            <a:r>
              <a:rPr lang="fr-CH" dirty="0"/>
              <a:t>Class components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C7DF70-8FB6-332C-7733-5D87E0EB2E38}"/>
              </a:ext>
            </a:extLst>
          </p:cNvPr>
          <p:cNvSpPr txBox="1"/>
          <p:nvPr/>
        </p:nvSpPr>
        <p:spPr>
          <a:xfrm>
            <a:off x="140042" y="685334"/>
            <a:ext cx="6384326" cy="525574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class Card extends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React.Component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{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render() {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return (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&lt;div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className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="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github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-profile"&gt;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   &lt;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img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src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="" /&gt;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    &lt;div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className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="info"&gt;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      &lt;div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className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="name"&gt; Name here... &lt;/div&gt;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      &lt;div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className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="company"&gt; Company here... &lt;/div&gt;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    &lt;/div&gt;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&lt;/div&gt;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);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}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}</a:t>
            </a:r>
          </a:p>
          <a:p>
            <a:pPr algn="l"/>
            <a:endParaRPr lang="en-US" sz="10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class App extends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React.Component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{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//all class comp have render method which return the virtual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dom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description for the component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render(){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//v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klasovete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tuj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kato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rabotim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s instances dynamic data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minava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prez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props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this.props.title</a:t>
            </a:r>
            <a:endParaRPr lang="en-US" sz="10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//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demek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vmesto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samo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title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kakto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e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vuv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funcs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tuk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go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pishe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sus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this.props.title</a:t>
            </a:r>
            <a:endParaRPr lang="en-US" sz="10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return (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  //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kato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displayvame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povehe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ot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1 component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triabva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da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gi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nestvame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v div 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&lt;div&gt;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    &lt;div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className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="header"&gt;{</a:t>
            </a:r>
            <a:r>
              <a:rPr lang="en-US" sz="1000" b="1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this.props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.</a:t>
            </a:r>
            <a:r>
              <a:rPr lang="en-US" sz="1000" b="1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title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}&lt;/div&gt;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    &lt;Card/&gt;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&lt;/div&gt;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);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}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}</a:t>
            </a:r>
          </a:p>
          <a:p>
            <a:pPr algn="l"/>
            <a:endParaRPr lang="en-US" sz="10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endParaRPr lang="en-US" sz="10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// *** The React 18 way: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root.render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(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&lt;App title="The GitHub Cards App" /&gt;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);</a:t>
            </a:r>
            <a:endParaRPr lang="LID4096" sz="1000" dirty="0" err="1">
              <a:solidFill>
                <a:schemeClr val="accent6"/>
              </a:solidFill>
              <a:latin typeface="Futura Std Light" panose="020B0402020204020303" pitchFamily="34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9EA4F2-17B1-8672-BB2A-5A99AC38F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561" y="4352762"/>
            <a:ext cx="4519052" cy="2057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1B4822-110E-7FD1-B353-CF19FD8D74DB}"/>
              </a:ext>
            </a:extLst>
          </p:cNvPr>
          <p:cNvSpPr txBox="1"/>
          <p:nvPr/>
        </p:nvSpPr>
        <p:spPr>
          <a:xfrm>
            <a:off x="7101016" y="4085176"/>
            <a:ext cx="2042984" cy="2675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l"/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Css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moje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da se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pishe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i v style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object</a:t>
            </a:r>
            <a:endParaRPr lang="LID4096" sz="800" dirty="0" err="1">
              <a:solidFill>
                <a:schemeClr val="accent6"/>
              </a:solidFill>
              <a:latin typeface="Futura Std Light" panose="020B04020202040203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6799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57CB28-91DB-1747-6AF7-9CE6EA18187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5E6B23-EEE2-362F-F640-8E73EECFC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48" y="99468"/>
            <a:ext cx="8480365" cy="585866"/>
          </a:xfrm>
        </p:spPr>
        <p:txBody>
          <a:bodyPr/>
          <a:lstStyle/>
          <a:p>
            <a:r>
              <a:rPr lang="fr-CH" dirty="0" err="1"/>
              <a:t>Working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data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4A183E-70F1-46A9-3F2F-AB6D9CB54A00}"/>
              </a:ext>
            </a:extLst>
          </p:cNvPr>
          <p:cNvSpPr txBox="1"/>
          <p:nvPr/>
        </p:nvSpPr>
        <p:spPr>
          <a:xfrm>
            <a:off x="0" y="683126"/>
            <a:ext cx="5140411" cy="493240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//{...profile} -&gt; taka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destrukturirae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props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na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obekta</a:t>
            </a:r>
            <a:endParaRPr lang="en-US" sz="10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const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CardList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= (props) =&gt; (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&lt;div&gt;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{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testData.map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(profile =&gt; </a:t>
            </a:r>
            <a:r>
              <a:rPr lang="en-US" sz="1000" dirty="0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&lt;Card {...</a:t>
            </a:r>
            <a:r>
              <a:rPr lang="en-US" sz="1000" b="1" dirty="0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profile</a:t>
            </a:r>
            <a:r>
              <a:rPr lang="en-US" sz="1000" dirty="0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} /&gt;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)}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&lt;/div&gt;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);</a:t>
            </a:r>
          </a:p>
          <a:p>
            <a:pPr algn="l"/>
            <a:endParaRPr lang="en-US" sz="10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class Card extends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React.Component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{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render() {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const profile =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this.props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;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return (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&lt;div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className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="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github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-profile"&gt;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   &lt;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img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src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={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profile.avatar_url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} /&gt;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    &lt;div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className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="info"&gt;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      &lt;div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className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="name"&gt; {profile.name} &lt;/div&gt;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      &lt;div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className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="company"&gt; {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profile.company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} &lt;/div&gt;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    &lt;/div&gt;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&lt;/div&gt;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);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}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}</a:t>
            </a:r>
          </a:p>
          <a:p>
            <a:pPr algn="l"/>
            <a:endParaRPr lang="en-US" sz="10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class App extends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React.Component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{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render(){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return (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&lt;div&gt;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    &lt;div 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className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="header"&gt;{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this.props.title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}&lt;/div&gt;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    &lt;</a:t>
            </a:r>
            <a:r>
              <a:rPr lang="en-US" sz="10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CardList</a:t>
            </a:r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/&gt;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&lt;/div&gt;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);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}</a:t>
            </a:r>
          </a:p>
          <a:p>
            <a:pPr algn="l"/>
            <a:r>
              <a:rPr lang="en-US" sz="10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}</a:t>
            </a:r>
          </a:p>
          <a:p>
            <a:pPr algn="l"/>
            <a:endParaRPr lang="en-US" sz="10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AE387-C7E3-ED33-1A13-D110645349DB}"/>
              </a:ext>
            </a:extLst>
          </p:cNvPr>
          <p:cNvSpPr txBox="1"/>
          <p:nvPr/>
        </p:nvSpPr>
        <p:spPr>
          <a:xfrm>
            <a:off x="5350819" y="683126"/>
            <a:ext cx="3634431" cy="32605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const </a:t>
            </a:r>
            <a:r>
              <a:rPr lang="en-US" sz="800" b="1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testData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= [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{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"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avatar_url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": "https://avatars.githubusercontent.com/u/810438?v=4",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"name": "dan",   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"company": "Facebook"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},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{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"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avatar_url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": "https://avatars.githubusercontent.com/u/18002288?v=4",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"name": "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mirmeleon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",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"company": "Facebook"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}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];</a:t>
            </a:r>
          </a:p>
          <a:p>
            <a:pPr algn="l"/>
            <a:endParaRPr lang="en-US" sz="8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//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tva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e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nakraia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-&gt;sled class App</a:t>
            </a:r>
          </a:p>
          <a:p>
            <a:pPr algn="l"/>
            <a:endParaRPr lang="en-US" sz="8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// *** The React 18 way: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root.render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(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&lt;App title="The GitHub Cards App" /&gt;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);</a:t>
            </a:r>
            <a:endParaRPr lang="LID4096" sz="8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endParaRPr lang="en-US" sz="8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endParaRPr lang="LID4096" sz="800" dirty="0" err="1">
              <a:solidFill>
                <a:schemeClr val="accent6"/>
              </a:solidFill>
              <a:latin typeface="Futura Std Light" panose="020B04020202040203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828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4F0662-0ED8-0954-BE72-C0E09FA531D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5629684-967F-1947-AF63-4A931955347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2951C6-25DD-4C48-C615-C1DFD71D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22"/>
            <a:ext cx="8480365" cy="462755"/>
          </a:xfrm>
        </p:spPr>
        <p:txBody>
          <a:bodyPr/>
          <a:lstStyle/>
          <a:p>
            <a:r>
              <a:rPr lang="fr-CH" sz="2400" dirty="0" err="1"/>
              <a:t>Taking</a:t>
            </a:r>
            <a:r>
              <a:rPr lang="fr-CH" sz="2400" dirty="0"/>
              <a:t> input </a:t>
            </a:r>
            <a:r>
              <a:rPr lang="fr-CH" sz="2400" dirty="0" err="1"/>
              <a:t>from</a:t>
            </a:r>
            <a:r>
              <a:rPr lang="fr-CH" sz="2400" dirty="0"/>
              <a:t> user</a:t>
            </a:r>
            <a:endParaRPr lang="LID4096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5245B1-A153-02B6-017D-D1180DDFB13A}"/>
              </a:ext>
            </a:extLst>
          </p:cNvPr>
          <p:cNvSpPr txBox="1"/>
          <p:nvPr/>
        </p:nvSpPr>
        <p:spPr>
          <a:xfrm>
            <a:off x="-68493" y="621263"/>
            <a:ext cx="4718648" cy="514414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 sz="8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r>
              <a:rPr lang="en-US" sz="800" b="1" dirty="0">
                <a:solidFill>
                  <a:schemeClr val="accent6"/>
                </a:solidFill>
                <a:latin typeface="Futura Std Light" panose="020B0402020204020303" pitchFamily="34" charset="77"/>
              </a:rPr>
              <a:t>//every comp has its own </a:t>
            </a:r>
            <a:r>
              <a:rPr lang="en-US" sz="800" b="1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responsability</a:t>
            </a:r>
            <a:endParaRPr lang="en-US" sz="800" b="1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class Form extends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React.Component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{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//</a:t>
            </a:r>
            <a:r>
              <a:rPr lang="en-US" sz="800" b="1" dirty="0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ref is </a:t>
            </a:r>
            <a:r>
              <a:rPr lang="en-US" sz="800" dirty="0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react 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special id to reference elements, in order to use it we need to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init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object with 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//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createRef</a:t>
            </a:r>
            <a:endParaRPr lang="en-US" sz="8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userNameInput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en-US" sz="800" dirty="0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= </a:t>
            </a:r>
            <a:r>
              <a:rPr lang="en-US" sz="800" dirty="0" err="1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React.createRef</a:t>
            </a:r>
            <a:r>
              <a:rPr lang="en-US" sz="800" dirty="0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();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//every react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ev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. function receives an event argument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handleSubmit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= (event) =&gt; {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//in order to avoid page refresh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event.preventDefault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();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console.log(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this.userNameInput.current.value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);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};</a:t>
            </a:r>
          </a:p>
          <a:p>
            <a:pPr algn="l"/>
            <a:endParaRPr lang="en-US" sz="8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render(){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return (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 &lt;form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onSubmit</a:t>
            </a:r>
            <a:r>
              <a:rPr lang="en-US" sz="800" dirty="0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={</a:t>
            </a:r>
            <a:r>
              <a:rPr lang="en-US" sz="800" dirty="0" err="1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this.handleSubmit</a:t>
            </a:r>
            <a:r>
              <a:rPr lang="en-US" sz="800" dirty="0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}&gt;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  &lt;input type="text" placeholder="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Github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username</a:t>
            </a:r>
            <a:r>
              <a:rPr lang="en-US" sz="800" dirty="0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" ref={</a:t>
            </a:r>
            <a:r>
              <a:rPr lang="en-US" sz="800" dirty="0" err="1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this.userNameInput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} required /&gt;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  &lt;button&gt;Add card&lt;/button&gt;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&lt;/form&gt;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      )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}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}</a:t>
            </a:r>
          </a:p>
          <a:p>
            <a:pPr algn="l"/>
            <a:endParaRPr lang="en-US" sz="8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endParaRPr lang="en-US" sz="8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class App extends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React.Component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{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//we need to use state as we will add elements to the list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//state is always an object in the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ctor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, it cant be number or string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state = {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 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profiles:testData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,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};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render(){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return (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&lt;div&gt;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    &lt;div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className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="header"&gt;{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this.props.title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}&lt;/div&gt;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    &lt;</a:t>
            </a:r>
            <a:r>
              <a:rPr lang="en-US" sz="800" dirty="0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Form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/&gt;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    &lt;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CardList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profiles={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this.state.profiles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}/&gt;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&lt;/div&gt;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);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}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}</a:t>
            </a:r>
          </a:p>
          <a:p>
            <a:pPr algn="l"/>
            <a:endParaRPr lang="en-US" sz="8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endParaRPr lang="en-US" sz="8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66CFC6-48A4-AAFF-D2CB-753742030FBD}"/>
              </a:ext>
            </a:extLst>
          </p:cNvPr>
          <p:cNvSpPr txBox="1"/>
          <p:nvPr/>
        </p:nvSpPr>
        <p:spPr>
          <a:xfrm>
            <a:off x="5611445" y="5465657"/>
            <a:ext cx="3329354" cy="2997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//th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other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comps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in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this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example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are the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same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of the </a:t>
            </a:r>
            <a:r>
              <a:rPr lang="fr-CH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prev</a:t>
            </a:r>
            <a:r>
              <a:rPr lang="fr-CH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slides</a:t>
            </a:r>
            <a:endParaRPr lang="LID4096" sz="800" dirty="0" err="1">
              <a:solidFill>
                <a:schemeClr val="accent6"/>
              </a:solidFill>
              <a:latin typeface="Futura Std Light" panose="020B0402020204020303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2BED4-0B5C-A892-D5AA-6E734D396888}"/>
              </a:ext>
            </a:extLst>
          </p:cNvPr>
          <p:cNvSpPr txBox="1"/>
          <p:nvPr/>
        </p:nvSpPr>
        <p:spPr>
          <a:xfrm>
            <a:off x="4814277" y="685334"/>
            <a:ext cx="4126522" cy="56529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class </a:t>
            </a:r>
            <a:r>
              <a:rPr lang="en-US" sz="800" dirty="0">
                <a:solidFill>
                  <a:schemeClr val="accent6"/>
                </a:solidFill>
                <a:highlight>
                  <a:srgbClr val="00FF00"/>
                </a:highlight>
                <a:latin typeface="Futura Std Light" panose="020B0402020204020303" pitchFamily="34" charset="77"/>
              </a:rPr>
              <a:t>Form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extends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React.Component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{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</a:t>
            </a:r>
            <a:r>
              <a:rPr lang="en-US" sz="800" b="1" dirty="0">
                <a:solidFill>
                  <a:schemeClr val="accent6"/>
                </a:solidFill>
                <a:latin typeface="Futura Std Light" panose="020B0402020204020303" pitchFamily="34" charset="77"/>
              </a:rPr>
              <a:t>//we use state obj to </a:t>
            </a:r>
            <a:r>
              <a:rPr lang="en-US" sz="800" b="1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init</a:t>
            </a:r>
            <a:r>
              <a:rPr lang="en-US" sz="800" b="1" dirty="0">
                <a:solidFill>
                  <a:schemeClr val="accent6"/>
                </a:solidFill>
                <a:latin typeface="Futura Std Light" panose="020B0402020204020303" pitchFamily="34" charset="77"/>
              </a:rPr>
              <a:t> the </a:t>
            </a:r>
            <a:r>
              <a:rPr lang="en-US" sz="800" b="1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usr</a:t>
            </a:r>
            <a:r>
              <a:rPr lang="en-US" sz="800" b="1" dirty="0">
                <a:solidFill>
                  <a:schemeClr val="accent6"/>
                </a:solidFill>
                <a:latin typeface="Futura Std Light" panose="020B0402020204020303" pitchFamily="34" charset="77"/>
              </a:rPr>
              <a:t> input as empty obj, then we use it as value element in the input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state = {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userName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: ''};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//every react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ev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. function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recieves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an event argument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handleSubmit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= (event) =&gt; {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//in order to avoid page refresh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event.preventDefault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();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console.log(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this.state.userName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);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};</a:t>
            </a:r>
          </a:p>
          <a:p>
            <a:pPr algn="l"/>
            <a:endParaRPr lang="en-US" sz="8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r>
              <a:rPr lang="en-US" sz="800" b="1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//if we use value in the input (react is controlling the value) we will need to use //</a:t>
            </a:r>
            <a:r>
              <a:rPr lang="en-US" sz="800" b="1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onChange</a:t>
            </a:r>
            <a:r>
              <a:rPr lang="en-US" sz="800" b="1" dirty="0">
                <a:solidFill>
                  <a:schemeClr val="accent6"/>
                </a:solidFill>
                <a:latin typeface="Futura Std Light" panose="020B0402020204020303" pitchFamily="34" charset="77"/>
              </a:rPr>
              <a:t> event so the </a:t>
            </a:r>
            <a:r>
              <a:rPr lang="en-US" sz="800" b="1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dom</a:t>
            </a:r>
            <a:r>
              <a:rPr lang="en-US" sz="800" b="1" dirty="0">
                <a:solidFill>
                  <a:schemeClr val="accent6"/>
                </a:solidFill>
                <a:latin typeface="Futura Std Light" panose="020B0402020204020303" pitchFamily="34" charset="77"/>
              </a:rPr>
              <a:t> can tell react that something has changed 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//</a:t>
            </a:r>
            <a:r>
              <a:rPr lang="en-US" sz="800" dirty="0" err="1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event.target.value</a:t>
            </a:r>
            <a:r>
              <a:rPr lang="en-US" sz="800" dirty="0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 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-&gt;it takes the user entered value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render(){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return (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 &lt;form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onSubmit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={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this.handleSubmit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}&gt;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  &lt;input  type="text" 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    </a:t>
            </a:r>
            <a:r>
              <a:rPr lang="en-US" sz="800" dirty="0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value={</a:t>
            </a:r>
            <a:r>
              <a:rPr lang="en-US" sz="800" dirty="0" err="1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this.state.userName</a:t>
            </a:r>
            <a:r>
              <a:rPr lang="en-US" sz="800" dirty="0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} 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    </a:t>
            </a:r>
            <a:r>
              <a:rPr lang="en-US" sz="800" dirty="0" err="1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onChange</a:t>
            </a:r>
            <a:r>
              <a:rPr lang="en-US" sz="800" dirty="0">
                <a:solidFill>
                  <a:schemeClr val="accent6"/>
                </a:solidFill>
                <a:highlight>
                  <a:srgbClr val="FFFF00"/>
                </a:highlight>
                <a:latin typeface="Futura Std Light" panose="020B0402020204020303" pitchFamily="34" charset="77"/>
              </a:rPr>
              <a:t>={e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vent =&gt;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this.setState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({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userName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: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event.target.value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})}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    placeholder="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Github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username"  required /&gt;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  &lt;button&gt;Add card&lt;/button&gt;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&lt;/form&gt;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)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}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}</a:t>
            </a:r>
          </a:p>
          <a:p>
            <a:pPr algn="l"/>
            <a:endParaRPr lang="en-US" sz="8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endParaRPr lang="en-US" sz="8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class </a:t>
            </a:r>
            <a:r>
              <a:rPr lang="en-US" sz="800" dirty="0">
                <a:solidFill>
                  <a:schemeClr val="accent6"/>
                </a:solidFill>
                <a:highlight>
                  <a:srgbClr val="00FF00"/>
                </a:highlight>
                <a:latin typeface="Futura Std Light" panose="020B0402020204020303" pitchFamily="34" charset="77"/>
              </a:rPr>
              <a:t>App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extends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React.Component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{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//we need to use state as we will add elements to the list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//state is always an object in the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ctor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, it cant be number or string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state = {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 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profiles:testData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,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};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render(){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return (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&lt;div&gt;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    &lt;div 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className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="header"&gt;{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this.props.title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}&lt;/div&gt;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    &lt;Form/&gt;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    &lt;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CardList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profiles={</a:t>
            </a:r>
            <a:r>
              <a:rPr lang="en-US" sz="800" dirty="0" err="1">
                <a:solidFill>
                  <a:schemeClr val="accent6"/>
                </a:solidFill>
                <a:latin typeface="Futura Std Light" panose="020B0402020204020303" pitchFamily="34" charset="77"/>
              </a:rPr>
              <a:t>this.state.profiles</a:t>
            </a:r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}/&gt;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&lt;/div&gt;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  );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  }</a:t>
            </a:r>
          </a:p>
          <a:p>
            <a:pPr algn="l"/>
            <a:r>
              <a:rPr lang="en-US" sz="800" dirty="0">
                <a:solidFill>
                  <a:schemeClr val="accent6"/>
                </a:solidFill>
                <a:latin typeface="Futura Std Light" panose="020B0402020204020303" pitchFamily="34" charset="77"/>
              </a:rPr>
              <a:t>}</a:t>
            </a:r>
          </a:p>
          <a:p>
            <a:pPr algn="l"/>
            <a:endParaRPr lang="en-US" sz="8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  <a:p>
            <a:pPr algn="l"/>
            <a:endParaRPr lang="en-US" sz="800" dirty="0">
              <a:solidFill>
                <a:schemeClr val="accent6"/>
              </a:solidFill>
              <a:latin typeface="Futura Std Light" panose="020B0402020204020303" pitchFamily="34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945114-E44D-C217-A869-BF4C943F8C57}"/>
              </a:ext>
            </a:extLst>
          </p:cNvPr>
          <p:cNvSpPr/>
          <p:nvPr/>
        </p:nvSpPr>
        <p:spPr>
          <a:xfrm>
            <a:off x="6543697" y="468923"/>
            <a:ext cx="2407138" cy="21641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00" dirty="0"/>
              <a:t>2ri </a:t>
            </a:r>
            <a:r>
              <a:rPr lang="fr-CH" sz="1000" dirty="0" err="1"/>
              <a:t>approach</a:t>
            </a:r>
            <a:r>
              <a:rPr lang="fr-CH" sz="1000" dirty="0"/>
              <a:t> -&gt;state -&gt;po-</a:t>
            </a:r>
            <a:r>
              <a:rPr lang="fr-CH" sz="1000" dirty="0" err="1"/>
              <a:t>gotin</a:t>
            </a:r>
            <a:endParaRPr lang="LID4096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E65A9E-0BD4-37C5-0B1C-B9DF48743707}"/>
              </a:ext>
            </a:extLst>
          </p:cNvPr>
          <p:cNvSpPr/>
          <p:nvPr/>
        </p:nvSpPr>
        <p:spPr>
          <a:xfrm>
            <a:off x="364659" y="560287"/>
            <a:ext cx="3488178" cy="19935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1ri </a:t>
            </a:r>
            <a:r>
              <a:rPr lang="fr-CH" sz="800" dirty="0" err="1"/>
              <a:t>approach</a:t>
            </a:r>
            <a:r>
              <a:rPr lang="fr-CH" sz="800" dirty="0"/>
              <a:t> -&gt;</a:t>
            </a:r>
            <a:r>
              <a:rPr lang="fr-CH" sz="800" dirty="0" err="1"/>
              <a:t>ref</a:t>
            </a:r>
            <a:r>
              <a:rPr lang="fr-CH" sz="800" dirty="0"/>
              <a:t> -&gt;ne </a:t>
            </a:r>
            <a:r>
              <a:rPr lang="fr-CH" sz="800" dirty="0" err="1"/>
              <a:t>sledi</a:t>
            </a:r>
            <a:r>
              <a:rPr lang="fr-CH" sz="800" dirty="0"/>
              <a:t> </a:t>
            </a:r>
            <a:r>
              <a:rPr lang="fr-CH" sz="800" dirty="0" err="1"/>
              <a:t>za</a:t>
            </a:r>
            <a:r>
              <a:rPr lang="fr-CH" sz="800" dirty="0"/>
              <a:t> </a:t>
            </a:r>
            <a:r>
              <a:rPr lang="fr-CH" sz="800" dirty="0" err="1"/>
              <a:t>vsiaka</a:t>
            </a:r>
            <a:r>
              <a:rPr lang="fr-CH" sz="800" dirty="0"/>
              <a:t> </a:t>
            </a:r>
            <a:r>
              <a:rPr lang="fr-CH" sz="800" dirty="0" err="1"/>
              <a:t>bukva</a:t>
            </a:r>
            <a:r>
              <a:rPr lang="fr-CH" sz="800" dirty="0"/>
              <a:t> </a:t>
            </a:r>
            <a:r>
              <a:rPr lang="fr-CH" sz="800" dirty="0" err="1"/>
              <a:t>det</a:t>
            </a:r>
            <a:r>
              <a:rPr lang="fr-CH" sz="800" dirty="0"/>
              <a:t> se </a:t>
            </a:r>
            <a:r>
              <a:rPr lang="fr-CH" sz="800" dirty="0" err="1"/>
              <a:t>changva</a:t>
            </a:r>
            <a:endParaRPr lang="LID4096" sz="800" dirty="0"/>
          </a:p>
        </p:txBody>
      </p:sp>
    </p:spTree>
    <p:extLst>
      <p:ext uri="{BB962C8B-B14F-4D97-AF65-F5344CB8AC3E}">
        <p14:creationId xmlns:p14="http://schemas.microsoft.com/office/powerpoint/2010/main" val="959106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nalisé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B2859"/>
      </a:accent1>
      <a:accent2>
        <a:srgbClr val="371450"/>
      </a:accent2>
      <a:accent3>
        <a:srgbClr val="55BEEA"/>
      </a:accent3>
      <a:accent4>
        <a:srgbClr val="FFD64B"/>
      </a:accent4>
      <a:accent5>
        <a:srgbClr val="55BEEA"/>
      </a:accent5>
      <a:accent6>
        <a:srgbClr val="371450"/>
      </a:accent6>
      <a:hlink>
        <a:srgbClr val="0563C1"/>
      </a:hlink>
      <a:folHlink>
        <a:srgbClr val="873B66"/>
      </a:folHlink>
    </a:clrScheme>
    <a:fontScheme name="sqli">
      <a:majorFont>
        <a:latin typeface="Futura Std ExtraBold"/>
        <a:ea typeface=""/>
        <a:cs typeface=""/>
      </a:majorFont>
      <a:minorFont>
        <a:latin typeface="Futura St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noAutofit/>
      </a:bodyPr>
      <a:lstStyle>
        <a:defPPr algn="l">
          <a:defRPr dirty="0" err="1" smtClean="0">
            <a:solidFill>
              <a:schemeClr val="accent6"/>
            </a:solidFill>
            <a:latin typeface="Futura Std Light" panose="020B0402020204020303" pitchFamily="34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C22B55D7F17744B70EA5F1EC9B9621" ma:contentTypeVersion="16" ma:contentTypeDescription="Create a new document." ma:contentTypeScope="" ma:versionID="03ffe9485904f87b08604d9d82504d70">
  <xsd:schema xmlns:xsd="http://www.w3.org/2001/XMLSchema" xmlns:xs="http://www.w3.org/2001/XMLSchema" xmlns:p="http://schemas.microsoft.com/office/2006/metadata/properties" xmlns:ns1="http://schemas.microsoft.com/sharepoint/v3" xmlns:ns2="2786812b-7826-49b8-b711-66354bad7659" xmlns:ns3="50af439d-58ba-4804-b426-0309b584572e" targetNamespace="http://schemas.microsoft.com/office/2006/metadata/properties" ma:root="true" ma:fieldsID="292de4914848e4750d9989436c309ab7" ns1:_="" ns2:_="" ns3:_="">
    <xsd:import namespace="http://schemas.microsoft.com/sharepoint/v3"/>
    <xsd:import namespace="2786812b-7826-49b8-b711-66354bad7659"/>
    <xsd:import namespace="50af439d-58ba-4804-b426-0309b58457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Description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view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6812b-7826-49b8-b711-66354bad76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Description" ma:index="18" nillable="true" ma:displayName="Description" ma:format="Dropdown" ma:internalName="Description">
      <xsd:simpleType>
        <xsd:restriction base="dms:Text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view" ma:index="23" nillable="true" ma:displayName="view" ma:format="Image" ma:internalName="view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af439d-58ba-4804-b426-0309b584572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0af439d-58ba-4804-b426-0309b584572e">
      <UserInfo>
        <DisplayName>Auderset Hervé</DisplayName>
        <AccountId>444</AccountId>
        <AccountType/>
      </UserInfo>
      <UserInfo>
        <DisplayName>Vaury Sebastien</DisplayName>
        <AccountId>989</AccountId>
        <AccountType/>
      </UserInfo>
      <UserInfo>
        <DisplayName>Gravey Guillaume</DisplayName>
        <AccountId>189</AccountId>
        <AccountType/>
      </UserInfo>
    </SharedWithUsers>
    <_ip_UnifiedCompliancePolicyUIAction xmlns="http://schemas.microsoft.com/sharepoint/v3" xsi:nil="true"/>
    <view xmlns="2786812b-7826-49b8-b711-66354bad7659">
      <Url xsi:nil="true"/>
      <Description xsi:nil="true"/>
    </view>
    <_ip_UnifiedCompliancePolicyProperties xmlns="http://schemas.microsoft.com/sharepoint/v3" xsi:nil="true"/>
    <Description xmlns="2786812b-7826-49b8-b711-66354bad765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761AAC-E1F1-4227-A5B6-EF3C9D14D3F7}">
  <ds:schemaRefs>
    <ds:schemaRef ds:uri="2786812b-7826-49b8-b711-66354bad7659"/>
    <ds:schemaRef ds:uri="50af439d-58ba-4804-b426-0309b584572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386E469-AA8B-43D4-92D0-DBF96775A4F1}">
  <ds:schemaRefs>
    <ds:schemaRef ds:uri="http://schemas.openxmlformats.org/package/2006/metadata/core-properties"/>
    <ds:schemaRef ds:uri="50af439d-58ba-4804-b426-0309b584572e"/>
    <ds:schemaRef ds:uri="http://schemas.microsoft.com/sharepoint/v3"/>
    <ds:schemaRef ds:uri="2786812b-7826-49b8-b711-66354bad7659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E9A23F9-A0B1-4EAF-B20F-F66EE5C3DA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30301</TotalTime>
  <Words>3052</Words>
  <Application>Microsoft Office PowerPoint</Application>
  <PresentationFormat>On-screen Show (16:10)</PresentationFormat>
  <Paragraphs>462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Arial</vt:lpstr>
      <vt:lpstr>Century Gothic</vt:lpstr>
      <vt:lpstr>Century Gothic Bold</vt:lpstr>
      <vt:lpstr>Century Gothic Regular</vt:lpstr>
      <vt:lpstr>DIN Next LT Pro Condensed</vt:lpstr>
      <vt:lpstr>Franklin Gothic Heavy</vt:lpstr>
      <vt:lpstr>Franklin Gothic Heavy Italic</vt:lpstr>
      <vt:lpstr>Futura Std Book</vt:lpstr>
      <vt:lpstr>Futura Std ExtraBold</vt:lpstr>
      <vt:lpstr>Futura Std Light</vt:lpstr>
      <vt:lpstr>Guardian Sans Text</vt:lpstr>
      <vt:lpstr>PS TT Commons Roman</vt:lpstr>
      <vt:lpstr>Ubuntu</vt:lpstr>
      <vt:lpstr>Office Theme</vt:lpstr>
      <vt:lpstr>Setting up dev environment</vt:lpstr>
      <vt:lpstr>2 type components</vt:lpstr>
      <vt:lpstr>React dev tool extension for chrome</vt:lpstr>
      <vt:lpstr>State object using React hooks</vt:lpstr>
      <vt:lpstr>Btn func improvements &amp; 1 way flow data</vt:lpstr>
      <vt:lpstr>Modern js ecma crash course</vt:lpstr>
      <vt:lpstr>Class components</vt:lpstr>
      <vt:lpstr>Working with data</vt:lpstr>
      <vt:lpstr>Taking input from user</vt:lpstr>
      <vt:lpstr>Using axios  for ajax calls</vt:lpstr>
      <vt:lpstr>Star match game – using state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title</dc:title>
  <dc:subject/>
  <dc:creator>prezman</dc:creator>
  <cp:keywords/>
  <dc:description/>
  <cp:lastModifiedBy>deni ra</cp:lastModifiedBy>
  <cp:revision>582</cp:revision>
  <dcterms:created xsi:type="dcterms:W3CDTF">2018-10-19T13:08:46Z</dcterms:created>
  <dcterms:modified xsi:type="dcterms:W3CDTF">2023-01-11T09:37:10Z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0x01010080C22B55D7F17744B70EA5F1EC9B9621</vt:lpwstr>
  </property>
  <property fmtid="{D5CDD505-2E9C-101B-9397-08002B2CF9AE}" pid="3" name="Order">
    <vt:r8>3700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emplateUrl">
    <vt:lpwstr/>
  </property>
  <property fmtid="{D5CDD505-2E9C-101B-9397-08002B2CF9AE}" pid="7" name="ComplianceAssetId">
    <vt:lpwstr/>
  </property>
  <property fmtid="{D5CDD505-2E9C-101B-9397-08002B2CF9AE}" pid="8" name="AuthorIds_UIVersion_18">
    <vt:lpwstr>189</vt:lpwstr>
  </property>
  <property fmtid="{D5CDD505-2E9C-101B-9397-08002B2CF9AE}" pid="9" name="AuthorIds_UIVersion_20">
    <vt:lpwstr>189</vt:lpwstr>
  </property>
  <property fmtid="{D5CDD505-2E9C-101B-9397-08002B2CF9AE}" pid="10" name="AuthorIds_UIVersion_25">
    <vt:lpwstr>7342</vt:lpwstr>
  </property>
  <property fmtid="{D5CDD505-2E9C-101B-9397-08002B2CF9AE}" pid="11" name="AuthorIds_UIVersion_27">
    <vt:lpwstr>7342</vt:lpwstr>
  </property>
  <property fmtid="{D5CDD505-2E9C-101B-9397-08002B2CF9AE}" pid="12" name="AuthorIds_UIVersion_30">
    <vt:lpwstr>189,7342</vt:lpwstr>
  </property>
  <property fmtid="{D5CDD505-2E9C-101B-9397-08002B2CF9AE}" pid="13" name="AuthorIds_UIVersion_34">
    <vt:lpwstr>189,7342</vt:lpwstr>
  </property>
  <property fmtid="{D5CDD505-2E9C-101B-9397-08002B2CF9AE}" pid="14" name="AuthorIds_UIVersion_41">
    <vt:lpwstr>189,7342</vt:lpwstr>
  </property>
  <property fmtid="{D5CDD505-2E9C-101B-9397-08002B2CF9AE}" pid="15" name="AuthorIds_UIVersion_43">
    <vt:lpwstr>189</vt:lpwstr>
  </property>
  <property fmtid="{D5CDD505-2E9C-101B-9397-08002B2CF9AE}" pid="16" name="AuthorIds_UIVersion_46">
    <vt:lpwstr>189</vt:lpwstr>
  </property>
  <property fmtid="{D5CDD505-2E9C-101B-9397-08002B2CF9AE}" pid="17" name="AuthorIds_UIVersion_47">
    <vt:lpwstr>189</vt:lpwstr>
  </property>
  <property fmtid="{D5CDD505-2E9C-101B-9397-08002B2CF9AE}" pid="18" name="AuthorIds_UIVersion_48">
    <vt:lpwstr>189</vt:lpwstr>
  </property>
  <property fmtid="{D5CDD505-2E9C-101B-9397-08002B2CF9AE}" pid="19" name="AuthorIds_UIVersion_52">
    <vt:lpwstr>444</vt:lpwstr>
  </property>
</Properties>
</file>