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9703A42-3595-4D34-A0F1-E97C69D62073}" type="datetime">
              <a:rPr b="0" lang="en-HK" sz="1200" spc="-1" strike="noStrike">
                <a:solidFill>
                  <a:srgbClr val="8b8b8b"/>
                </a:solidFill>
                <a:latin typeface="Calibri"/>
              </a:rPr>
              <a:t>5/28/19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B664BB-B7ED-41AD-8323-300DA86AB32C}" type="slidenum">
              <a:rPr b="0" lang="en-HK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84D291-8E14-47E7-8B73-27750D58236D}" type="datetime">
              <a:rPr b="0" lang="en-HK" sz="1200" spc="-1" strike="noStrike">
                <a:solidFill>
                  <a:srgbClr val="8b8b8b"/>
                </a:solidFill>
                <a:latin typeface="Calibri"/>
              </a:rPr>
              <a:t>5/28/19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C21C92-E188-4813-BDD3-0250BF08A0F2}" type="slidenum">
              <a:rPr b="0" lang="en-HK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1848600" y="3298680"/>
            <a:ext cx="8494560" cy="1784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Program Your Own Compass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848600" y="5258880"/>
            <a:ext cx="8494560" cy="90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HK" sz="2400" spc="-1" strike="noStrike">
                <a:solidFill>
                  <a:srgbClr val="ffffff"/>
                </a:solidFill>
                <a:latin typeface="Calibri"/>
              </a:rPr>
              <a:t>Go Treasure Hunting With micro:bit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025960" y="889200"/>
            <a:ext cx="2139840" cy="213984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303520" y="1371600"/>
            <a:ext cx="1601640" cy="109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36520" y="627480"/>
            <a:ext cx="74739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HK" sz="4400" spc="-1" strike="noStrike">
                <a:solidFill>
                  <a:srgbClr val="000000"/>
                </a:solidFill>
                <a:latin typeface="Calibri Light"/>
              </a:rPr>
              <a:t>What will we learn today?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36520" y="2278080"/>
            <a:ext cx="646740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Tell a computer what to do when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How variables work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Make your computer identify what is true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Show things on the LED Screen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HK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089000" y="0"/>
            <a:ext cx="2102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8915400" y="2359080"/>
            <a:ext cx="2139840" cy="213984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205560" y="2833920"/>
            <a:ext cx="1574640" cy="118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36520" y="627480"/>
            <a:ext cx="74739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HK" sz="4400" spc="-1" strike="noStrike">
                <a:solidFill>
                  <a:srgbClr val="000000"/>
                </a:solidFill>
                <a:latin typeface="Calibri Light"/>
              </a:rPr>
              <a:t>Elements that we need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089000" y="0"/>
            <a:ext cx="2102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8915400" y="2359080"/>
            <a:ext cx="2139840" cy="213984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9338040" y="2870280"/>
            <a:ext cx="1372320" cy="111744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1136520" y="2278080"/>
            <a:ext cx="646740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Strings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Conditionals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Booleans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Variables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HK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36520" y="627480"/>
            <a:ext cx="74739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HK" sz="4400" spc="-1" strike="noStrike">
                <a:solidFill>
                  <a:srgbClr val="000000"/>
                </a:solidFill>
                <a:latin typeface="Calibri Light"/>
              </a:rPr>
              <a:t>What is a Compass?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36520" y="2278080"/>
            <a:ext cx="646740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A measurement tool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It shows direction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The main method by which it shows direction is called magnetism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The compass always knows where North is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That is because of the Earth’s magnetic field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9000" y="0"/>
            <a:ext cx="2102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8915400" y="2359080"/>
            <a:ext cx="2139840" cy="213984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9079560" y="2669760"/>
            <a:ext cx="2018520" cy="16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36520" y="627480"/>
            <a:ext cx="74739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HK" sz="4400" spc="-1" strike="noStrike">
                <a:solidFill>
                  <a:srgbClr val="000000"/>
                </a:solidFill>
                <a:latin typeface="Calibri Light"/>
              </a:rPr>
              <a:t>What is a Magnetometer?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136520" y="2278080"/>
            <a:ext cx="646740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Everything that can measure a magnetic field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So a compass can be seen as a magnetometer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Luckily, our micro:bit comes with a magnetometer!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0089000" y="0"/>
            <a:ext cx="2102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8915400" y="2359080"/>
            <a:ext cx="2139840" cy="213984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9338040" y="2870280"/>
            <a:ext cx="1372320" cy="111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136520" y="627480"/>
            <a:ext cx="74739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HK" sz="4400" spc="-1" strike="noStrike">
                <a:solidFill>
                  <a:srgbClr val="000000"/>
                </a:solidFill>
                <a:latin typeface="Calibri Light"/>
              </a:rPr>
              <a:t>How can we measure direction?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089000" y="0"/>
            <a:ext cx="2102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8915400" y="2359080"/>
            <a:ext cx="2139840" cy="213984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3137760" y="2111400"/>
            <a:ext cx="3471480" cy="347148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9338040" y="2870280"/>
            <a:ext cx="1372320" cy="111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36520" y="627480"/>
            <a:ext cx="74739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HK" sz="4400" spc="-1" strike="noStrike">
                <a:solidFill>
                  <a:srgbClr val="000000"/>
                </a:solidFill>
                <a:latin typeface="Calibri Light"/>
              </a:rPr>
              <a:t>Homework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0089000" y="0"/>
            <a:ext cx="2102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8915400" y="2359080"/>
            <a:ext cx="2139840" cy="213984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f4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9338040" y="2870280"/>
            <a:ext cx="1372320" cy="11174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1136520" y="2278080"/>
            <a:ext cx="646740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Create additional directions:</a:t>
            </a:r>
            <a:endParaRPr b="0" lang="en-HK" sz="24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North East</a:t>
            </a:r>
            <a:endParaRPr b="0" lang="en-HK" sz="24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South East</a:t>
            </a:r>
            <a:endParaRPr b="0" lang="en-HK" sz="24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South West</a:t>
            </a:r>
            <a:endParaRPr b="0" lang="en-HK" sz="24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North West</a:t>
            </a:r>
            <a:endParaRPr b="0" lang="en-HK" sz="24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HK" sz="2400" spc="-1" strike="noStrike">
                <a:solidFill>
                  <a:srgbClr val="000000"/>
                </a:solidFill>
                <a:latin typeface="Calibri"/>
              </a:rPr>
              <a:t>Find a way to play a different sound for each direction</a:t>
            </a:r>
            <a:endParaRPr b="0" lang="en-HK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LibreOffice/6.0.7.3$Linux_X86_64 LibreOffice_project/00m0$Build-3</Application>
  <Words>147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2018-09-27T21:58:12Z</dcterms:created>
  <dc:creator>Stefan Morgenweck</dc:creator>
  <dc:description/>
  <dc:language>en-HK</dc:language>
  <cp:lastModifiedBy/>
  <dcterms:modified xsi:type="dcterms:W3CDTF">2019-05-28T00:19:28Z</dcterms:modified>
  <cp:revision>5</cp:revision>
  <dc:subject/>
  <dc:title>Program Your Own Compass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