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6" r:id="rId4"/>
    <p:sldId id="271" r:id="rId5"/>
    <p:sldId id="264" r:id="rId6"/>
    <p:sldId id="279" r:id="rId7"/>
    <p:sldId id="260" r:id="rId8"/>
    <p:sldId id="269" r:id="rId9"/>
    <p:sldId id="270" r:id="rId10"/>
    <p:sldId id="284" r:id="rId11"/>
    <p:sldId id="272" r:id="rId12"/>
    <p:sldId id="277" r:id="rId13"/>
    <p:sldId id="265" r:id="rId14"/>
    <p:sldId id="278" r:id="rId15"/>
    <p:sldId id="280" r:id="rId16"/>
    <p:sldId id="268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26"/>
    <p:restoredTop sz="94623"/>
  </p:normalViewPr>
  <p:slideViewPr>
    <p:cSldViewPr snapToGrid="0" snapToObjects="1">
      <p:cViewPr varScale="1">
        <p:scale>
          <a:sx n="74" d="100"/>
          <a:sy n="74" d="100"/>
        </p:scale>
        <p:origin x="72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C2F08-D0AB-AD43-9ACB-0A121BE4E86D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D427993-591F-7F4F-AA26-1FDCA53E44FA}">
      <dgm:prSet phldrT="[טקסט]"/>
      <dgm:spPr/>
      <dgm:t>
        <a:bodyPr/>
        <a:lstStyle/>
        <a:p>
          <a:pPr rtl="0"/>
          <a:r>
            <a:rPr lang="en-US"/>
            <a:t>Apply </a:t>
          </a:r>
          <a:r>
            <a:rPr lang="en-US" dirty="0"/>
            <a:t>children protection-&gt;block inappropriate contents</a:t>
          </a:r>
        </a:p>
      </dgm:t>
    </dgm:pt>
    <dgm:pt modelId="{21C5BF44-8964-E04F-8F4F-2879563C2F8F}" type="parTrans" cxnId="{6E7F8501-74FD-D14C-9016-795375181286}">
      <dgm:prSet/>
      <dgm:spPr/>
      <dgm:t>
        <a:bodyPr/>
        <a:lstStyle/>
        <a:p>
          <a:pPr rtl="1"/>
          <a:endParaRPr lang="he-IL"/>
        </a:p>
      </dgm:t>
    </dgm:pt>
    <dgm:pt modelId="{9C9ABF1C-D950-854A-8413-79A31C974FB2}" type="sibTrans" cxnId="{6E7F8501-74FD-D14C-9016-795375181286}">
      <dgm:prSet/>
      <dgm:spPr/>
      <dgm:t>
        <a:bodyPr/>
        <a:lstStyle/>
        <a:p>
          <a:pPr rtl="1"/>
          <a:endParaRPr lang="he-IL"/>
        </a:p>
      </dgm:t>
    </dgm:pt>
    <dgm:pt modelId="{6403F22F-3971-E241-9208-6373D1CDC871}">
      <dgm:prSet phldrT="[טקסט]"/>
      <dgm:spPr/>
      <dgm:t>
        <a:bodyPr/>
        <a:lstStyle/>
        <a:p>
          <a:pPr rtl="0"/>
          <a:r>
            <a:rPr lang="en-US" dirty="0"/>
            <a:t>If the problem remains unsolved turn to a local lab.</a:t>
          </a:r>
        </a:p>
      </dgm:t>
    </dgm:pt>
    <dgm:pt modelId="{EEA18E1D-7888-F846-904C-20F704242F60}" type="parTrans" cxnId="{D118C2C7-6F10-1240-B191-1948F52F96B1}">
      <dgm:prSet/>
      <dgm:spPr/>
      <dgm:t>
        <a:bodyPr/>
        <a:lstStyle/>
        <a:p>
          <a:pPr rtl="1"/>
          <a:endParaRPr lang="he-IL"/>
        </a:p>
      </dgm:t>
    </dgm:pt>
    <dgm:pt modelId="{52B2736D-4C70-2F41-9276-E57E28B4FCC8}" type="sibTrans" cxnId="{D118C2C7-6F10-1240-B191-1948F52F96B1}">
      <dgm:prSet/>
      <dgm:spPr/>
      <dgm:t>
        <a:bodyPr/>
        <a:lstStyle/>
        <a:p>
          <a:pPr rtl="1"/>
          <a:endParaRPr lang="he-IL"/>
        </a:p>
      </dgm:t>
    </dgm:pt>
    <dgm:pt modelId="{721E52F0-E459-0749-83E9-F95A1427B8BE}">
      <dgm:prSet phldrT="[טקסט]"/>
      <dgm:spPr/>
      <dgm:t>
        <a:bodyPr/>
        <a:lstStyle/>
        <a:p>
          <a:pPr rtl="0"/>
          <a:r>
            <a:rPr lang="en-US" dirty="0"/>
            <a:t>Enter the phone setting-&gt;parent mode </a:t>
          </a:r>
          <a:endParaRPr lang="he-IL" dirty="0"/>
        </a:p>
      </dgm:t>
    </dgm:pt>
    <dgm:pt modelId="{B7D023F8-790B-884C-B470-82E4B10F04E3}" type="sibTrans" cxnId="{74C5AF0E-1F90-7041-9944-9E8FEFEC0F13}">
      <dgm:prSet/>
      <dgm:spPr/>
      <dgm:t>
        <a:bodyPr/>
        <a:lstStyle/>
        <a:p>
          <a:pPr rtl="1"/>
          <a:endParaRPr lang="he-IL"/>
        </a:p>
      </dgm:t>
    </dgm:pt>
    <dgm:pt modelId="{300AAF82-5380-2C4D-B46F-BF754DC29206}" type="parTrans" cxnId="{74C5AF0E-1F90-7041-9944-9E8FEFEC0F13}">
      <dgm:prSet/>
      <dgm:spPr/>
      <dgm:t>
        <a:bodyPr/>
        <a:lstStyle/>
        <a:p>
          <a:pPr rtl="1"/>
          <a:endParaRPr lang="he-IL"/>
        </a:p>
      </dgm:t>
    </dgm:pt>
    <dgm:pt modelId="{916265C8-6768-304D-BF54-8DF9984CEDC4}" type="pres">
      <dgm:prSet presAssocID="{4B5C2F08-D0AB-AD43-9ACB-0A121BE4E86D}" presName="outerComposite" presStyleCnt="0">
        <dgm:presLayoutVars>
          <dgm:chMax val="5"/>
          <dgm:dir/>
          <dgm:resizeHandles val="exact"/>
        </dgm:presLayoutVars>
      </dgm:prSet>
      <dgm:spPr/>
    </dgm:pt>
    <dgm:pt modelId="{CFBF4854-6800-0645-ABEA-E5912E454D89}" type="pres">
      <dgm:prSet presAssocID="{4B5C2F08-D0AB-AD43-9ACB-0A121BE4E86D}" presName="dummyMaxCanvas" presStyleCnt="0">
        <dgm:presLayoutVars/>
      </dgm:prSet>
      <dgm:spPr/>
    </dgm:pt>
    <dgm:pt modelId="{AC7FA2D5-504C-9D46-A8D8-CE6D45DFA716}" type="pres">
      <dgm:prSet presAssocID="{4B5C2F08-D0AB-AD43-9ACB-0A121BE4E86D}" presName="ThreeNodes_1" presStyleLbl="node1" presStyleIdx="0" presStyleCnt="3" custLinFactNeighborX="-244">
        <dgm:presLayoutVars>
          <dgm:bulletEnabled val="1"/>
        </dgm:presLayoutVars>
      </dgm:prSet>
      <dgm:spPr/>
    </dgm:pt>
    <dgm:pt modelId="{F3C0359E-DC77-1246-815D-529A0FE6EACE}" type="pres">
      <dgm:prSet presAssocID="{4B5C2F08-D0AB-AD43-9ACB-0A121BE4E86D}" presName="ThreeNodes_2" presStyleLbl="node1" presStyleIdx="1" presStyleCnt="3" custLinFactNeighborX="244">
        <dgm:presLayoutVars>
          <dgm:bulletEnabled val="1"/>
        </dgm:presLayoutVars>
      </dgm:prSet>
      <dgm:spPr/>
    </dgm:pt>
    <dgm:pt modelId="{3AF8DD1A-05F4-A649-99BA-9DD8DB594619}" type="pres">
      <dgm:prSet presAssocID="{4B5C2F08-D0AB-AD43-9ACB-0A121BE4E86D}" presName="ThreeNodes_3" presStyleLbl="node1" presStyleIdx="2" presStyleCnt="3">
        <dgm:presLayoutVars>
          <dgm:bulletEnabled val="1"/>
        </dgm:presLayoutVars>
      </dgm:prSet>
      <dgm:spPr/>
    </dgm:pt>
    <dgm:pt modelId="{2C4A92CA-6509-E445-A74A-3399DDD0972B}" type="pres">
      <dgm:prSet presAssocID="{4B5C2F08-D0AB-AD43-9ACB-0A121BE4E86D}" presName="ThreeConn_1-2" presStyleLbl="fgAccFollowNode1" presStyleIdx="0" presStyleCnt="2">
        <dgm:presLayoutVars>
          <dgm:bulletEnabled val="1"/>
        </dgm:presLayoutVars>
      </dgm:prSet>
      <dgm:spPr/>
    </dgm:pt>
    <dgm:pt modelId="{AE9776F0-2438-7F47-80E1-0084C69BEB1A}" type="pres">
      <dgm:prSet presAssocID="{4B5C2F08-D0AB-AD43-9ACB-0A121BE4E86D}" presName="ThreeConn_2-3" presStyleLbl="fgAccFollowNode1" presStyleIdx="1" presStyleCnt="2">
        <dgm:presLayoutVars>
          <dgm:bulletEnabled val="1"/>
        </dgm:presLayoutVars>
      </dgm:prSet>
      <dgm:spPr/>
    </dgm:pt>
    <dgm:pt modelId="{482A23A1-3554-7846-8991-22CA2777C833}" type="pres">
      <dgm:prSet presAssocID="{4B5C2F08-D0AB-AD43-9ACB-0A121BE4E86D}" presName="ThreeNodes_1_text" presStyleLbl="node1" presStyleIdx="2" presStyleCnt="3">
        <dgm:presLayoutVars>
          <dgm:bulletEnabled val="1"/>
        </dgm:presLayoutVars>
      </dgm:prSet>
      <dgm:spPr/>
    </dgm:pt>
    <dgm:pt modelId="{89B35D4F-0ADB-F84A-B0C0-B510EC4BCC36}" type="pres">
      <dgm:prSet presAssocID="{4B5C2F08-D0AB-AD43-9ACB-0A121BE4E86D}" presName="ThreeNodes_2_text" presStyleLbl="node1" presStyleIdx="2" presStyleCnt="3">
        <dgm:presLayoutVars>
          <dgm:bulletEnabled val="1"/>
        </dgm:presLayoutVars>
      </dgm:prSet>
      <dgm:spPr/>
    </dgm:pt>
    <dgm:pt modelId="{273201A6-3859-784E-94B2-AA8578050AEA}" type="pres">
      <dgm:prSet presAssocID="{4B5C2F08-D0AB-AD43-9ACB-0A121BE4E86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E7F8501-74FD-D14C-9016-795375181286}" srcId="{4B5C2F08-D0AB-AD43-9ACB-0A121BE4E86D}" destId="{3D427993-591F-7F4F-AA26-1FDCA53E44FA}" srcOrd="1" destOrd="0" parTransId="{21C5BF44-8964-E04F-8F4F-2879563C2F8F}" sibTransId="{9C9ABF1C-D950-854A-8413-79A31C974FB2}"/>
    <dgm:cxn modelId="{74C5AF0E-1F90-7041-9944-9E8FEFEC0F13}" srcId="{4B5C2F08-D0AB-AD43-9ACB-0A121BE4E86D}" destId="{721E52F0-E459-0749-83E9-F95A1427B8BE}" srcOrd="0" destOrd="0" parTransId="{300AAF82-5380-2C4D-B46F-BF754DC29206}" sibTransId="{B7D023F8-790B-884C-B470-82E4B10F04E3}"/>
    <dgm:cxn modelId="{EB3C3812-93C7-5B49-9699-72E5439FEF93}" type="presOf" srcId="{9C9ABF1C-D950-854A-8413-79A31C974FB2}" destId="{AE9776F0-2438-7F47-80E1-0084C69BEB1A}" srcOrd="0" destOrd="0" presId="urn:microsoft.com/office/officeart/2005/8/layout/vProcess5"/>
    <dgm:cxn modelId="{6AEEEF16-DBE0-1749-B554-8A0DAE0B5E7B}" type="presOf" srcId="{4B5C2F08-D0AB-AD43-9ACB-0A121BE4E86D}" destId="{916265C8-6768-304D-BF54-8DF9984CEDC4}" srcOrd="0" destOrd="0" presId="urn:microsoft.com/office/officeart/2005/8/layout/vProcess5"/>
    <dgm:cxn modelId="{E3BC421E-06BD-6144-88F7-59B43CCBB255}" type="presOf" srcId="{B7D023F8-790B-884C-B470-82E4B10F04E3}" destId="{2C4A92CA-6509-E445-A74A-3399DDD0972B}" srcOrd="0" destOrd="0" presId="urn:microsoft.com/office/officeart/2005/8/layout/vProcess5"/>
    <dgm:cxn modelId="{1EA6D578-D698-9442-8516-565DB0A2FE76}" type="presOf" srcId="{721E52F0-E459-0749-83E9-F95A1427B8BE}" destId="{AC7FA2D5-504C-9D46-A8D8-CE6D45DFA716}" srcOrd="0" destOrd="0" presId="urn:microsoft.com/office/officeart/2005/8/layout/vProcess5"/>
    <dgm:cxn modelId="{D6C78183-306A-0546-A103-1852C7289064}" type="presOf" srcId="{721E52F0-E459-0749-83E9-F95A1427B8BE}" destId="{482A23A1-3554-7846-8991-22CA2777C833}" srcOrd="1" destOrd="0" presId="urn:microsoft.com/office/officeart/2005/8/layout/vProcess5"/>
    <dgm:cxn modelId="{E06383BD-5EAA-D747-B35C-CC5123C6986A}" type="presOf" srcId="{6403F22F-3971-E241-9208-6373D1CDC871}" destId="{3AF8DD1A-05F4-A649-99BA-9DD8DB594619}" srcOrd="0" destOrd="0" presId="urn:microsoft.com/office/officeart/2005/8/layout/vProcess5"/>
    <dgm:cxn modelId="{D118C2C7-6F10-1240-B191-1948F52F96B1}" srcId="{4B5C2F08-D0AB-AD43-9ACB-0A121BE4E86D}" destId="{6403F22F-3971-E241-9208-6373D1CDC871}" srcOrd="2" destOrd="0" parTransId="{EEA18E1D-7888-F846-904C-20F704242F60}" sibTransId="{52B2736D-4C70-2F41-9276-E57E28B4FCC8}"/>
    <dgm:cxn modelId="{500E06DD-C67A-2843-8143-C28E4D9DFBDB}" type="presOf" srcId="{3D427993-591F-7F4F-AA26-1FDCA53E44FA}" destId="{F3C0359E-DC77-1246-815D-529A0FE6EACE}" srcOrd="0" destOrd="0" presId="urn:microsoft.com/office/officeart/2005/8/layout/vProcess5"/>
    <dgm:cxn modelId="{D1EAFAE2-BD35-C040-8EF4-66C2399D0B32}" type="presOf" srcId="{6403F22F-3971-E241-9208-6373D1CDC871}" destId="{273201A6-3859-784E-94B2-AA8578050AEA}" srcOrd="1" destOrd="0" presId="urn:microsoft.com/office/officeart/2005/8/layout/vProcess5"/>
    <dgm:cxn modelId="{682798E4-3DEF-BC48-A859-383142CE5627}" type="presOf" srcId="{3D427993-591F-7F4F-AA26-1FDCA53E44FA}" destId="{89B35D4F-0ADB-F84A-B0C0-B510EC4BCC36}" srcOrd="1" destOrd="0" presId="urn:microsoft.com/office/officeart/2005/8/layout/vProcess5"/>
    <dgm:cxn modelId="{F9876203-A7CF-884B-BFD8-02DF0CD5043A}" type="presParOf" srcId="{916265C8-6768-304D-BF54-8DF9984CEDC4}" destId="{CFBF4854-6800-0645-ABEA-E5912E454D89}" srcOrd="0" destOrd="0" presId="urn:microsoft.com/office/officeart/2005/8/layout/vProcess5"/>
    <dgm:cxn modelId="{9F591663-AEA9-5246-A5E1-51EE3A8D97D0}" type="presParOf" srcId="{916265C8-6768-304D-BF54-8DF9984CEDC4}" destId="{AC7FA2D5-504C-9D46-A8D8-CE6D45DFA716}" srcOrd="1" destOrd="0" presId="urn:microsoft.com/office/officeart/2005/8/layout/vProcess5"/>
    <dgm:cxn modelId="{51858987-A186-7742-ADCE-8BB11AB7FAD5}" type="presParOf" srcId="{916265C8-6768-304D-BF54-8DF9984CEDC4}" destId="{F3C0359E-DC77-1246-815D-529A0FE6EACE}" srcOrd="2" destOrd="0" presId="urn:microsoft.com/office/officeart/2005/8/layout/vProcess5"/>
    <dgm:cxn modelId="{F72D2ED4-3421-9240-AD58-E66F1F4481A4}" type="presParOf" srcId="{916265C8-6768-304D-BF54-8DF9984CEDC4}" destId="{3AF8DD1A-05F4-A649-99BA-9DD8DB594619}" srcOrd="3" destOrd="0" presId="urn:microsoft.com/office/officeart/2005/8/layout/vProcess5"/>
    <dgm:cxn modelId="{AE072052-F830-B440-B7A3-3C23CB232A4E}" type="presParOf" srcId="{916265C8-6768-304D-BF54-8DF9984CEDC4}" destId="{2C4A92CA-6509-E445-A74A-3399DDD0972B}" srcOrd="4" destOrd="0" presId="urn:microsoft.com/office/officeart/2005/8/layout/vProcess5"/>
    <dgm:cxn modelId="{52C08BD2-A8EA-1E4D-80C9-4B275E160075}" type="presParOf" srcId="{916265C8-6768-304D-BF54-8DF9984CEDC4}" destId="{AE9776F0-2438-7F47-80E1-0084C69BEB1A}" srcOrd="5" destOrd="0" presId="urn:microsoft.com/office/officeart/2005/8/layout/vProcess5"/>
    <dgm:cxn modelId="{A7663D4B-4642-7B45-9700-349D5871AE6D}" type="presParOf" srcId="{916265C8-6768-304D-BF54-8DF9984CEDC4}" destId="{482A23A1-3554-7846-8991-22CA2777C833}" srcOrd="6" destOrd="0" presId="urn:microsoft.com/office/officeart/2005/8/layout/vProcess5"/>
    <dgm:cxn modelId="{93DB5E1D-64A1-644F-93CF-34917141210D}" type="presParOf" srcId="{916265C8-6768-304D-BF54-8DF9984CEDC4}" destId="{89B35D4F-0ADB-F84A-B0C0-B510EC4BCC36}" srcOrd="7" destOrd="0" presId="urn:microsoft.com/office/officeart/2005/8/layout/vProcess5"/>
    <dgm:cxn modelId="{E03E114C-5330-E74B-AD5C-CE61026604AD}" type="presParOf" srcId="{916265C8-6768-304D-BF54-8DF9984CEDC4}" destId="{273201A6-3859-784E-94B2-AA8578050AE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FA2D5-504C-9D46-A8D8-CE6D45DFA716}">
      <dsp:nvSpPr>
        <dsp:cNvPr id="0" name=""/>
        <dsp:cNvSpPr/>
      </dsp:nvSpPr>
      <dsp:spPr>
        <a:xfrm>
          <a:off x="0" y="0"/>
          <a:ext cx="4860236" cy="65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Enter the phone setting-&gt;parent mode </a:t>
          </a:r>
          <a:endParaRPr lang="he-IL" sz="1700" kern="1200" dirty="0"/>
        </a:p>
      </dsp:txBody>
      <dsp:txXfrm>
        <a:off x="19096" y="19096"/>
        <a:ext cx="4156676" cy="613809"/>
      </dsp:txXfrm>
    </dsp:sp>
    <dsp:sp modelId="{F3C0359E-DC77-1246-815D-529A0FE6EACE}">
      <dsp:nvSpPr>
        <dsp:cNvPr id="0" name=""/>
        <dsp:cNvSpPr/>
      </dsp:nvSpPr>
      <dsp:spPr>
        <a:xfrm>
          <a:off x="440703" y="760668"/>
          <a:ext cx="4860236" cy="65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Apply </a:t>
          </a:r>
          <a:r>
            <a:rPr lang="en-US" sz="1700" kern="1200" dirty="0"/>
            <a:t>children protection-&gt;block inappropriate contents</a:t>
          </a:r>
        </a:p>
      </dsp:txBody>
      <dsp:txXfrm>
        <a:off x="459799" y="779764"/>
        <a:ext cx="3969398" cy="613809"/>
      </dsp:txXfrm>
    </dsp:sp>
    <dsp:sp modelId="{3AF8DD1A-05F4-A649-99BA-9DD8DB594619}">
      <dsp:nvSpPr>
        <dsp:cNvPr id="0" name=""/>
        <dsp:cNvSpPr/>
      </dsp:nvSpPr>
      <dsp:spPr>
        <a:xfrm>
          <a:off x="857688" y="1521337"/>
          <a:ext cx="4860236" cy="65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If the problem remains unsolved turn to a local lab.</a:t>
          </a:r>
        </a:p>
      </dsp:txBody>
      <dsp:txXfrm>
        <a:off x="876784" y="1540433"/>
        <a:ext cx="3969398" cy="613809"/>
      </dsp:txXfrm>
    </dsp:sp>
    <dsp:sp modelId="{2C4A92CA-6509-E445-A74A-3399DDD0972B}">
      <dsp:nvSpPr>
        <dsp:cNvPr id="0" name=""/>
        <dsp:cNvSpPr/>
      </dsp:nvSpPr>
      <dsp:spPr>
        <a:xfrm>
          <a:off x="4436435" y="494434"/>
          <a:ext cx="423801" cy="4238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000" kern="1200"/>
        </a:p>
      </dsp:txBody>
      <dsp:txXfrm>
        <a:off x="4531790" y="494434"/>
        <a:ext cx="233091" cy="318910"/>
      </dsp:txXfrm>
    </dsp:sp>
    <dsp:sp modelId="{AE9776F0-2438-7F47-80E1-0084C69BEB1A}">
      <dsp:nvSpPr>
        <dsp:cNvPr id="0" name=""/>
        <dsp:cNvSpPr/>
      </dsp:nvSpPr>
      <dsp:spPr>
        <a:xfrm>
          <a:off x="4865279" y="1250756"/>
          <a:ext cx="423801" cy="4238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000" kern="1200"/>
        </a:p>
      </dsp:txBody>
      <dsp:txXfrm>
        <a:off x="4960634" y="1250756"/>
        <a:ext cx="233091" cy="318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leahbr@ac.sce.ac.il" TargetMode="External"/><Relationship Id="rId3" Type="http://schemas.openxmlformats.org/officeDocument/2006/relationships/hyperlink" Target="mailto:rotemgoldshtein@gmail.com" TargetMode="External"/><Relationship Id="rId7" Type="http://schemas.openxmlformats.org/officeDocument/2006/relationships/hyperlink" Target="mailto:tomzaiger@hotmail.com" TargetMode="External"/><Relationship Id="rId2" Type="http://schemas.openxmlformats.org/officeDocument/2006/relationships/hyperlink" Target="mailto:djroom@m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sid123@gmail.com" TargetMode="External"/><Relationship Id="rId5" Type="http://schemas.openxmlformats.org/officeDocument/2006/relationships/hyperlink" Target="mailto:zohar1812@gmail.com" TargetMode="External"/><Relationship Id="rId4" Type="http://schemas.openxmlformats.org/officeDocument/2006/relationships/hyperlink" Target="mailto:ronigoldsmid@gmail.com" TargetMode="External"/><Relationship Id="rId9" Type="http://schemas.openxmlformats.org/officeDocument/2006/relationships/hyperlink" Target="mailto:hazoutdor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5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9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superuser.com/questions/122103/texts-below-desktops-icons-became-blue-in-windows-xp-how-can-i-fix-it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" Target="slide17.xml"/><Relationship Id="rId9" Type="http://schemas.microsoft.com/office/2007/relationships/diagramDrawing" Target="../diagrams/drawin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7" Type="http://schemas.openxmlformats.org/officeDocument/2006/relationships/slide" Target="slide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8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122103/texts-below-desktops-icons-became-blue-in-windows-xp-how-can-i-fix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7B080A-BA6C-0E45-86E9-C1DB046BD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16029"/>
            <a:ext cx="8144134" cy="1373070"/>
          </a:xfrm>
        </p:spPr>
        <p:txBody>
          <a:bodyPr/>
          <a:lstStyle/>
          <a:p>
            <a:pPr algn="l"/>
            <a:r>
              <a:rPr lang="en-US" dirty="0" err="1"/>
              <a:t>SupportMyPhone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D0E950D-2D9D-DC4B-9395-3B981ACAE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218708"/>
            <a:ext cx="11082187" cy="2141245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b="1" dirty="0" err="1"/>
              <a:t>Nati</a:t>
            </a:r>
            <a:r>
              <a:rPr lang="en-US" b="1" dirty="0"/>
              <a:t> </a:t>
            </a:r>
            <a:r>
              <a:rPr lang="en-US" b="1" dirty="0" err="1"/>
              <a:t>Dadon</a:t>
            </a:r>
            <a:r>
              <a:rPr lang="en-US" b="1" dirty="0"/>
              <a:t> – </a:t>
            </a: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djroom@me.com</a:t>
            </a:r>
            <a:r>
              <a:rPr lang="en-US" b="1" dirty="0"/>
              <a:t>- 201062528</a:t>
            </a:r>
          </a:p>
          <a:p>
            <a:pPr algn="l" rtl="0">
              <a:lnSpc>
                <a:spcPct val="150000"/>
              </a:lnSpc>
            </a:pPr>
            <a:r>
              <a:rPr lang="en-US" b="1" dirty="0" err="1"/>
              <a:t>Rotem</a:t>
            </a:r>
            <a:r>
              <a:rPr lang="en-US" b="1" dirty="0"/>
              <a:t> </a:t>
            </a:r>
            <a:r>
              <a:rPr lang="en-US" b="1" dirty="0" err="1"/>
              <a:t>Goldshtein</a:t>
            </a:r>
            <a:r>
              <a:rPr lang="en-US" b="1" dirty="0"/>
              <a:t> – </a:t>
            </a:r>
            <a:r>
              <a:rPr 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rotemgoldshtein@gmail.com</a:t>
            </a:r>
            <a:r>
              <a:rPr lang="en-US" b="1" dirty="0"/>
              <a:t>- 308577188</a:t>
            </a:r>
          </a:p>
          <a:p>
            <a:pPr algn="l" rtl="0">
              <a:lnSpc>
                <a:spcPct val="150000"/>
              </a:lnSpc>
            </a:pPr>
            <a:r>
              <a:rPr lang="en-US" b="1" dirty="0"/>
              <a:t>Roni </a:t>
            </a:r>
            <a:r>
              <a:rPr lang="en-US" b="1" dirty="0" err="1"/>
              <a:t>Goldsmid</a:t>
            </a:r>
            <a:r>
              <a:rPr lang="en-US" b="1" dirty="0"/>
              <a:t> – </a:t>
            </a:r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ronigoldsmid@gmail.com</a:t>
            </a:r>
            <a:r>
              <a:rPr lang="en-US" b="1" dirty="0"/>
              <a:t>- 312146343</a:t>
            </a:r>
          </a:p>
          <a:p>
            <a:pPr algn="l" rtl="0">
              <a:lnSpc>
                <a:spcPct val="150000"/>
              </a:lnSpc>
            </a:pPr>
            <a:r>
              <a:rPr lang="en-US" b="1" dirty="0"/>
              <a:t>Zohar </a:t>
            </a:r>
            <a:r>
              <a:rPr lang="en-US" b="1" dirty="0" err="1"/>
              <a:t>Kahlon</a:t>
            </a:r>
            <a:r>
              <a:rPr lang="en-US" b="1" dirty="0"/>
              <a:t> – </a:t>
            </a:r>
            <a:r>
              <a:rPr 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zohar1812@gmail.com</a:t>
            </a:r>
            <a:r>
              <a:rPr lang="en-US" b="1" dirty="0"/>
              <a:t>- 311530059</a:t>
            </a: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he-I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4097ED-08B2-494D-9F55-58C35B2C1E82}"/>
              </a:ext>
            </a:extLst>
          </p:cNvPr>
          <p:cNvSpPr/>
          <p:nvPr/>
        </p:nvSpPr>
        <p:spPr>
          <a:xfrm>
            <a:off x="9474861" y="3087368"/>
            <a:ext cx="2717139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4400" b="1" dirty="0">
                <a:solidFill>
                  <a:schemeClr val="bg1"/>
                </a:solidFill>
              </a:rPr>
              <a:t>Group 1</a:t>
            </a:r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C329E021-E814-4783-AAB6-415CFBB75E88}"/>
              </a:ext>
            </a:extLst>
          </p:cNvPr>
          <p:cNvSpPr txBox="1">
            <a:spLocks/>
          </p:cNvSpPr>
          <p:nvPr/>
        </p:nvSpPr>
        <p:spPr>
          <a:xfrm>
            <a:off x="680322" y="271319"/>
            <a:ext cx="11082187" cy="21412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b="1" dirty="0"/>
              <a:t>Mor Hasid – </a:t>
            </a:r>
            <a:r>
              <a:rPr lang="en-US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hasid123@gmail.com</a:t>
            </a:r>
            <a:r>
              <a:rPr lang="en-US" b="1" dirty="0"/>
              <a:t> - 204676332</a:t>
            </a:r>
          </a:p>
          <a:p>
            <a:pPr algn="l" rtl="0">
              <a:lnSpc>
                <a:spcPct val="150000"/>
              </a:lnSpc>
            </a:pPr>
            <a:r>
              <a:rPr lang="en-US" b="1" dirty="0"/>
              <a:t>Tom Zaiger – </a:t>
            </a:r>
            <a:r>
              <a:rPr lang="en-US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tomzaiger@hotmail.com</a:t>
            </a:r>
            <a:r>
              <a:rPr lang="en-US" b="1" dirty="0"/>
              <a:t>- 313579526</a:t>
            </a:r>
          </a:p>
          <a:p>
            <a:pPr algn="l" rtl="0">
              <a:lnSpc>
                <a:spcPct val="150000"/>
              </a:lnSpc>
            </a:pPr>
            <a:r>
              <a:rPr lang="en-US" b="1" dirty="0"/>
              <a:t>Leah Brodsky – </a:t>
            </a:r>
            <a:r>
              <a:rPr lang="en-US" b="1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leahbr@ac.sce.ac.il</a:t>
            </a:r>
            <a:r>
              <a:rPr lang="en-US" b="1" dirty="0"/>
              <a:t>- 318191764</a:t>
            </a:r>
          </a:p>
          <a:p>
            <a:pPr algn="l" rtl="0">
              <a:lnSpc>
                <a:spcPct val="150000"/>
              </a:lnSpc>
            </a:pPr>
            <a:r>
              <a:rPr lang="en-US" b="1" dirty="0" err="1"/>
              <a:t>Dor</a:t>
            </a:r>
            <a:r>
              <a:rPr lang="en-US" b="1" dirty="0"/>
              <a:t> </a:t>
            </a:r>
            <a:r>
              <a:rPr lang="en-US" b="1" dirty="0" err="1"/>
              <a:t>Hazout</a:t>
            </a:r>
            <a:r>
              <a:rPr lang="en-US" b="1" dirty="0"/>
              <a:t> – </a:t>
            </a:r>
            <a:r>
              <a:rPr lang="en-US" b="1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hazoutdor@gmail.com</a:t>
            </a:r>
            <a:r>
              <a:rPr lang="en-US" b="1" dirty="0"/>
              <a:t>- 313560328</a:t>
            </a:r>
          </a:p>
        </p:txBody>
      </p:sp>
      <p:sp>
        <p:nvSpPr>
          <p:cNvPr id="6" name="מסגרת משופעת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86CEB9-A3BC-094D-8F72-E4B3A466C7CD}"/>
              </a:ext>
            </a:extLst>
          </p:cNvPr>
          <p:cNvSpPr/>
          <p:nvPr/>
        </p:nvSpPr>
        <p:spPr>
          <a:xfrm>
            <a:off x="8824456" y="4908708"/>
            <a:ext cx="2527831" cy="1373070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sz="4400" b="1" dirty="0">
                <a:solidFill>
                  <a:schemeClr val="tx1"/>
                </a:solidFill>
              </a:rPr>
              <a:t>START</a:t>
            </a:r>
            <a:endParaRPr lang="he-IL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1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Contact view - Tom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605185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26F09CC5-EEBE-6747-8B3F-C047C86BA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63049"/>
              </p:ext>
            </p:extLst>
          </p:nvPr>
        </p:nvGraphicFramePr>
        <p:xfrm>
          <a:off x="2787965" y="3772838"/>
          <a:ext cx="5377790" cy="17293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75558">
                  <a:extLst>
                    <a:ext uri="{9D8B030D-6E8A-4147-A177-3AD203B41FA5}">
                      <a16:colId xmlns:a16="http://schemas.microsoft.com/office/drawing/2014/main" val="3965636840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3722490358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3185696724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523434714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1544465826"/>
                    </a:ext>
                  </a:extLst>
                </a:gridCol>
              </a:tblGrid>
              <a:tr h="6016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dirty="0"/>
                        <a:t>Date</a:t>
                      </a:r>
                      <a:endParaRPr lang="he-I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Severity</a:t>
                      </a:r>
                      <a:endParaRPr lang="he-IL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dirty="0"/>
                        <a:t>Status</a:t>
                      </a:r>
                      <a:endParaRPr lang="he-I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dirty="0"/>
                        <a:t>Customer ID</a:t>
                      </a:r>
                      <a:endParaRPr lang="he-I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dirty="0"/>
                        <a:t>Ticket number</a:t>
                      </a:r>
                      <a:endParaRPr lang="he-IL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93052"/>
                  </a:ext>
                </a:extLst>
              </a:tr>
              <a:tr h="48702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28\10\2018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Not urgent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Closed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313579526</a:t>
                      </a:r>
                      <a:endParaRPr lang="he-IL" sz="1400" b="0" dirty="0"/>
                    </a:p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>
                          <a:solidFill>
                            <a:schemeClr val="bg1"/>
                          </a:solidFill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2000045</a:t>
                      </a:r>
                      <a:endParaRPr lang="he-IL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30502"/>
                  </a:ext>
                </a:extLst>
              </a:tr>
              <a:tr h="286484"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99640"/>
                  </a:ext>
                </a:extLst>
              </a:tr>
              <a:tr h="286484"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3674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DD98726-487D-483C-AD23-A617450760D5}"/>
              </a:ext>
            </a:extLst>
          </p:cNvPr>
          <p:cNvSpPr/>
          <p:nvPr/>
        </p:nvSpPr>
        <p:spPr>
          <a:xfrm>
            <a:off x="2787965" y="2744657"/>
            <a:ext cx="6096000" cy="6991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Name:</a:t>
            </a:r>
            <a:r>
              <a:rPr lang="en-US" sz="1400" b="1" dirty="0">
                <a:solidFill>
                  <a:schemeClr val="bg1"/>
                </a:solidFill>
              </a:rPr>
              <a:t>						</a:t>
            </a:r>
            <a:r>
              <a:rPr lang="en-US" sz="1400" b="1" u="sng" dirty="0">
                <a:solidFill>
                  <a:schemeClr val="bg1"/>
                </a:solidFill>
              </a:rPr>
              <a:t>ID: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Phone number:</a:t>
            </a:r>
            <a:r>
              <a:rPr lang="en-US" sz="1400" b="1" dirty="0">
                <a:solidFill>
                  <a:schemeClr val="bg1"/>
                </a:solidFill>
              </a:rPr>
              <a:t>					</a:t>
            </a:r>
            <a:r>
              <a:rPr lang="en-US" sz="1400" b="1" u="sng" dirty="0">
                <a:solidFill>
                  <a:schemeClr val="bg1"/>
                </a:solidFill>
              </a:rPr>
              <a:t>Email: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CA4E8330-EB40-4805-8C20-D0684485D59E}"/>
              </a:ext>
            </a:extLst>
          </p:cNvPr>
          <p:cNvSpPr/>
          <p:nvPr/>
        </p:nvSpPr>
        <p:spPr>
          <a:xfrm>
            <a:off x="3543300" y="2847248"/>
            <a:ext cx="2036619" cy="2226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Tom Zaiger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3">
            <a:extLst>
              <a:ext uri="{FF2B5EF4-FFF2-40B4-BE49-F238E27FC236}">
                <a16:creationId xmlns:a16="http://schemas.microsoft.com/office/drawing/2014/main" id="{6F404709-24F7-4BA4-9C9E-CDB0A6AF2277}"/>
              </a:ext>
            </a:extLst>
          </p:cNvPr>
          <p:cNvSpPr/>
          <p:nvPr/>
        </p:nvSpPr>
        <p:spPr>
          <a:xfrm>
            <a:off x="6400797" y="2839346"/>
            <a:ext cx="1724891" cy="232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313579526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8" name="מלבן 13">
            <a:extLst>
              <a:ext uri="{FF2B5EF4-FFF2-40B4-BE49-F238E27FC236}">
                <a16:creationId xmlns:a16="http://schemas.microsoft.com/office/drawing/2014/main" id="{1711FE77-5D05-47A3-8C6D-FC3D7BAB8BE3}"/>
              </a:ext>
            </a:extLst>
          </p:cNvPr>
          <p:cNvSpPr/>
          <p:nvPr/>
        </p:nvSpPr>
        <p:spPr>
          <a:xfrm>
            <a:off x="4250833" y="3194110"/>
            <a:ext cx="1724892" cy="2226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050-2566050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9" name="מלבן 13">
            <a:extLst>
              <a:ext uri="{FF2B5EF4-FFF2-40B4-BE49-F238E27FC236}">
                <a16:creationId xmlns:a16="http://schemas.microsoft.com/office/drawing/2014/main" id="{145B8ED1-B3E7-4FC4-8C48-0D281CF958E2}"/>
              </a:ext>
            </a:extLst>
          </p:cNvPr>
          <p:cNvSpPr/>
          <p:nvPr/>
        </p:nvSpPr>
        <p:spPr>
          <a:xfrm>
            <a:off x="6670964" y="3184390"/>
            <a:ext cx="1724891" cy="232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t*****@hotmail.com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6" name="מסגרת משופעת 15">
            <a:hlinkClick r:id="rId5" action="ppaction://hlinksldjump"/>
            <a:extLst>
              <a:ext uri="{FF2B5EF4-FFF2-40B4-BE49-F238E27FC236}">
                <a16:creationId xmlns:a16="http://schemas.microsoft.com/office/drawing/2014/main" id="{0269171A-E2BB-894E-A493-79304294AB65}"/>
              </a:ext>
            </a:extLst>
          </p:cNvPr>
          <p:cNvSpPr/>
          <p:nvPr/>
        </p:nvSpPr>
        <p:spPr>
          <a:xfrm>
            <a:off x="2908203" y="5585271"/>
            <a:ext cx="1974040" cy="430528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Return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0" name="מסגרת משופעת 19">
            <a:hlinkClick r:id="rId6" action="ppaction://hlinksldjump"/>
            <a:extLst>
              <a:ext uri="{FF2B5EF4-FFF2-40B4-BE49-F238E27FC236}">
                <a16:creationId xmlns:a16="http://schemas.microsoft.com/office/drawing/2014/main" id="{C3D8A472-264C-8C47-8E8A-84A85EBE26C6}"/>
              </a:ext>
            </a:extLst>
          </p:cNvPr>
          <p:cNvSpPr/>
          <p:nvPr/>
        </p:nvSpPr>
        <p:spPr>
          <a:xfrm>
            <a:off x="6072741" y="5586911"/>
            <a:ext cx="1974040" cy="430528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Add new ticket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1" name="Arrow: Down 3">
            <a:extLst>
              <a:ext uri="{FF2B5EF4-FFF2-40B4-BE49-F238E27FC236}">
                <a16:creationId xmlns:a16="http://schemas.microsoft.com/office/drawing/2014/main" id="{3F7B37EA-4311-DF46-A5B9-C6DE44C0A432}"/>
              </a:ext>
            </a:extLst>
          </p:cNvPr>
          <p:cNvSpPr/>
          <p:nvPr/>
        </p:nvSpPr>
        <p:spPr>
          <a:xfrm>
            <a:off x="5638815" y="4001802"/>
            <a:ext cx="197150" cy="21820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59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New ticket – Existing contact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536046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BB811-080A-4840-8460-50DC522685D2}"/>
              </a:ext>
            </a:extLst>
          </p:cNvPr>
          <p:cNvSpPr txBox="1"/>
          <p:nvPr/>
        </p:nvSpPr>
        <p:spPr>
          <a:xfrm>
            <a:off x="2578087" y="2719544"/>
            <a:ext cx="4319752" cy="32844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Name:</a:t>
            </a:r>
            <a:r>
              <a:rPr lang="en-US" sz="1400" b="1" dirty="0">
                <a:solidFill>
                  <a:schemeClr val="bg1"/>
                </a:solidFill>
              </a:rPr>
              <a:t>						</a:t>
            </a:r>
            <a:r>
              <a:rPr lang="en-US" sz="1400" b="1" u="sng" dirty="0">
                <a:solidFill>
                  <a:schemeClr val="bg1"/>
                </a:solidFill>
              </a:rPr>
              <a:t>ID: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Phone number:</a:t>
            </a:r>
            <a:r>
              <a:rPr lang="en-US" sz="1400" b="1" dirty="0">
                <a:solidFill>
                  <a:schemeClr val="bg1"/>
                </a:solidFill>
              </a:rPr>
              <a:t>					</a:t>
            </a:r>
            <a:r>
              <a:rPr lang="en-US" sz="1400" b="1" u="sng" dirty="0">
                <a:solidFill>
                  <a:schemeClr val="bg1"/>
                </a:solidFill>
              </a:rPr>
              <a:t>Email: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Problem category: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Problem description: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Date: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Status: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Stakeholder: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Ticket number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Comments\Documents: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Severity: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28F881A-FEA3-4D45-B776-DFEA53731504}"/>
              </a:ext>
            </a:extLst>
          </p:cNvPr>
          <p:cNvSpPr/>
          <p:nvPr/>
        </p:nvSpPr>
        <p:spPr>
          <a:xfrm>
            <a:off x="6151265" y="2824935"/>
            <a:ext cx="206647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313579526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7264DB48-3892-AF4D-A4E5-E739A8CD95E8}"/>
              </a:ext>
            </a:extLst>
          </p:cNvPr>
          <p:cNvSpPr/>
          <p:nvPr/>
        </p:nvSpPr>
        <p:spPr>
          <a:xfrm>
            <a:off x="3284657" y="2824936"/>
            <a:ext cx="249095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Tom Zaiger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EB2397BC-6C71-C94C-898A-57254B8751B8}"/>
              </a:ext>
            </a:extLst>
          </p:cNvPr>
          <p:cNvSpPr/>
          <p:nvPr/>
        </p:nvSpPr>
        <p:spPr>
          <a:xfrm>
            <a:off x="4272630" y="3466095"/>
            <a:ext cx="1878635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B9F580ED-14E8-C04E-A4E5-9546312314A1}"/>
              </a:ext>
            </a:extLst>
          </p:cNvPr>
          <p:cNvSpPr/>
          <p:nvPr/>
        </p:nvSpPr>
        <p:spPr>
          <a:xfrm>
            <a:off x="6256032" y="3466095"/>
            <a:ext cx="1961705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D86D96E6-56F9-D442-9F5F-45ED4D092C9F}"/>
              </a:ext>
            </a:extLst>
          </p:cNvPr>
          <p:cNvSpPr/>
          <p:nvPr/>
        </p:nvSpPr>
        <p:spPr>
          <a:xfrm>
            <a:off x="4476903" y="3793891"/>
            <a:ext cx="3740833" cy="8869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EC6C907B-808D-4B4B-BA71-1076F52AC8EC}"/>
              </a:ext>
            </a:extLst>
          </p:cNvPr>
          <p:cNvSpPr/>
          <p:nvPr/>
        </p:nvSpPr>
        <p:spPr>
          <a:xfrm>
            <a:off x="3196420" y="4074509"/>
            <a:ext cx="1210466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sz="1400" dirty="0">
                <a:solidFill>
                  <a:schemeClr val="bg1"/>
                </a:solidFill>
              </a:rPr>
              <a:t>/     /  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93A6BEA2-DFD5-7146-A904-11B73E5DD2F8}"/>
              </a:ext>
            </a:extLst>
          </p:cNvPr>
          <p:cNvSpPr/>
          <p:nvPr/>
        </p:nvSpPr>
        <p:spPr>
          <a:xfrm>
            <a:off x="3284657" y="4415204"/>
            <a:ext cx="1122229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C6805248-8487-D049-B30D-9CE46DBCEC97}"/>
              </a:ext>
            </a:extLst>
          </p:cNvPr>
          <p:cNvSpPr/>
          <p:nvPr/>
        </p:nvSpPr>
        <p:spPr>
          <a:xfrm>
            <a:off x="3801653" y="4725126"/>
            <a:ext cx="249095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2B484134-2B2E-0C4E-8332-319E34EB57F2}"/>
              </a:ext>
            </a:extLst>
          </p:cNvPr>
          <p:cNvSpPr/>
          <p:nvPr/>
        </p:nvSpPr>
        <p:spPr>
          <a:xfrm>
            <a:off x="3966471" y="3154005"/>
            <a:ext cx="1809138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050-2566050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E69E1B6E-3F68-F446-A084-761FE69F951D}"/>
              </a:ext>
            </a:extLst>
          </p:cNvPr>
          <p:cNvSpPr/>
          <p:nvPr/>
        </p:nvSpPr>
        <p:spPr>
          <a:xfrm>
            <a:off x="6416393" y="3142149"/>
            <a:ext cx="1809138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t******@hotmail.com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D1AD68D1-8271-034F-82D5-AC4D7A620E66}"/>
              </a:ext>
            </a:extLst>
          </p:cNvPr>
          <p:cNvSpPr/>
          <p:nvPr/>
        </p:nvSpPr>
        <p:spPr>
          <a:xfrm>
            <a:off x="3966471" y="5065821"/>
            <a:ext cx="249095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2B18942-6E85-5A49-95FC-E4BB43DB43A9}"/>
              </a:ext>
            </a:extLst>
          </p:cNvPr>
          <p:cNvSpPr/>
          <p:nvPr/>
        </p:nvSpPr>
        <p:spPr>
          <a:xfrm>
            <a:off x="4680328" y="5393617"/>
            <a:ext cx="1777095" cy="2627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8" name="מסגרת משופעת 27">
            <a:hlinkClick r:id="rId4" action="ppaction://hlinksldjump"/>
            <a:extLst>
              <a:ext uri="{FF2B5EF4-FFF2-40B4-BE49-F238E27FC236}">
                <a16:creationId xmlns:a16="http://schemas.microsoft.com/office/drawing/2014/main" id="{D0CCB8DF-C258-AD42-BC0F-3A30797B6C24}"/>
              </a:ext>
            </a:extLst>
          </p:cNvPr>
          <p:cNvSpPr/>
          <p:nvPr/>
        </p:nvSpPr>
        <p:spPr>
          <a:xfrm>
            <a:off x="6801643" y="5413631"/>
            <a:ext cx="1330133" cy="590540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Return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9" name="מסגרת משופעת 28">
            <a:extLst>
              <a:ext uri="{FF2B5EF4-FFF2-40B4-BE49-F238E27FC236}">
                <a16:creationId xmlns:a16="http://schemas.microsoft.com/office/drawing/2014/main" id="{64B4D3FF-AC19-5B4C-A3A3-6A657089E9E9}"/>
              </a:ext>
            </a:extLst>
          </p:cNvPr>
          <p:cNvSpPr/>
          <p:nvPr/>
        </p:nvSpPr>
        <p:spPr>
          <a:xfrm>
            <a:off x="6801643" y="4725126"/>
            <a:ext cx="1330133" cy="590540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Submit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1668A443-7F29-8A43-B9C8-F122B659284A}"/>
              </a:ext>
            </a:extLst>
          </p:cNvPr>
          <p:cNvSpPr/>
          <p:nvPr/>
        </p:nvSpPr>
        <p:spPr>
          <a:xfrm>
            <a:off x="3483933" y="5712959"/>
            <a:ext cx="1777095" cy="2627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Filled ticket example - Tom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536046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BB811-080A-4840-8460-50DC522685D2}"/>
              </a:ext>
            </a:extLst>
          </p:cNvPr>
          <p:cNvSpPr txBox="1"/>
          <p:nvPr/>
        </p:nvSpPr>
        <p:spPr>
          <a:xfrm>
            <a:off x="2578087" y="2719544"/>
            <a:ext cx="4319752" cy="32844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Name:</a:t>
            </a:r>
            <a:r>
              <a:rPr lang="en-US" sz="1400" b="1" dirty="0">
                <a:solidFill>
                  <a:schemeClr val="bg1"/>
                </a:solidFill>
              </a:rPr>
              <a:t>						</a:t>
            </a:r>
            <a:r>
              <a:rPr lang="en-US" sz="1400" b="1" u="sng" dirty="0">
                <a:solidFill>
                  <a:schemeClr val="bg1"/>
                </a:solidFill>
              </a:rPr>
              <a:t>ID: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Phone number:</a:t>
            </a:r>
            <a:r>
              <a:rPr lang="en-US" sz="1400" b="1" dirty="0">
                <a:solidFill>
                  <a:schemeClr val="bg1"/>
                </a:solidFill>
              </a:rPr>
              <a:t>					</a:t>
            </a:r>
            <a:r>
              <a:rPr lang="en-US" sz="1400" b="1" u="sng" dirty="0">
                <a:solidFill>
                  <a:schemeClr val="bg1"/>
                </a:solidFill>
              </a:rPr>
              <a:t>Email: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Problem category: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Problem description: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Date: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Status: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Stakeholder: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Ticket number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Comments\Documents: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Severity: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28F881A-FEA3-4D45-B776-DFEA53731504}"/>
              </a:ext>
            </a:extLst>
          </p:cNvPr>
          <p:cNvSpPr/>
          <p:nvPr/>
        </p:nvSpPr>
        <p:spPr>
          <a:xfrm>
            <a:off x="6151265" y="2824935"/>
            <a:ext cx="206647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313579526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7264DB48-3892-AF4D-A4E5-E739A8CD95E8}"/>
              </a:ext>
            </a:extLst>
          </p:cNvPr>
          <p:cNvSpPr/>
          <p:nvPr/>
        </p:nvSpPr>
        <p:spPr>
          <a:xfrm>
            <a:off x="3284657" y="2824936"/>
            <a:ext cx="249095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Tom Zaiger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EB2397BC-6C71-C94C-898A-57254B8751B8}"/>
              </a:ext>
            </a:extLst>
          </p:cNvPr>
          <p:cNvSpPr/>
          <p:nvPr/>
        </p:nvSpPr>
        <p:spPr>
          <a:xfrm>
            <a:off x="4272630" y="3466095"/>
            <a:ext cx="1878635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Hardware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B9F580ED-14E8-C04E-A4E5-9546312314A1}"/>
              </a:ext>
            </a:extLst>
          </p:cNvPr>
          <p:cNvSpPr/>
          <p:nvPr/>
        </p:nvSpPr>
        <p:spPr>
          <a:xfrm>
            <a:off x="6256032" y="3466095"/>
            <a:ext cx="1961705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Battery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D86D96E6-56F9-D442-9F5F-45ED4D092C9F}"/>
              </a:ext>
            </a:extLst>
          </p:cNvPr>
          <p:cNvSpPr/>
          <p:nvPr/>
        </p:nvSpPr>
        <p:spPr>
          <a:xfrm>
            <a:off x="4476903" y="3793891"/>
            <a:ext cx="3740833" cy="8869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400" dirty="0">
                <a:solidFill>
                  <a:schemeClr val="bg1"/>
                </a:solidFill>
              </a:rPr>
              <a:t>Phone got wet, doesn’t turn on.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EC6C907B-808D-4B4B-BA71-1076F52AC8EC}"/>
              </a:ext>
            </a:extLst>
          </p:cNvPr>
          <p:cNvSpPr/>
          <p:nvPr/>
        </p:nvSpPr>
        <p:spPr>
          <a:xfrm>
            <a:off x="3196420" y="4074509"/>
            <a:ext cx="1210466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18/10/18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93A6BEA2-DFD5-7146-A904-11B73E5DD2F8}"/>
              </a:ext>
            </a:extLst>
          </p:cNvPr>
          <p:cNvSpPr/>
          <p:nvPr/>
        </p:nvSpPr>
        <p:spPr>
          <a:xfrm>
            <a:off x="3284657" y="4415204"/>
            <a:ext cx="1122229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sz="1400" dirty="0">
                <a:solidFill>
                  <a:schemeClr val="bg1"/>
                </a:solidFill>
              </a:rPr>
              <a:t>Closed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C6805248-8487-D049-B30D-9CE46DBCEC97}"/>
              </a:ext>
            </a:extLst>
          </p:cNvPr>
          <p:cNvSpPr/>
          <p:nvPr/>
        </p:nvSpPr>
        <p:spPr>
          <a:xfrm>
            <a:off x="3801653" y="4725126"/>
            <a:ext cx="249095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Technical support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2B484134-2B2E-0C4E-8332-319E34EB57F2}"/>
              </a:ext>
            </a:extLst>
          </p:cNvPr>
          <p:cNvSpPr/>
          <p:nvPr/>
        </p:nvSpPr>
        <p:spPr>
          <a:xfrm>
            <a:off x="3966471" y="3154005"/>
            <a:ext cx="1809138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050-2566050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E69E1B6E-3F68-F446-A084-761FE69F951D}"/>
              </a:ext>
            </a:extLst>
          </p:cNvPr>
          <p:cNvSpPr/>
          <p:nvPr/>
        </p:nvSpPr>
        <p:spPr>
          <a:xfrm>
            <a:off x="6416393" y="3142149"/>
            <a:ext cx="1809138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t******@hotmail.com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D1AD68D1-8271-034F-82D5-AC4D7A620E66}"/>
              </a:ext>
            </a:extLst>
          </p:cNvPr>
          <p:cNvSpPr/>
          <p:nvPr/>
        </p:nvSpPr>
        <p:spPr>
          <a:xfrm>
            <a:off x="3966471" y="5065821"/>
            <a:ext cx="249095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sz="1400" dirty="0">
                <a:solidFill>
                  <a:schemeClr val="bg1"/>
                </a:solidFill>
              </a:rPr>
              <a:t>2000045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2B18942-6E85-5A49-95FC-E4BB43DB43A9}"/>
              </a:ext>
            </a:extLst>
          </p:cNvPr>
          <p:cNvSpPr/>
          <p:nvPr/>
        </p:nvSpPr>
        <p:spPr>
          <a:xfrm>
            <a:off x="4680328" y="5393617"/>
            <a:ext cx="1736065" cy="2627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400" dirty="0">
                <a:solidFill>
                  <a:schemeClr val="bg1"/>
                </a:solidFill>
              </a:rPr>
              <a:t>No documents.</a:t>
            </a:r>
          </a:p>
        </p:txBody>
      </p:sp>
      <p:sp>
        <p:nvSpPr>
          <p:cNvPr id="28" name="מסגרת משופעת 27">
            <a:hlinkClick r:id="rId4" action="ppaction://hlinksldjump"/>
            <a:extLst>
              <a:ext uri="{FF2B5EF4-FFF2-40B4-BE49-F238E27FC236}">
                <a16:creationId xmlns:a16="http://schemas.microsoft.com/office/drawing/2014/main" id="{D0CCB8DF-C258-AD42-BC0F-3A30797B6C24}"/>
              </a:ext>
            </a:extLst>
          </p:cNvPr>
          <p:cNvSpPr/>
          <p:nvPr/>
        </p:nvSpPr>
        <p:spPr>
          <a:xfrm>
            <a:off x="6801643" y="5419263"/>
            <a:ext cx="1330133" cy="590540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Return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9" name="מסגרת משופעת 28">
            <a:extLst>
              <a:ext uri="{FF2B5EF4-FFF2-40B4-BE49-F238E27FC236}">
                <a16:creationId xmlns:a16="http://schemas.microsoft.com/office/drawing/2014/main" id="{64B4D3FF-AC19-5B4C-A3A3-6A657089E9E9}"/>
              </a:ext>
            </a:extLst>
          </p:cNvPr>
          <p:cNvSpPr/>
          <p:nvPr/>
        </p:nvSpPr>
        <p:spPr>
          <a:xfrm>
            <a:off x="6801643" y="4725126"/>
            <a:ext cx="1330133" cy="590540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Submit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7C899A80-9884-854F-8294-53416446ABBC}"/>
              </a:ext>
            </a:extLst>
          </p:cNvPr>
          <p:cNvSpPr/>
          <p:nvPr/>
        </p:nvSpPr>
        <p:spPr>
          <a:xfrm>
            <a:off x="3468723" y="5712959"/>
            <a:ext cx="1736065" cy="2627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400" dirty="0">
                <a:solidFill>
                  <a:schemeClr val="bg1"/>
                </a:solidFill>
              </a:rPr>
              <a:t>Not urgent.</a:t>
            </a:r>
          </a:p>
        </p:txBody>
      </p:sp>
    </p:spTree>
    <p:extLst>
      <p:ext uri="{BB962C8B-B14F-4D97-AF65-F5344CB8AC3E}">
        <p14:creationId xmlns:p14="http://schemas.microsoft.com/office/powerpoint/2010/main" val="299998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New ticket – New contact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536046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BB811-080A-4840-8460-50DC522685D2}"/>
              </a:ext>
            </a:extLst>
          </p:cNvPr>
          <p:cNvSpPr txBox="1"/>
          <p:nvPr/>
        </p:nvSpPr>
        <p:spPr>
          <a:xfrm>
            <a:off x="2578087" y="3866551"/>
            <a:ext cx="4319752" cy="10222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Name:</a:t>
            </a:r>
            <a:r>
              <a:rPr lang="en-US" sz="1400" b="1" dirty="0">
                <a:solidFill>
                  <a:schemeClr val="bg1"/>
                </a:solidFill>
              </a:rPr>
              <a:t>						</a:t>
            </a:r>
            <a:r>
              <a:rPr lang="en-US" sz="1400" b="1" u="sng" dirty="0">
                <a:solidFill>
                  <a:schemeClr val="bg1"/>
                </a:solidFill>
              </a:rPr>
              <a:t>ID: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Phone number:</a:t>
            </a:r>
            <a:r>
              <a:rPr lang="en-US" sz="1400" b="1" dirty="0">
                <a:solidFill>
                  <a:schemeClr val="bg1"/>
                </a:solidFill>
              </a:rPr>
              <a:t>					</a:t>
            </a:r>
            <a:r>
              <a:rPr lang="en-US" sz="1400" b="1" u="sng" dirty="0">
                <a:solidFill>
                  <a:schemeClr val="bg1"/>
                </a:solidFill>
              </a:rPr>
              <a:t>Email:</a:t>
            </a:r>
          </a:p>
          <a:p>
            <a:pPr>
              <a:lnSpc>
                <a:spcPct val="150000"/>
              </a:lnSpc>
            </a:pPr>
            <a:endParaRPr lang="en-US" sz="1400" b="1" u="sng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28F881A-FEA3-4D45-B776-DFEA53731504}"/>
              </a:ext>
            </a:extLst>
          </p:cNvPr>
          <p:cNvSpPr/>
          <p:nvPr/>
        </p:nvSpPr>
        <p:spPr>
          <a:xfrm>
            <a:off x="6163442" y="3940638"/>
            <a:ext cx="206647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sz="1400" dirty="0">
                <a:solidFill>
                  <a:schemeClr val="bg1"/>
                </a:solidFill>
              </a:rPr>
              <a:t>308577188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7264DB48-3892-AF4D-A4E5-E739A8CD95E8}"/>
              </a:ext>
            </a:extLst>
          </p:cNvPr>
          <p:cNvSpPr/>
          <p:nvPr/>
        </p:nvSpPr>
        <p:spPr>
          <a:xfrm>
            <a:off x="3284657" y="3940639"/>
            <a:ext cx="249095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sz="1400" dirty="0" err="1">
                <a:solidFill>
                  <a:schemeClr val="bg1"/>
                </a:solidFill>
              </a:rPr>
              <a:t>Rotem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Goldshtein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2B484134-2B2E-0C4E-8332-319E34EB57F2}"/>
              </a:ext>
            </a:extLst>
          </p:cNvPr>
          <p:cNvSpPr/>
          <p:nvPr/>
        </p:nvSpPr>
        <p:spPr>
          <a:xfrm>
            <a:off x="3966471" y="4244801"/>
            <a:ext cx="1809138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sz="1400" dirty="0">
                <a:solidFill>
                  <a:schemeClr val="bg1"/>
                </a:solidFill>
              </a:rPr>
              <a:t>054-6533665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E69E1B6E-3F68-F446-A084-761FE69F951D}"/>
              </a:ext>
            </a:extLst>
          </p:cNvPr>
          <p:cNvSpPr/>
          <p:nvPr/>
        </p:nvSpPr>
        <p:spPr>
          <a:xfrm>
            <a:off x="6416576" y="4244800"/>
            <a:ext cx="1809138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sz="1400" dirty="0">
                <a:solidFill>
                  <a:schemeClr val="bg1"/>
                </a:solidFill>
              </a:rPr>
              <a:t>Rot******@gmail.com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20232B-068A-43AE-B592-11FDC2955885}"/>
              </a:ext>
            </a:extLst>
          </p:cNvPr>
          <p:cNvSpPr/>
          <p:nvPr/>
        </p:nvSpPr>
        <p:spPr>
          <a:xfrm>
            <a:off x="4611202" y="2824503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Client details</a:t>
            </a:r>
            <a:endParaRPr lang="he-IL" dirty="0"/>
          </a:p>
        </p:txBody>
      </p:sp>
      <p:sp>
        <p:nvSpPr>
          <p:cNvPr id="13" name="מסגרת משופעת 12">
            <a:hlinkClick r:id="rId4" action="ppaction://hlinksldjump"/>
            <a:extLst>
              <a:ext uri="{FF2B5EF4-FFF2-40B4-BE49-F238E27FC236}">
                <a16:creationId xmlns:a16="http://schemas.microsoft.com/office/drawing/2014/main" id="{0AC07778-7544-8446-B25D-44F72ABCFCED}"/>
              </a:ext>
            </a:extLst>
          </p:cNvPr>
          <p:cNvSpPr/>
          <p:nvPr/>
        </p:nvSpPr>
        <p:spPr>
          <a:xfrm>
            <a:off x="3238049" y="5085555"/>
            <a:ext cx="1737077" cy="719324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Return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7" name="מסגרת משופעת 16">
            <a:hlinkClick r:id="rId5" action="ppaction://hlinksldjump"/>
            <a:extLst>
              <a:ext uri="{FF2B5EF4-FFF2-40B4-BE49-F238E27FC236}">
                <a16:creationId xmlns:a16="http://schemas.microsoft.com/office/drawing/2014/main" id="{BA49EDC4-C8B3-5545-97EC-5E37FDD8C981}"/>
              </a:ext>
            </a:extLst>
          </p:cNvPr>
          <p:cNvSpPr/>
          <p:nvPr/>
        </p:nvSpPr>
        <p:spPr>
          <a:xfrm>
            <a:off x="6096681" y="5085555"/>
            <a:ext cx="1737077" cy="719324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Submit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35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New ticket – Example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536046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BB811-080A-4840-8460-50DC522685D2}"/>
              </a:ext>
            </a:extLst>
          </p:cNvPr>
          <p:cNvSpPr txBox="1"/>
          <p:nvPr/>
        </p:nvSpPr>
        <p:spPr>
          <a:xfrm>
            <a:off x="2578087" y="2719544"/>
            <a:ext cx="4319752" cy="32844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Name:</a:t>
            </a:r>
            <a:r>
              <a:rPr lang="en-US" sz="1400" b="1" dirty="0">
                <a:solidFill>
                  <a:schemeClr val="bg1"/>
                </a:solidFill>
              </a:rPr>
              <a:t>						</a:t>
            </a:r>
            <a:r>
              <a:rPr lang="en-US" sz="1400" b="1" u="sng" dirty="0">
                <a:solidFill>
                  <a:schemeClr val="bg1"/>
                </a:solidFill>
              </a:rPr>
              <a:t>ID: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Phone number:</a:t>
            </a:r>
            <a:r>
              <a:rPr lang="en-US" sz="1400" b="1" dirty="0">
                <a:solidFill>
                  <a:schemeClr val="bg1"/>
                </a:solidFill>
              </a:rPr>
              <a:t>					</a:t>
            </a:r>
            <a:r>
              <a:rPr lang="en-US" sz="1400" b="1" u="sng" dirty="0">
                <a:solidFill>
                  <a:schemeClr val="bg1"/>
                </a:solidFill>
              </a:rPr>
              <a:t>Email: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Problem category: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Problem description: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Date: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Status: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Stakeholder: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Ticket number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Comments\Documents: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Severity: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28F881A-FEA3-4D45-B776-DFEA53731504}"/>
              </a:ext>
            </a:extLst>
          </p:cNvPr>
          <p:cNvSpPr/>
          <p:nvPr/>
        </p:nvSpPr>
        <p:spPr>
          <a:xfrm>
            <a:off x="6151265" y="2824935"/>
            <a:ext cx="206647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308577188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7264DB48-3892-AF4D-A4E5-E739A8CD95E8}"/>
              </a:ext>
            </a:extLst>
          </p:cNvPr>
          <p:cNvSpPr/>
          <p:nvPr/>
        </p:nvSpPr>
        <p:spPr>
          <a:xfrm>
            <a:off x="3284657" y="2824936"/>
            <a:ext cx="249095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Rotem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Goldshtein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EB2397BC-6C71-C94C-898A-57254B8751B8}"/>
              </a:ext>
            </a:extLst>
          </p:cNvPr>
          <p:cNvSpPr/>
          <p:nvPr/>
        </p:nvSpPr>
        <p:spPr>
          <a:xfrm>
            <a:off x="4272630" y="3466095"/>
            <a:ext cx="1878635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B9F580ED-14E8-C04E-A4E5-9546312314A1}"/>
              </a:ext>
            </a:extLst>
          </p:cNvPr>
          <p:cNvSpPr/>
          <p:nvPr/>
        </p:nvSpPr>
        <p:spPr>
          <a:xfrm>
            <a:off x="6256032" y="3466095"/>
            <a:ext cx="1961705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D86D96E6-56F9-D442-9F5F-45ED4D092C9F}"/>
              </a:ext>
            </a:extLst>
          </p:cNvPr>
          <p:cNvSpPr/>
          <p:nvPr/>
        </p:nvSpPr>
        <p:spPr>
          <a:xfrm>
            <a:off x="4476903" y="3793891"/>
            <a:ext cx="3740833" cy="8869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EC6C907B-808D-4B4B-BA71-1076F52AC8EC}"/>
              </a:ext>
            </a:extLst>
          </p:cNvPr>
          <p:cNvSpPr/>
          <p:nvPr/>
        </p:nvSpPr>
        <p:spPr>
          <a:xfrm>
            <a:off x="3196420" y="4074509"/>
            <a:ext cx="1210466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sz="1400" dirty="0">
                <a:solidFill>
                  <a:schemeClr val="bg1"/>
                </a:solidFill>
              </a:rPr>
              <a:t>/     /  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93A6BEA2-DFD5-7146-A904-11B73E5DD2F8}"/>
              </a:ext>
            </a:extLst>
          </p:cNvPr>
          <p:cNvSpPr/>
          <p:nvPr/>
        </p:nvSpPr>
        <p:spPr>
          <a:xfrm>
            <a:off x="3284657" y="4415204"/>
            <a:ext cx="1122229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C6805248-8487-D049-B30D-9CE46DBCEC97}"/>
              </a:ext>
            </a:extLst>
          </p:cNvPr>
          <p:cNvSpPr/>
          <p:nvPr/>
        </p:nvSpPr>
        <p:spPr>
          <a:xfrm>
            <a:off x="3801653" y="4725126"/>
            <a:ext cx="249095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2B484134-2B2E-0C4E-8332-319E34EB57F2}"/>
              </a:ext>
            </a:extLst>
          </p:cNvPr>
          <p:cNvSpPr/>
          <p:nvPr/>
        </p:nvSpPr>
        <p:spPr>
          <a:xfrm>
            <a:off x="3966471" y="3154005"/>
            <a:ext cx="1809138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054-6533665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E69E1B6E-3F68-F446-A084-761FE69F951D}"/>
              </a:ext>
            </a:extLst>
          </p:cNvPr>
          <p:cNvSpPr/>
          <p:nvPr/>
        </p:nvSpPr>
        <p:spPr>
          <a:xfrm>
            <a:off x="6416393" y="3142149"/>
            <a:ext cx="1809138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rot******@gmail.com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D1AD68D1-8271-034F-82D5-AC4D7A620E66}"/>
              </a:ext>
            </a:extLst>
          </p:cNvPr>
          <p:cNvSpPr/>
          <p:nvPr/>
        </p:nvSpPr>
        <p:spPr>
          <a:xfrm>
            <a:off x="3966471" y="5065821"/>
            <a:ext cx="249095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2B18942-6E85-5A49-95FC-E4BB43DB43A9}"/>
              </a:ext>
            </a:extLst>
          </p:cNvPr>
          <p:cNvSpPr/>
          <p:nvPr/>
        </p:nvSpPr>
        <p:spPr>
          <a:xfrm>
            <a:off x="4680328" y="5393618"/>
            <a:ext cx="1777095" cy="2627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8" name="מסגרת משופעת 27">
            <a:hlinkClick r:id="rId4" action="ppaction://hlinksldjump"/>
            <a:extLst>
              <a:ext uri="{FF2B5EF4-FFF2-40B4-BE49-F238E27FC236}">
                <a16:creationId xmlns:a16="http://schemas.microsoft.com/office/drawing/2014/main" id="{D0CCB8DF-C258-AD42-BC0F-3A30797B6C24}"/>
              </a:ext>
            </a:extLst>
          </p:cNvPr>
          <p:cNvSpPr/>
          <p:nvPr/>
        </p:nvSpPr>
        <p:spPr>
          <a:xfrm>
            <a:off x="6801643" y="5413631"/>
            <a:ext cx="1330133" cy="590540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Return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9" name="מסגרת משופעת 28">
            <a:extLst>
              <a:ext uri="{FF2B5EF4-FFF2-40B4-BE49-F238E27FC236}">
                <a16:creationId xmlns:a16="http://schemas.microsoft.com/office/drawing/2014/main" id="{64B4D3FF-AC19-5B4C-A3A3-6A657089E9E9}"/>
              </a:ext>
            </a:extLst>
          </p:cNvPr>
          <p:cNvSpPr/>
          <p:nvPr/>
        </p:nvSpPr>
        <p:spPr>
          <a:xfrm>
            <a:off x="6801643" y="4725126"/>
            <a:ext cx="1330133" cy="590540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Submit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BCF54D17-B7A6-9C41-8EC7-F68568920AB2}"/>
              </a:ext>
            </a:extLst>
          </p:cNvPr>
          <p:cNvSpPr/>
          <p:nvPr/>
        </p:nvSpPr>
        <p:spPr>
          <a:xfrm>
            <a:off x="3460295" y="5711230"/>
            <a:ext cx="1777095" cy="2627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4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Contact view - </a:t>
            </a:r>
            <a:r>
              <a:rPr lang="en-US" dirty="0" err="1"/>
              <a:t>Rotem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605185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26F09CC5-EEBE-6747-8B3F-C047C86BA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58796"/>
              </p:ext>
            </p:extLst>
          </p:nvPr>
        </p:nvGraphicFramePr>
        <p:xfrm>
          <a:off x="2787965" y="3772838"/>
          <a:ext cx="5377790" cy="172609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75558">
                  <a:extLst>
                    <a:ext uri="{9D8B030D-6E8A-4147-A177-3AD203B41FA5}">
                      <a16:colId xmlns:a16="http://schemas.microsoft.com/office/drawing/2014/main" val="3965636840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3722490358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3185696724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523434714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1544465826"/>
                    </a:ext>
                  </a:extLst>
                </a:gridCol>
              </a:tblGrid>
              <a:tr h="6686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dirty="0"/>
                        <a:t>Date</a:t>
                      </a:r>
                      <a:endParaRPr lang="he-I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Severity</a:t>
                      </a:r>
                      <a:endParaRPr lang="he-IL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dirty="0"/>
                        <a:t>Status</a:t>
                      </a:r>
                      <a:endParaRPr lang="he-I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dirty="0"/>
                        <a:t>Customer ID</a:t>
                      </a:r>
                      <a:endParaRPr lang="he-I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dirty="0"/>
                        <a:t>Ticket number</a:t>
                      </a:r>
                      <a:endParaRPr lang="he-IL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93052"/>
                  </a:ext>
                </a:extLst>
              </a:tr>
              <a:tr h="38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30502"/>
                  </a:ext>
                </a:extLst>
              </a:tr>
              <a:tr h="338742"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99640"/>
                  </a:ext>
                </a:extLst>
              </a:tr>
              <a:tr h="338742"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3674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DD98726-487D-483C-AD23-A617450760D5}"/>
              </a:ext>
            </a:extLst>
          </p:cNvPr>
          <p:cNvSpPr/>
          <p:nvPr/>
        </p:nvSpPr>
        <p:spPr>
          <a:xfrm>
            <a:off x="2787965" y="2744657"/>
            <a:ext cx="6096000" cy="6991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Name:</a:t>
            </a:r>
            <a:r>
              <a:rPr lang="en-US" sz="1400" b="1" dirty="0">
                <a:solidFill>
                  <a:schemeClr val="bg1"/>
                </a:solidFill>
              </a:rPr>
              <a:t>						</a:t>
            </a:r>
            <a:r>
              <a:rPr lang="en-US" sz="1400" b="1" u="sng" dirty="0">
                <a:solidFill>
                  <a:schemeClr val="bg1"/>
                </a:solidFill>
              </a:rPr>
              <a:t>ID: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Phone number:</a:t>
            </a:r>
            <a:r>
              <a:rPr lang="en-US" sz="1400" b="1" dirty="0">
                <a:solidFill>
                  <a:schemeClr val="bg1"/>
                </a:solidFill>
              </a:rPr>
              <a:t>					</a:t>
            </a:r>
            <a:r>
              <a:rPr lang="en-US" sz="1400" b="1" u="sng" dirty="0">
                <a:solidFill>
                  <a:schemeClr val="bg1"/>
                </a:solidFill>
              </a:rPr>
              <a:t>Email: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CA4E8330-EB40-4805-8C20-D0684485D59E}"/>
              </a:ext>
            </a:extLst>
          </p:cNvPr>
          <p:cNvSpPr/>
          <p:nvPr/>
        </p:nvSpPr>
        <p:spPr>
          <a:xfrm>
            <a:off x="3543300" y="2847248"/>
            <a:ext cx="2036619" cy="2226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Rotem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Goldshtein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3">
            <a:extLst>
              <a:ext uri="{FF2B5EF4-FFF2-40B4-BE49-F238E27FC236}">
                <a16:creationId xmlns:a16="http://schemas.microsoft.com/office/drawing/2014/main" id="{6F404709-24F7-4BA4-9C9E-CDB0A6AF2277}"/>
              </a:ext>
            </a:extLst>
          </p:cNvPr>
          <p:cNvSpPr/>
          <p:nvPr/>
        </p:nvSpPr>
        <p:spPr>
          <a:xfrm>
            <a:off x="6400797" y="2839346"/>
            <a:ext cx="1724891" cy="232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308577188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8" name="מלבן 13">
            <a:extLst>
              <a:ext uri="{FF2B5EF4-FFF2-40B4-BE49-F238E27FC236}">
                <a16:creationId xmlns:a16="http://schemas.microsoft.com/office/drawing/2014/main" id="{1711FE77-5D05-47A3-8C6D-FC3D7BAB8BE3}"/>
              </a:ext>
            </a:extLst>
          </p:cNvPr>
          <p:cNvSpPr/>
          <p:nvPr/>
        </p:nvSpPr>
        <p:spPr>
          <a:xfrm>
            <a:off x="4250833" y="3194110"/>
            <a:ext cx="1724892" cy="2226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054-6533665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9" name="מלבן 13">
            <a:extLst>
              <a:ext uri="{FF2B5EF4-FFF2-40B4-BE49-F238E27FC236}">
                <a16:creationId xmlns:a16="http://schemas.microsoft.com/office/drawing/2014/main" id="{145B8ED1-B3E7-4FC4-8C48-0D281CF958E2}"/>
              </a:ext>
            </a:extLst>
          </p:cNvPr>
          <p:cNvSpPr/>
          <p:nvPr/>
        </p:nvSpPr>
        <p:spPr>
          <a:xfrm>
            <a:off x="6670964" y="3184390"/>
            <a:ext cx="1724891" cy="232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rot*****@gmail.com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6" name="מסגרת משופעת 15">
            <a:hlinkClick r:id="rId4" action="ppaction://hlinksldjump"/>
            <a:extLst>
              <a:ext uri="{FF2B5EF4-FFF2-40B4-BE49-F238E27FC236}">
                <a16:creationId xmlns:a16="http://schemas.microsoft.com/office/drawing/2014/main" id="{0269171A-E2BB-894E-A493-79304294AB65}"/>
              </a:ext>
            </a:extLst>
          </p:cNvPr>
          <p:cNvSpPr/>
          <p:nvPr/>
        </p:nvSpPr>
        <p:spPr>
          <a:xfrm>
            <a:off x="2908203" y="5585271"/>
            <a:ext cx="1974040" cy="430528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Return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0" name="מסגרת משופעת 19">
            <a:hlinkClick r:id="rId5" action="ppaction://hlinksldjump"/>
            <a:extLst>
              <a:ext uri="{FF2B5EF4-FFF2-40B4-BE49-F238E27FC236}">
                <a16:creationId xmlns:a16="http://schemas.microsoft.com/office/drawing/2014/main" id="{C3D8A472-264C-8C47-8E8A-84A85EBE26C6}"/>
              </a:ext>
            </a:extLst>
          </p:cNvPr>
          <p:cNvSpPr/>
          <p:nvPr/>
        </p:nvSpPr>
        <p:spPr>
          <a:xfrm>
            <a:off x="6072741" y="5586911"/>
            <a:ext cx="1974040" cy="430528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Add new ticket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4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Analysis system - Menu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536046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28E83-3B3E-054C-930C-00427FC8952F}"/>
              </a:ext>
            </a:extLst>
          </p:cNvPr>
          <p:cNvSpPr txBox="1"/>
          <p:nvPr/>
        </p:nvSpPr>
        <p:spPr>
          <a:xfrm>
            <a:off x="3952739" y="2727419"/>
            <a:ext cx="306902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Menu</a:t>
            </a:r>
            <a:endParaRPr lang="he-IL" b="1" u="sng" dirty="0">
              <a:solidFill>
                <a:schemeClr val="bg1"/>
              </a:solidFill>
            </a:endParaRPr>
          </a:p>
        </p:txBody>
      </p:sp>
      <p:sp>
        <p:nvSpPr>
          <p:cNvPr id="11" name="מלבן 10">
            <a:hlinkClick r:id="rId4" action="ppaction://hlinksldjump"/>
            <a:extLst>
              <a:ext uri="{FF2B5EF4-FFF2-40B4-BE49-F238E27FC236}">
                <a16:creationId xmlns:a16="http://schemas.microsoft.com/office/drawing/2014/main" id="{0FE30731-7B42-E847-8120-E3884F0CA7F3}"/>
              </a:ext>
            </a:extLst>
          </p:cNvPr>
          <p:cNvSpPr/>
          <p:nvPr/>
        </p:nvSpPr>
        <p:spPr>
          <a:xfrm>
            <a:off x="2786090" y="3417242"/>
            <a:ext cx="2701159" cy="17574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Most common problems</a:t>
            </a:r>
            <a:endParaRPr lang="he-IL" sz="3600" b="1" dirty="0">
              <a:solidFill>
                <a:schemeClr val="bg1"/>
              </a:solidFill>
            </a:endParaRPr>
          </a:p>
        </p:txBody>
      </p:sp>
      <p:sp>
        <p:nvSpPr>
          <p:cNvPr id="12" name="מלבן 11">
            <a:hlinkClick r:id="rId5" action="ppaction://hlinksldjump"/>
            <a:extLst>
              <a:ext uri="{FF2B5EF4-FFF2-40B4-BE49-F238E27FC236}">
                <a16:creationId xmlns:a16="http://schemas.microsoft.com/office/drawing/2014/main" id="{C7E79060-B46E-EA46-82B6-3CF7933F5C34}"/>
              </a:ext>
            </a:extLst>
          </p:cNvPr>
          <p:cNvSpPr/>
          <p:nvPr/>
        </p:nvSpPr>
        <p:spPr>
          <a:xfrm>
            <a:off x="5612272" y="3440758"/>
            <a:ext cx="2701159" cy="17339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Exceeding contacts</a:t>
            </a:r>
            <a:endParaRPr lang="he-IL" sz="3600" b="1" dirty="0">
              <a:solidFill>
                <a:schemeClr val="bg1"/>
              </a:solidFill>
            </a:endParaRPr>
          </a:p>
        </p:txBody>
      </p:sp>
      <p:sp>
        <p:nvSpPr>
          <p:cNvPr id="10" name="מסגרת משופעת 9">
            <a:hlinkClick r:id="rId6" action="ppaction://hlinksldjump"/>
            <a:extLst>
              <a:ext uri="{FF2B5EF4-FFF2-40B4-BE49-F238E27FC236}">
                <a16:creationId xmlns:a16="http://schemas.microsoft.com/office/drawing/2014/main" id="{A9184F3B-28E0-B547-A42E-2AB03D161331}"/>
              </a:ext>
            </a:extLst>
          </p:cNvPr>
          <p:cNvSpPr/>
          <p:nvPr/>
        </p:nvSpPr>
        <p:spPr>
          <a:xfrm>
            <a:off x="2916718" y="5344479"/>
            <a:ext cx="1524653" cy="587853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Return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1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Most common problems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536046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מסגרת משופעת 7">
            <a:hlinkClick r:id="rId4" action="ppaction://hlinksldjump"/>
            <a:extLst>
              <a:ext uri="{FF2B5EF4-FFF2-40B4-BE49-F238E27FC236}">
                <a16:creationId xmlns:a16="http://schemas.microsoft.com/office/drawing/2014/main" id="{9A646B83-C4DE-B142-9413-533DF3A869AD}"/>
              </a:ext>
            </a:extLst>
          </p:cNvPr>
          <p:cNvSpPr/>
          <p:nvPr/>
        </p:nvSpPr>
        <p:spPr>
          <a:xfrm>
            <a:off x="2946770" y="5520442"/>
            <a:ext cx="1643027" cy="423676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Return</a:t>
            </a:r>
            <a:endParaRPr lang="he-IL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טבלה 14">
            <a:extLst>
              <a:ext uri="{FF2B5EF4-FFF2-40B4-BE49-F238E27FC236}">
                <a16:creationId xmlns:a16="http://schemas.microsoft.com/office/drawing/2014/main" id="{2145590F-C8F2-B84D-A320-352993B1C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44828"/>
              </p:ext>
            </p:extLst>
          </p:nvPr>
        </p:nvGraphicFramePr>
        <p:xfrm>
          <a:off x="2617558" y="3228823"/>
          <a:ext cx="5558588" cy="210445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34914">
                  <a:extLst>
                    <a:ext uri="{9D8B030D-6E8A-4147-A177-3AD203B41FA5}">
                      <a16:colId xmlns:a16="http://schemas.microsoft.com/office/drawing/2014/main" val="3965636840"/>
                    </a:ext>
                  </a:extLst>
                </a:gridCol>
                <a:gridCol w="1323474">
                  <a:extLst>
                    <a:ext uri="{9D8B030D-6E8A-4147-A177-3AD203B41FA5}">
                      <a16:colId xmlns:a16="http://schemas.microsoft.com/office/drawing/2014/main" val="523434714"/>
                    </a:ext>
                  </a:extLst>
                </a:gridCol>
                <a:gridCol w="1100200">
                  <a:extLst>
                    <a:ext uri="{9D8B030D-6E8A-4147-A177-3AD203B41FA5}">
                      <a16:colId xmlns:a16="http://schemas.microsoft.com/office/drawing/2014/main" val="1577015982"/>
                    </a:ext>
                  </a:extLst>
                </a:gridCol>
              </a:tblGrid>
              <a:tr h="5099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dirty="0"/>
                        <a:t>Description</a:t>
                      </a:r>
                      <a:endParaRPr lang="he-IL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dirty="0"/>
                        <a:t>Category</a:t>
                      </a:r>
                      <a:endParaRPr lang="he-IL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dirty="0"/>
                        <a:t>Hardware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dirty="0"/>
                        <a:t>/Internet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93052"/>
                  </a:ext>
                </a:extLst>
              </a:tr>
              <a:tr h="3055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dirty="0"/>
                        <a:t>Broken screen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dirty="0"/>
                        <a:t>Screen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Hardware</a:t>
                      </a:r>
                      <a:endParaRPr lang="he-IL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30502"/>
                  </a:ext>
                </a:extLst>
              </a:tr>
              <a:tr h="3335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Slow connection</a:t>
                      </a:r>
                      <a:endParaRPr lang="he-IL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dirty="0"/>
                        <a:t>Connection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dirty="0"/>
                        <a:t>Internet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99640"/>
                  </a:ext>
                </a:extLst>
              </a:tr>
              <a:tr h="305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Battery running out quickly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dirty="0"/>
                        <a:t>Battery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dirty="0"/>
                        <a:t>Hardware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36745"/>
                  </a:ext>
                </a:extLst>
              </a:tr>
              <a:tr h="305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Camera not responding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dirty="0"/>
                        <a:t>Camera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dirty="0"/>
                        <a:t>Hardware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31394"/>
                  </a:ext>
                </a:extLst>
              </a:tr>
              <a:tr h="305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Blocking inappropriate contents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dirty="0">
                          <a:hlinkClick r:id="rId5" action="ppaction://hlinksldjump"/>
                        </a:rPr>
                        <a:t>Content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u="none" dirty="0">
                          <a:solidFill>
                            <a:schemeClr val="bg1"/>
                          </a:solidFill>
                        </a:rPr>
                        <a:t>Internet</a:t>
                      </a:r>
                      <a:endParaRPr lang="he-IL" sz="1400" b="1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54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2F8B02B-3899-EA44-8563-F67C92425AED}"/>
              </a:ext>
            </a:extLst>
          </p:cNvPr>
          <p:cNvSpPr txBox="1"/>
          <p:nvPr/>
        </p:nvSpPr>
        <p:spPr>
          <a:xfrm>
            <a:off x="3952739" y="2727419"/>
            <a:ext cx="306902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Problems menu</a:t>
            </a:r>
            <a:endParaRPr lang="he-IL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2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Problem fix - Example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536046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מסגרת משופעת 7">
            <a:hlinkClick r:id="rId4" action="ppaction://hlinksldjump"/>
            <a:extLst>
              <a:ext uri="{FF2B5EF4-FFF2-40B4-BE49-F238E27FC236}">
                <a16:creationId xmlns:a16="http://schemas.microsoft.com/office/drawing/2014/main" id="{9A646B83-C4DE-B142-9413-533DF3A869AD}"/>
              </a:ext>
            </a:extLst>
          </p:cNvPr>
          <p:cNvSpPr/>
          <p:nvPr/>
        </p:nvSpPr>
        <p:spPr>
          <a:xfrm>
            <a:off x="2946770" y="5520442"/>
            <a:ext cx="1643027" cy="423676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Return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F8B02B-3899-EA44-8563-F67C92425AED}"/>
              </a:ext>
            </a:extLst>
          </p:cNvPr>
          <p:cNvSpPr txBox="1"/>
          <p:nvPr/>
        </p:nvSpPr>
        <p:spPr>
          <a:xfrm>
            <a:off x="3952739" y="2727419"/>
            <a:ext cx="306902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Block content</a:t>
            </a:r>
            <a:endParaRPr lang="he-IL" b="1" u="sng" dirty="0">
              <a:solidFill>
                <a:schemeClr val="bg1"/>
              </a:solidFill>
            </a:endParaRPr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F7171D1E-D0CC-E44F-B972-DB97683F2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8911714"/>
              </p:ext>
            </p:extLst>
          </p:nvPr>
        </p:nvGraphicFramePr>
        <p:xfrm>
          <a:off x="2631991" y="3189084"/>
          <a:ext cx="5717925" cy="2173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317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Exceeding contacts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536046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26F09CC5-EEBE-6747-8B3F-C047C86BA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66338"/>
              </p:ext>
            </p:extLst>
          </p:nvPr>
        </p:nvGraphicFramePr>
        <p:xfrm>
          <a:off x="2755231" y="3143346"/>
          <a:ext cx="5420914" cy="242453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7040">
                  <a:extLst>
                    <a:ext uri="{9D8B030D-6E8A-4147-A177-3AD203B41FA5}">
                      <a16:colId xmlns:a16="http://schemas.microsoft.com/office/drawing/2014/main" val="659957470"/>
                    </a:ext>
                  </a:extLst>
                </a:gridCol>
                <a:gridCol w="1310562">
                  <a:extLst>
                    <a:ext uri="{9D8B030D-6E8A-4147-A177-3AD203B41FA5}">
                      <a16:colId xmlns:a16="http://schemas.microsoft.com/office/drawing/2014/main" val="3965636840"/>
                    </a:ext>
                  </a:extLst>
                </a:gridCol>
                <a:gridCol w="1071104">
                  <a:extLst>
                    <a:ext uri="{9D8B030D-6E8A-4147-A177-3AD203B41FA5}">
                      <a16:colId xmlns:a16="http://schemas.microsoft.com/office/drawing/2014/main" val="3722490358"/>
                    </a:ext>
                  </a:extLst>
                </a:gridCol>
                <a:gridCol w="1071104">
                  <a:extLst>
                    <a:ext uri="{9D8B030D-6E8A-4147-A177-3AD203B41FA5}">
                      <a16:colId xmlns:a16="http://schemas.microsoft.com/office/drawing/2014/main" val="3185696724"/>
                    </a:ext>
                  </a:extLst>
                </a:gridCol>
                <a:gridCol w="1071104">
                  <a:extLst>
                    <a:ext uri="{9D8B030D-6E8A-4147-A177-3AD203B41FA5}">
                      <a16:colId xmlns:a16="http://schemas.microsoft.com/office/drawing/2014/main" val="523434714"/>
                    </a:ext>
                  </a:extLst>
                </a:gridCol>
              </a:tblGrid>
              <a:tr h="7551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dirty="0"/>
                        <a:t>Cellular Package offer</a:t>
                      </a:r>
                      <a:endParaRPr lang="he-IL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dirty="0"/>
                        <a:t>Internet package offer</a:t>
                      </a:r>
                      <a:endParaRPr lang="he-IL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dirty="0"/>
                        <a:t>Calls regarding Travel packages</a:t>
                      </a:r>
                      <a:endParaRPr lang="he-IL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dirty="0"/>
                        <a:t>Calls regarding Slow connection</a:t>
                      </a:r>
                      <a:endParaRPr lang="he-IL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dirty="0"/>
                        <a:t>Customer ID</a:t>
                      </a:r>
                      <a:endParaRPr lang="he-IL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93052"/>
                  </a:ext>
                </a:extLst>
              </a:tr>
              <a:tr h="2993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X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0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7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308577188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30502"/>
                  </a:ext>
                </a:extLst>
              </a:tr>
              <a:tr h="321416"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/>
                        <a:t>0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5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311530059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99640"/>
                  </a:ext>
                </a:extLst>
              </a:tr>
              <a:tr h="2993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4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/>
                        <a:t>312146343</a:t>
                      </a:r>
                      <a:endParaRPr lang="he-IL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36745"/>
                  </a:ext>
                </a:extLst>
              </a:tr>
              <a:tr h="2993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3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/>
                        <a:t>318191764</a:t>
                      </a:r>
                      <a:endParaRPr lang="he-IL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31394"/>
                  </a:ext>
                </a:extLst>
              </a:tr>
              <a:tr h="2993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1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3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/>
                        <a:t>313579526</a:t>
                      </a:r>
                      <a:endParaRPr lang="he-IL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5451"/>
                  </a:ext>
                </a:extLst>
              </a:tr>
            </a:tbl>
          </a:graphicData>
        </a:graphic>
      </p:graphicFrame>
      <p:sp>
        <p:nvSpPr>
          <p:cNvPr id="8" name="מסגרת משופעת 7">
            <a:hlinkClick r:id="rId4" action="ppaction://hlinksldjump"/>
            <a:extLst>
              <a:ext uri="{FF2B5EF4-FFF2-40B4-BE49-F238E27FC236}">
                <a16:creationId xmlns:a16="http://schemas.microsoft.com/office/drawing/2014/main" id="{9A646B83-C4DE-B142-9413-533DF3A869AD}"/>
              </a:ext>
            </a:extLst>
          </p:cNvPr>
          <p:cNvSpPr/>
          <p:nvPr/>
        </p:nvSpPr>
        <p:spPr>
          <a:xfrm>
            <a:off x="2946770" y="5627471"/>
            <a:ext cx="1643027" cy="423676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Return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E1797-A59F-5F44-8A5E-E16CD85793CF}"/>
              </a:ext>
            </a:extLst>
          </p:cNvPr>
          <p:cNvSpPr txBox="1"/>
          <p:nvPr/>
        </p:nvSpPr>
        <p:spPr>
          <a:xfrm>
            <a:off x="3516715" y="2670057"/>
            <a:ext cx="432498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Exceeding contacts-Monthly</a:t>
            </a:r>
            <a:endParaRPr lang="he-IL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8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Login screen - Example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536046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28E83-3B3E-054C-930C-00427FC8952F}"/>
              </a:ext>
            </a:extLst>
          </p:cNvPr>
          <p:cNvSpPr txBox="1"/>
          <p:nvPr/>
        </p:nvSpPr>
        <p:spPr>
          <a:xfrm>
            <a:off x="3952739" y="2727419"/>
            <a:ext cx="306902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Login</a:t>
            </a:r>
            <a:endParaRPr lang="he-IL" b="1" u="sn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BB811-080A-4840-8460-50DC522685D2}"/>
              </a:ext>
            </a:extLst>
          </p:cNvPr>
          <p:cNvSpPr txBox="1"/>
          <p:nvPr/>
        </p:nvSpPr>
        <p:spPr>
          <a:xfrm>
            <a:off x="3327373" y="3210511"/>
            <a:ext cx="43197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Username: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0FE30731-7B42-E847-8120-E3884F0CA7F3}"/>
              </a:ext>
            </a:extLst>
          </p:cNvPr>
          <p:cNvSpPr/>
          <p:nvPr/>
        </p:nvSpPr>
        <p:spPr>
          <a:xfrm>
            <a:off x="4939862" y="3250639"/>
            <a:ext cx="2701159" cy="456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1" eaLnBrk="1" latinLnBrk="0" hangingPunct="1"/>
            <a:r>
              <a:rPr lang="en-US" dirty="0">
                <a:solidFill>
                  <a:schemeClr val="bg1"/>
                </a:solidFill>
              </a:rPr>
              <a:t>Tomza1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7E79060-B46E-EA46-82B6-3CF7933F5C34}"/>
              </a:ext>
            </a:extLst>
          </p:cNvPr>
          <p:cNvSpPr/>
          <p:nvPr/>
        </p:nvSpPr>
        <p:spPr>
          <a:xfrm>
            <a:off x="4939861" y="4324635"/>
            <a:ext cx="2701159" cy="456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***********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סגרת משופעת 2">
            <a:hlinkClick r:id="rId4" action="ppaction://hlinksldjump"/>
            <a:extLst>
              <a:ext uri="{FF2B5EF4-FFF2-40B4-BE49-F238E27FC236}">
                <a16:creationId xmlns:a16="http://schemas.microsoft.com/office/drawing/2014/main" id="{2605AC3C-D337-AC46-BE0D-02CA919F48C6}"/>
              </a:ext>
            </a:extLst>
          </p:cNvPr>
          <p:cNvSpPr/>
          <p:nvPr/>
        </p:nvSpPr>
        <p:spPr>
          <a:xfrm>
            <a:off x="4452973" y="5230089"/>
            <a:ext cx="2066581" cy="573109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ENTER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8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Login screen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536046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28E83-3B3E-054C-930C-00427FC8952F}"/>
              </a:ext>
            </a:extLst>
          </p:cNvPr>
          <p:cNvSpPr txBox="1"/>
          <p:nvPr/>
        </p:nvSpPr>
        <p:spPr>
          <a:xfrm>
            <a:off x="3952739" y="2727419"/>
            <a:ext cx="306902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Login</a:t>
            </a:r>
            <a:endParaRPr lang="he-IL" b="1" u="sn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BB811-080A-4840-8460-50DC522685D2}"/>
              </a:ext>
            </a:extLst>
          </p:cNvPr>
          <p:cNvSpPr txBox="1"/>
          <p:nvPr/>
        </p:nvSpPr>
        <p:spPr>
          <a:xfrm>
            <a:off x="3327373" y="3210511"/>
            <a:ext cx="43197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Username: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0FE30731-7B42-E847-8120-E3884F0CA7F3}"/>
              </a:ext>
            </a:extLst>
          </p:cNvPr>
          <p:cNvSpPr/>
          <p:nvPr/>
        </p:nvSpPr>
        <p:spPr>
          <a:xfrm>
            <a:off x="4939862" y="3250639"/>
            <a:ext cx="2701159" cy="456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7E79060-B46E-EA46-82B6-3CF7933F5C34}"/>
              </a:ext>
            </a:extLst>
          </p:cNvPr>
          <p:cNvSpPr/>
          <p:nvPr/>
        </p:nvSpPr>
        <p:spPr>
          <a:xfrm>
            <a:off x="4939861" y="4324635"/>
            <a:ext cx="2701159" cy="456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סגרת משופעת 2">
            <a:hlinkClick r:id="rId4" action="ppaction://hlinksldjump"/>
            <a:extLst>
              <a:ext uri="{FF2B5EF4-FFF2-40B4-BE49-F238E27FC236}">
                <a16:creationId xmlns:a16="http://schemas.microsoft.com/office/drawing/2014/main" id="{2605AC3C-D337-AC46-BE0D-02CA919F48C6}"/>
              </a:ext>
            </a:extLst>
          </p:cNvPr>
          <p:cNvSpPr/>
          <p:nvPr/>
        </p:nvSpPr>
        <p:spPr>
          <a:xfrm>
            <a:off x="4452973" y="5230089"/>
            <a:ext cx="2066581" cy="573109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ENTER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Menu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536046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28E83-3B3E-054C-930C-00427FC8952F}"/>
              </a:ext>
            </a:extLst>
          </p:cNvPr>
          <p:cNvSpPr txBox="1"/>
          <p:nvPr/>
        </p:nvSpPr>
        <p:spPr>
          <a:xfrm>
            <a:off x="3952739" y="2727419"/>
            <a:ext cx="306902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Menu</a:t>
            </a:r>
            <a:endParaRPr lang="he-IL" b="1" u="sng" dirty="0">
              <a:solidFill>
                <a:schemeClr val="bg1"/>
              </a:solidFill>
            </a:endParaRPr>
          </a:p>
        </p:txBody>
      </p:sp>
      <p:sp>
        <p:nvSpPr>
          <p:cNvPr id="11" name="מלבן 10">
            <a:hlinkClick r:id="rId4" action="ppaction://hlinksldjump"/>
            <a:extLst>
              <a:ext uri="{FF2B5EF4-FFF2-40B4-BE49-F238E27FC236}">
                <a16:creationId xmlns:a16="http://schemas.microsoft.com/office/drawing/2014/main" id="{0FE30731-7B42-E847-8120-E3884F0CA7F3}"/>
              </a:ext>
            </a:extLst>
          </p:cNvPr>
          <p:cNvSpPr/>
          <p:nvPr/>
        </p:nvSpPr>
        <p:spPr>
          <a:xfrm>
            <a:off x="2786090" y="3417242"/>
            <a:ext cx="2701159" cy="17643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Sorted tickets</a:t>
            </a:r>
            <a:endParaRPr lang="he-IL" sz="3600" b="1" dirty="0">
              <a:solidFill>
                <a:schemeClr val="bg1"/>
              </a:solidFill>
            </a:endParaRPr>
          </a:p>
        </p:txBody>
      </p:sp>
      <p:sp>
        <p:nvSpPr>
          <p:cNvPr id="12" name="מלבן 11">
            <a:hlinkClick r:id="rId5" action="ppaction://hlinksldjump"/>
            <a:extLst>
              <a:ext uri="{FF2B5EF4-FFF2-40B4-BE49-F238E27FC236}">
                <a16:creationId xmlns:a16="http://schemas.microsoft.com/office/drawing/2014/main" id="{C7E79060-B46E-EA46-82B6-3CF7933F5C34}"/>
              </a:ext>
            </a:extLst>
          </p:cNvPr>
          <p:cNvSpPr/>
          <p:nvPr/>
        </p:nvSpPr>
        <p:spPr>
          <a:xfrm>
            <a:off x="5612272" y="3440758"/>
            <a:ext cx="2701159" cy="174084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New ticket</a:t>
            </a:r>
            <a:endParaRPr lang="he-IL" sz="3600" b="1" dirty="0">
              <a:solidFill>
                <a:schemeClr val="bg1"/>
              </a:solidFill>
            </a:endParaRPr>
          </a:p>
        </p:txBody>
      </p:sp>
      <p:sp>
        <p:nvSpPr>
          <p:cNvPr id="13" name="מלבן 12">
            <a:hlinkClick r:id="rId6" action="ppaction://hlinksldjump"/>
            <a:extLst>
              <a:ext uri="{FF2B5EF4-FFF2-40B4-BE49-F238E27FC236}">
                <a16:creationId xmlns:a16="http://schemas.microsoft.com/office/drawing/2014/main" id="{8CDFECDB-3F11-FA4E-9BC2-BE075EC64493}"/>
              </a:ext>
            </a:extLst>
          </p:cNvPr>
          <p:cNvSpPr/>
          <p:nvPr/>
        </p:nvSpPr>
        <p:spPr>
          <a:xfrm>
            <a:off x="2786089" y="5318233"/>
            <a:ext cx="5527342" cy="5862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Analysis system</a:t>
            </a:r>
            <a:endParaRPr lang="he-IL" sz="3600" b="1" dirty="0">
              <a:solidFill>
                <a:schemeClr val="bg1"/>
              </a:solidFill>
            </a:endParaRPr>
          </a:p>
        </p:txBody>
      </p:sp>
      <p:sp>
        <p:nvSpPr>
          <p:cNvPr id="10" name="מסגרת משופעת 9">
            <a:hlinkClick r:id="rId7" action="ppaction://hlinksldjump"/>
            <a:extLst>
              <a:ext uri="{FF2B5EF4-FFF2-40B4-BE49-F238E27FC236}">
                <a16:creationId xmlns:a16="http://schemas.microsoft.com/office/drawing/2014/main" id="{BFA08B36-5212-7845-A20D-7D6146C7AF58}"/>
              </a:ext>
            </a:extLst>
          </p:cNvPr>
          <p:cNvSpPr/>
          <p:nvPr/>
        </p:nvSpPr>
        <p:spPr>
          <a:xfrm>
            <a:off x="2631991" y="2777417"/>
            <a:ext cx="2058762" cy="461665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Change User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9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Sorted tickets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536046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26F09CC5-EEBE-6747-8B3F-C047C86BA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27264"/>
              </p:ext>
            </p:extLst>
          </p:nvPr>
        </p:nvGraphicFramePr>
        <p:xfrm>
          <a:off x="2765521" y="2993520"/>
          <a:ext cx="5410624" cy="222246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08392">
                  <a:extLst>
                    <a:ext uri="{9D8B030D-6E8A-4147-A177-3AD203B41FA5}">
                      <a16:colId xmlns:a16="http://schemas.microsoft.com/office/drawing/2014/main" val="3965636840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3722490358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3185696724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523434714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1577015982"/>
                    </a:ext>
                  </a:extLst>
                </a:gridCol>
              </a:tblGrid>
              <a:tr h="520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dirty="0"/>
                        <a:t>Date</a:t>
                      </a:r>
                      <a:endParaRPr lang="he-IL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dirty="0"/>
                        <a:t>Severity</a:t>
                      </a:r>
                      <a:endParaRPr lang="he-IL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dirty="0"/>
                        <a:t>Status</a:t>
                      </a:r>
                      <a:endParaRPr lang="he-IL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dirty="0"/>
                        <a:t>Customer ID</a:t>
                      </a:r>
                      <a:endParaRPr lang="he-IL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dirty="0"/>
                        <a:t>Ticket number</a:t>
                      </a:r>
                      <a:endParaRPr lang="he-IL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93052"/>
                  </a:ext>
                </a:extLst>
              </a:tr>
              <a:tr h="32873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28\10\2018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Urgent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Open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308577188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>
                          <a:solidFill>
                            <a:schemeClr val="bg1"/>
                          </a:solidFill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2000018</a:t>
                      </a:r>
                      <a:endParaRPr lang="he-IL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30502"/>
                  </a:ext>
                </a:extLst>
              </a:tr>
              <a:tr h="35890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28\10\2018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/>
                        <a:t>Urgent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Open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311530059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2000037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99640"/>
                  </a:ext>
                </a:extLst>
              </a:tr>
              <a:tr h="328731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28\10\2018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Not urgent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Open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/>
                        <a:t>312146343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2000026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36745"/>
                  </a:ext>
                </a:extLst>
              </a:tr>
              <a:tr h="328731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28\10\2018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Urgent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In handling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/>
                        <a:t>318191764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2000100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31394"/>
                  </a:ext>
                </a:extLst>
              </a:tr>
              <a:tr h="328731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28\10\2018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Not urgent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Closed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>
                          <a:hlinkClick r:id="rId5" action="ppaction://hlinksldjump"/>
                        </a:rPr>
                        <a:t>313579526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2000045</a:t>
                      </a:r>
                      <a:endParaRPr lang="he-IL" sz="1400" b="1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5451"/>
                  </a:ext>
                </a:extLst>
              </a:tr>
            </a:tbl>
          </a:graphicData>
        </a:graphic>
      </p:graphicFrame>
      <p:sp>
        <p:nvSpPr>
          <p:cNvPr id="8" name="מסגרת משופעת 7">
            <a:hlinkClick r:id="rId6" action="ppaction://hlinksldjump"/>
            <a:extLst>
              <a:ext uri="{FF2B5EF4-FFF2-40B4-BE49-F238E27FC236}">
                <a16:creationId xmlns:a16="http://schemas.microsoft.com/office/drawing/2014/main" id="{9A646B83-C4DE-B142-9413-533DF3A869AD}"/>
              </a:ext>
            </a:extLst>
          </p:cNvPr>
          <p:cNvSpPr/>
          <p:nvPr/>
        </p:nvSpPr>
        <p:spPr>
          <a:xfrm>
            <a:off x="2946770" y="5520442"/>
            <a:ext cx="1643027" cy="423676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Return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0" name="Arrow: Down 3">
            <a:extLst>
              <a:ext uri="{FF2B5EF4-FFF2-40B4-BE49-F238E27FC236}">
                <a16:creationId xmlns:a16="http://schemas.microsoft.com/office/drawing/2014/main" id="{3F62415D-16D4-4E48-A331-4712F79495B4}"/>
              </a:ext>
            </a:extLst>
          </p:cNvPr>
          <p:cNvSpPr/>
          <p:nvPr/>
        </p:nvSpPr>
        <p:spPr>
          <a:xfrm>
            <a:off x="5679209" y="3210791"/>
            <a:ext cx="197150" cy="21820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94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Filled ticket example - </a:t>
            </a:r>
            <a:r>
              <a:rPr lang="en-US" dirty="0" err="1"/>
              <a:t>Rotem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536046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BB811-080A-4840-8460-50DC522685D2}"/>
              </a:ext>
            </a:extLst>
          </p:cNvPr>
          <p:cNvSpPr txBox="1"/>
          <p:nvPr/>
        </p:nvSpPr>
        <p:spPr>
          <a:xfrm>
            <a:off x="2578087" y="2719544"/>
            <a:ext cx="4319752" cy="32844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Name:</a:t>
            </a:r>
            <a:r>
              <a:rPr lang="en-US" sz="1400" b="1" dirty="0">
                <a:solidFill>
                  <a:schemeClr val="bg1"/>
                </a:solidFill>
              </a:rPr>
              <a:t>						</a:t>
            </a:r>
            <a:r>
              <a:rPr lang="en-US" sz="1400" b="1" u="sng" dirty="0">
                <a:solidFill>
                  <a:schemeClr val="bg1"/>
                </a:solidFill>
              </a:rPr>
              <a:t>ID: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Phone number:</a:t>
            </a:r>
            <a:r>
              <a:rPr lang="en-US" sz="1400" b="1" dirty="0">
                <a:solidFill>
                  <a:schemeClr val="bg1"/>
                </a:solidFill>
              </a:rPr>
              <a:t>					</a:t>
            </a:r>
            <a:r>
              <a:rPr lang="en-US" sz="1400" b="1" u="sng" dirty="0">
                <a:solidFill>
                  <a:schemeClr val="bg1"/>
                </a:solidFill>
              </a:rPr>
              <a:t>Email: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Problem category: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Problem description: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Date: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Status: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Stakeholder: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Ticket number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Comments\Documents: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Severity: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28F881A-FEA3-4D45-B776-DFEA53731504}"/>
              </a:ext>
            </a:extLst>
          </p:cNvPr>
          <p:cNvSpPr/>
          <p:nvPr/>
        </p:nvSpPr>
        <p:spPr>
          <a:xfrm>
            <a:off x="6151265" y="2824935"/>
            <a:ext cx="206647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308577188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7264DB48-3892-AF4D-A4E5-E739A8CD95E8}"/>
              </a:ext>
            </a:extLst>
          </p:cNvPr>
          <p:cNvSpPr/>
          <p:nvPr/>
        </p:nvSpPr>
        <p:spPr>
          <a:xfrm>
            <a:off x="3284657" y="2824936"/>
            <a:ext cx="249095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Rotem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Goldshtein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EB2397BC-6C71-C94C-898A-57254B8751B8}"/>
              </a:ext>
            </a:extLst>
          </p:cNvPr>
          <p:cNvSpPr/>
          <p:nvPr/>
        </p:nvSpPr>
        <p:spPr>
          <a:xfrm>
            <a:off x="4272630" y="3466095"/>
            <a:ext cx="1878635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sz="1400" dirty="0">
                <a:solidFill>
                  <a:schemeClr val="bg1"/>
                </a:solidFill>
              </a:rPr>
              <a:t>Hardware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B9F580ED-14E8-C04E-A4E5-9546312314A1}"/>
              </a:ext>
            </a:extLst>
          </p:cNvPr>
          <p:cNvSpPr/>
          <p:nvPr/>
        </p:nvSpPr>
        <p:spPr>
          <a:xfrm>
            <a:off x="6256032" y="3466095"/>
            <a:ext cx="1961705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sz="1400" dirty="0">
                <a:solidFill>
                  <a:schemeClr val="bg1"/>
                </a:solidFill>
              </a:rPr>
              <a:t>Screen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D86D96E6-56F9-D442-9F5F-45ED4D092C9F}"/>
              </a:ext>
            </a:extLst>
          </p:cNvPr>
          <p:cNvSpPr/>
          <p:nvPr/>
        </p:nvSpPr>
        <p:spPr>
          <a:xfrm>
            <a:off x="4476903" y="3793891"/>
            <a:ext cx="3740833" cy="8869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defTabSz="457200" rtl="0" eaLnBrk="1" latinLnBrk="0" hangingPunct="1"/>
            <a:r>
              <a:rPr lang="en-US" sz="1400" dirty="0">
                <a:solidFill>
                  <a:schemeClr val="bg1"/>
                </a:solidFill>
              </a:rPr>
              <a:t>Cracked top left corner, not responding.</a:t>
            </a:r>
          </a:p>
          <a:p>
            <a:pPr marL="0" defTabSz="457200" rtl="0" eaLnBrk="1" latinLnBrk="0" hangingPunct="1"/>
            <a:endParaRPr lang="en-US" sz="1400" dirty="0">
              <a:solidFill>
                <a:schemeClr val="bg1"/>
              </a:solidFill>
            </a:endParaRPr>
          </a:p>
          <a:p>
            <a:pPr marL="0" defTabSz="457200" rtl="0" eaLnBrk="1" latinLnBrk="0" hangingPunct="1"/>
            <a:endParaRPr lang="en-US" sz="1400" dirty="0">
              <a:solidFill>
                <a:schemeClr val="bg1"/>
              </a:solidFill>
            </a:endParaRPr>
          </a:p>
          <a:p>
            <a:pPr marL="0" defTabSz="457200" rtl="0" eaLnBrk="1" latinLnBrk="0" hangingPunct="1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EC6C907B-808D-4B4B-BA71-1076F52AC8EC}"/>
              </a:ext>
            </a:extLst>
          </p:cNvPr>
          <p:cNvSpPr/>
          <p:nvPr/>
        </p:nvSpPr>
        <p:spPr>
          <a:xfrm>
            <a:off x="3196420" y="4074509"/>
            <a:ext cx="1210466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sz="1400" dirty="0">
                <a:solidFill>
                  <a:schemeClr val="bg1"/>
                </a:solidFill>
              </a:rPr>
              <a:t>28/10/18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93A6BEA2-DFD5-7146-A904-11B73E5DD2F8}"/>
              </a:ext>
            </a:extLst>
          </p:cNvPr>
          <p:cNvSpPr/>
          <p:nvPr/>
        </p:nvSpPr>
        <p:spPr>
          <a:xfrm>
            <a:off x="3284657" y="4415204"/>
            <a:ext cx="1122229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sz="1400" dirty="0">
                <a:solidFill>
                  <a:schemeClr val="bg1"/>
                </a:solidFill>
              </a:rPr>
              <a:t>Open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C6805248-8487-D049-B30D-9CE46DBCEC97}"/>
              </a:ext>
            </a:extLst>
          </p:cNvPr>
          <p:cNvSpPr/>
          <p:nvPr/>
        </p:nvSpPr>
        <p:spPr>
          <a:xfrm>
            <a:off x="3801653" y="4725126"/>
            <a:ext cx="249095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Technical support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2B484134-2B2E-0C4E-8332-319E34EB57F2}"/>
              </a:ext>
            </a:extLst>
          </p:cNvPr>
          <p:cNvSpPr/>
          <p:nvPr/>
        </p:nvSpPr>
        <p:spPr>
          <a:xfrm>
            <a:off x="3966471" y="3154005"/>
            <a:ext cx="1809138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054-6533665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E69E1B6E-3F68-F446-A084-761FE69F951D}"/>
              </a:ext>
            </a:extLst>
          </p:cNvPr>
          <p:cNvSpPr/>
          <p:nvPr/>
        </p:nvSpPr>
        <p:spPr>
          <a:xfrm>
            <a:off x="6416393" y="3142149"/>
            <a:ext cx="1809138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rot******@gmail.com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D1AD68D1-8271-034F-82D5-AC4D7A620E66}"/>
              </a:ext>
            </a:extLst>
          </p:cNvPr>
          <p:cNvSpPr/>
          <p:nvPr/>
        </p:nvSpPr>
        <p:spPr>
          <a:xfrm>
            <a:off x="3966471" y="5065821"/>
            <a:ext cx="2490952" cy="2834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sz="1400" dirty="0">
                <a:solidFill>
                  <a:schemeClr val="bg1"/>
                </a:solidFill>
              </a:rPr>
              <a:t>2000018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2B18942-6E85-5A49-95FC-E4BB43DB43A9}"/>
              </a:ext>
            </a:extLst>
          </p:cNvPr>
          <p:cNvSpPr/>
          <p:nvPr/>
        </p:nvSpPr>
        <p:spPr>
          <a:xfrm>
            <a:off x="4680328" y="5393617"/>
            <a:ext cx="1736065" cy="2627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400" dirty="0">
                <a:solidFill>
                  <a:schemeClr val="bg1"/>
                </a:solidFill>
              </a:rPr>
              <a:t>No documents.</a:t>
            </a:r>
          </a:p>
        </p:txBody>
      </p:sp>
      <p:sp>
        <p:nvSpPr>
          <p:cNvPr id="28" name="מסגרת משופעת 27">
            <a:hlinkClick r:id="rId4" action="ppaction://hlinksldjump"/>
            <a:extLst>
              <a:ext uri="{FF2B5EF4-FFF2-40B4-BE49-F238E27FC236}">
                <a16:creationId xmlns:a16="http://schemas.microsoft.com/office/drawing/2014/main" id="{D0CCB8DF-C258-AD42-BC0F-3A30797B6C24}"/>
              </a:ext>
            </a:extLst>
          </p:cNvPr>
          <p:cNvSpPr/>
          <p:nvPr/>
        </p:nvSpPr>
        <p:spPr>
          <a:xfrm>
            <a:off x="6801643" y="5415582"/>
            <a:ext cx="1330133" cy="590540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Return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9" name="מסגרת משופעת 28">
            <a:extLst>
              <a:ext uri="{FF2B5EF4-FFF2-40B4-BE49-F238E27FC236}">
                <a16:creationId xmlns:a16="http://schemas.microsoft.com/office/drawing/2014/main" id="{64B4D3FF-AC19-5B4C-A3A3-6A657089E9E9}"/>
              </a:ext>
            </a:extLst>
          </p:cNvPr>
          <p:cNvSpPr/>
          <p:nvPr/>
        </p:nvSpPr>
        <p:spPr>
          <a:xfrm>
            <a:off x="6801643" y="4725126"/>
            <a:ext cx="1330133" cy="590540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Submit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D72BD995-A309-C24C-A153-529487B88430}"/>
              </a:ext>
            </a:extLst>
          </p:cNvPr>
          <p:cNvSpPr/>
          <p:nvPr/>
        </p:nvSpPr>
        <p:spPr>
          <a:xfrm>
            <a:off x="3524963" y="5713102"/>
            <a:ext cx="1736065" cy="2627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400" dirty="0">
                <a:solidFill>
                  <a:schemeClr val="bg1"/>
                </a:solidFill>
              </a:rPr>
              <a:t>Urgent</a:t>
            </a:r>
          </a:p>
        </p:txBody>
      </p:sp>
    </p:spTree>
    <p:extLst>
      <p:ext uri="{BB962C8B-B14F-4D97-AF65-F5344CB8AC3E}">
        <p14:creationId xmlns:p14="http://schemas.microsoft.com/office/powerpoint/2010/main" val="17979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New ticket - Menu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546437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28E83-3B3E-054C-930C-00427FC8952F}"/>
              </a:ext>
            </a:extLst>
          </p:cNvPr>
          <p:cNvSpPr txBox="1"/>
          <p:nvPr/>
        </p:nvSpPr>
        <p:spPr>
          <a:xfrm>
            <a:off x="3952739" y="2727419"/>
            <a:ext cx="306902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Menu</a:t>
            </a:r>
            <a:endParaRPr lang="he-IL" b="1" u="sng" dirty="0">
              <a:solidFill>
                <a:schemeClr val="bg1"/>
              </a:solidFill>
            </a:endParaRPr>
          </a:p>
        </p:txBody>
      </p:sp>
      <p:sp>
        <p:nvSpPr>
          <p:cNvPr id="10" name="מלבן 10">
            <a:hlinkClick r:id="rId4" action="ppaction://hlinksldjump"/>
            <a:extLst>
              <a:ext uri="{FF2B5EF4-FFF2-40B4-BE49-F238E27FC236}">
                <a16:creationId xmlns:a16="http://schemas.microsoft.com/office/drawing/2014/main" id="{B52CF076-3CF7-4077-AA99-C7F0B92F880F}"/>
              </a:ext>
            </a:extLst>
          </p:cNvPr>
          <p:cNvSpPr/>
          <p:nvPr/>
        </p:nvSpPr>
        <p:spPr>
          <a:xfrm>
            <a:off x="3952739" y="3407336"/>
            <a:ext cx="2701159" cy="11463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New contact</a:t>
            </a:r>
            <a:endParaRPr lang="he-IL" sz="3600" b="1" dirty="0">
              <a:solidFill>
                <a:schemeClr val="bg1"/>
              </a:solidFill>
            </a:endParaRPr>
          </a:p>
        </p:txBody>
      </p:sp>
      <p:sp>
        <p:nvSpPr>
          <p:cNvPr id="14" name="מלבן 10">
            <a:hlinkClick r:id="rId5" action="ppaction://hlinksldjump"/>
            <a:extLst>
              <a:ext uri="{FF2B5EF4-FFF2-40B4-BE49-F238E27FC236}">
                <a16:creationId xmlns:a16="http://schemas.microsoft.com/office/drawing/2014/main" id="{F448F2A1-9D9D-4671-B607-9B4E3F950208}"/>
              </a:ext>
            </a:extLst>
          </p:cNvPr>
          <p:cNvSpPr/>
          <p:nvPr/>
        </p:nvSpPr>
        <p:spPr>
          <a:xfrm>
            <a:off x="3952739" y="4610839"/>
            <a:ext cx="2701159" cy="11463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Existing contacts</a:t>
            </a:r>
            <a:endParaRPr lang="he-IL" sz="3600" b="1" dirty="0">
              <a:solidFill>
                <a:schemeClr val="bg1"/>
              </a:solidFill>
            </a:endParaRPr>
          </a:p>
        </p:txBody>
      </p:sp>
      <p:sp>
        <p:nvSpPr>
          <p:cNvPr id="9" name="מסגרת משופעת 8">
            <a:hlinkClick r:id="rId6" action="ppaction://hlinksldjump"/>
            <a:extLst>
              <a:ext uri="{FF2B5EF4-FFF2-40B4-BE49-F238E27FC236}">
                <a16:creationId xmlns:a16="http://schemas.microsoft.com/office/drawing/2014/main" id="{AB854AD9-AF9E-524C-894F-BA5CC9BC6D14}"/>
              </a:ext>
            </a:extLst>
          </p:cNvPr>
          <p:cNvSpPr/>
          <p:nvPr/>
        </p:nvSpPr>
        <p:spPr>
          <a:xfrm>
            <a:off x="6729858" y="5545306"/>
            <a:ext cx="1643027" cy="423676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Return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2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Client search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631991" y="2740326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76B25B-AAD2-4124-B066-1D8365D4A85C}"/>
              </a:ext>
            </a:extLst>
          </p:cNvPr>
          <p:cNvSpPr/>
          <p:nvPr/>
        </p:nvSpPr>
        <p:spPr>
          <a:xfrm>
            <a:off x="4125191" y="2887762"/>
            <a:ext cx="2421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Contact search</a:t>
            </a:r>
            <a:endParaRPr lang="he-IL" sz="2400" dirty="0"/>
          </a:p>
        </p:txBody>
      </p:sp>
      <p:sp>
        <p:nvSpPr>
          <p:cNvPr id="18" name="מלבן 10">
            <a:extLst>
              <a:ext uri="{FF2B5EF4-FFF2-40B4-BE49-F238E27FC236}">
                <a16:creationId xmlns:a16="http://schemas.microsoft.com/office/drawing/2014/main" id="{E801C00D-ACF8-4769-9A0C-73B24BD7ACAD}"/>
              </a:ext>
            </a:extLst>
          </p:cNvPr>
          <p:cNvSpPr/>
          <p:nvPr/>
        </p:nvSpPr>
        <p:spPr>
          <a:xfrm>
            <a:off x="5013563" y="3926904"/>
            <a:ext cx="2701159" cy="5416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313579526</a:t>
            </a:r>
            <a:endParaRPr lang="he-IL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AFF16B-6579-4D3E-B0F2-1E5B75F0EC13}"/>
              </a:ext>
            </a:extLst>
          </p:cNvPr>
          <p:cNvSpPr txBox="1"/>
          <p:nvPr/>
        </p:nvSpPr>
        <p:spPr>
          <a:xfrm>
            <a:off x="2288267" y="3926904"/>
            <a:ext cx="306902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ID Number</a:t>
            </a:r>
            <a:endParaRPr lang="he-IL" b="1" u="sng" dirty="0">
              <a:solidFill>
                <a:schemeClr val="bg1"/>
              </a:solidFill>
            </a:endParaRPr>
          </a:p>
        </p:txBody>
      </p:sp>
      <p:sp>
        <p:nvSpPr>
          <p:cNvPr id="10" name="מסגרת משופעת 9">
            <a:hlinkClick r:id="rId4" action="ppaction://hlinksldjump"/>
            <a:extLst>
              <a:ext uri="{FF2B5EF4-FFF2-40B4-BE49-F238E27FC236}">
                <a16:creationId xmlns:a16="http://schemas.microsoft.com/office/drawing/2014/main" id="{34B28686-A7DD-4F4F-8710-C8791DAFA92D}"/>
              </a:ext>
            </a:extLst>
          </p:cNvPr>
          <p:cNvSpPr/>
          <p:nvPr/>
        </p:nvSpPr>
        <p:spPr>
          <a:xfrm>
            <a:off x="3083840" y="5158325"/>
            <a:ext cx="1872053" cy="719304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Return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2" name="מסגרת משופעת 11">
            <a:hlinkClick r:id="rId5" action="ppaction://hlinksldjump"/>
            <a:extLst>
              <a:ext uri="{FF2B5EF4-FFF2-40B4-BE49-F238E27FC236}">
                <a16:creationId xmlns:a16="http://schemas.microsoft.com/office/drawing/2014/main" id="{928E91B9-EC47-CF46-A8F6-176C04279CB2}"/>
              </a:ext>
            </a:extLst>
          </p:cNvPr>
          <p:cNvSpPr/>
          <p:nvPr/>
        </p:nvSpPr>
        <p:spPr>
          <a:xfrm>
            <a:off x="6096000" y="5158325"/>
            <a:ext cx="1872053" cy="719304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Search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A723C-6F40-7443-927B-57EBA233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Contact view - Tom</a:t>
            </a:r>
            <a:endParaRPr lang="he-IL" dirty="0"/>
          </a:p>
        </p:txBody>
      </p:sp>
      <p:pic>
        <p:nvPicPr>
          <p:cNvPr id="5" name="מציין מיקום תוכן 4" descr="Texts below desktop's Icons became blue in Windows XP! How ...">
            <a:extLst>
              <a:ext uri="{FF2B5EF4-FFF2-40B4-BE49-F238E27FC236}">
                <a16:creationId xmlns:a16="http://schemas.microsoft.com/office/drawing/2014/main" id="{2D026701-6BBE-A445-B5A2-EB23A33D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492" y="2263227"/>
            <a:ext cx="8145517" cy="4295228"/>
          </a:xfr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B82292E-EBD7-C54A-AE8E-C7C9FD4FA177}"/>
              </a:ext>
            </a:extLst>
          </p:cNvPr>
          <p:cNvSpPr/>
          <p:nvPr/>
        </p:nvSpPr>
        <p:spPr>
          <a:xfrm>
            <a:off x="2605185" y="2719544"/>
            <a:ext cx="5902408" cy="338259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endParaRPr lang="he-IL" dirty="0">
              <a:solidFill>
                <a:schemeClr val="bg1"/>
              </a:solidFill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26F09CC5-EEBE-6747-8B3F-C047C86BA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90059"/>
              </p:ext>
            </p:extLst>
          </p:nvPr>
        </p:nvGraphicFramePr>
        <p:xfrm>
          <a:off x="2787965" y="3772838"/>
          <a:ext cx="5377790" cy="17293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75558">
                  <a:extLst>
                    <a:ext uri="{9D8B030D-6E8A-4147-A177-3AD203B41FA5}">
                      <a16:colId xmlns:a16="http://schemas.microsoft.com/office/drawing/2014/main" val="3965636840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3722490358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3185696724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523434714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1544465826"/>
                    </a:ext>
                  </a:extLst>
                </a:gridCol>
              </a:tblGrid>
              <a:tr h="6016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dirty="0"/>
                        <a:t>Date</a:t>
                      </a:r>
                      <a:endParaRPr lang="he-I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Severity</a:t>
                      </a:r>
                      <a:endParaRPr lang="he-IL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dirty="0"/>
                        <a:t>Status</a:t>
                      </a:r>
                      <a:endParaRPr lang="he-I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dirty="0"/>
                        <a:t>Customer ID</a:t>
                      </a:r>
                      <a:endParaRPr lang="he-I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dirty="0"/>
                        <a:t>Ticket number</a:t>
                      </a:r>
                      <a:endParaRPr lang="he-IL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93052"/>
                  </a:ext>
                </a:extLst>
              </a:tr>
              <a:tr h="48702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28\10\2018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Not urgent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Closed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313579526</a:t>
                      </a:r>
                      <a:endParaRPr lang="he-IL" sz="1400" b="0" dirty="0"/>
                    </a:p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>
                          <a:solidFill>
                            <a:schemeClr val="bg1"/>
                          </a:solidFill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2000045</a:t>
                      </a:r>
                      <a:endParaRPr lang="he-IL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30502"/>
                  </a:ext>
                </a:extLst>
              </a:tr>
              <a:tr h="286484"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99640"/>
                  </a:ext>
                </a:extLst>
              </a:tr>
              <a:tr h="286484"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3674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DD98726-487D-483C-AD23-A617450760D5}"/>
              </a:ext>
            </a:extLst>
          </p:cNvPr>
          <p:cNvSpPr/>
          <p:nvPr/>
        </p:nvSpPr>
        <p:spPr>
          <a:xfrm>
            <a:off x="2787965" y="2744657"/>
            <a:ext cx="6096000" cy="6991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Name:</a:t>
            </a:r>
            <a:r>
              <a:rPr lang="en-US" sz="1400" b="1" dirty="0">
                <a:solidFill>
                  <a:schemeClr val="bg1"/>
                </a:solidFill>
              </a:rPr>
              <a:t>						</a:t>
            </a:r>
            <a:r>
              <a:rPr lang="en-US" sz="1400" b="1" u="sng" dirty="0">
                <a:solidFill>
                  <a:schemeClr val="bg1"/>
                </a:solidFill>
              </a:rPr>
              <a:t>ID: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Phone number:</a:t>
            </a:r>
            <a:r>
              <a:rPr lang="en-US" sz="1400" b="1" dirty="0">
                <a:solidFill>
                  <a:schemeClr val="bg1"/>
                </a:solidFill>
              </a:rPr>
              <a:t>					</a:t>
            </a:r>
            <a:r>
              <a:rPr lang="en-US" sz="1400" b="1" u="sng" dirty="0">
                <a:solidFill>
                  <a:schemeClr val="bg1"/>
                </a:solidFill>
              </a:rPr>
              <a:t>Email: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CA4E8330-EB40-4805-8C20-D0684485D59E}"/>
              </a:ext>
            </a:extLst>
          </p:cNvPr>
          <p:cNvSpPr/>
          <p:nvPr/>
        </p:nvSpPr>
        <p:spPr>
          <a:xfrm>
            <a:off x="3543300" y="2847248"/>
            <a:ext cx="2036619" cy="2226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Tom Zaiger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3">
            <a:extLst>
              <a:ext uri="{FF2B5EF4-FFF2-40B4-BE49-F238E27FC236}">
                <a16:creationId xmlns:a16="http://schemas.microsoft.com/office/drawing/2014/main" id="{6F404709-24F7-4BA4-9C9E-CDB0A6AF2277}"/>
              </a:ext>
            </a:extLst>
          </p:cNvPr>
          <p:cNvSpPr/>
          <p:nvPr/>
        </p:nvSpPr>
        <p:spPr>
          <a:xfrm>
            <a:off x="6400797" y="2839346"/>
            <a:ext cx="1724891" cy="232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313579526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8" name="מלבן 13">
            <a:extLst>
              <a:ext uri="{FF2B5EF4-FFF2-40B4-BE49-F238E27FC236}">
                <a16:creationId xmlns:a16="http://schemas.microsoft.com/office/drawing/2014/main" id="{1711FE77-5D05-47A3-8C6D-FC3D7BAB8BE3}"/>
              </a:ext>
            </a:extLst>
          </p:cNvPr>
          <p:cNvSpPr/>
          <p:nvPr/>
        </p:nvSpPr>
        <p:spPr>
          <a:xfrm>
            <a:off x="4250833" y="3194110"/>
            <a:ext cx="1724892" cy="2226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050-2566050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9" name="מלבן 13">
            <a:extLst>
              <a:ext uri="{FF2B5EF4-FFF2-40B4-BE49-F238E27FC236}">
                <a16:creationId xmlns:a16="http://schemas.microsoft.com/office/drawing/2014/main" id="{145B8ED1-B3E7-4FC4-8C48-0D281CF958E2}"/>
              </a:ext>
            </a:extLst>
          </p:cNvPr>
          <p:cNvSpPr/>
          <p:nvPr/>
        </p:nvSpPr>
        <p:spPr>
          <a:xfrm>
            <a:off x="6670964" y="3184390"/>
            <a:ext cx="1724891" cy="232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t*****@hotmail.com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6" name="מסגרת משופעת 15">
            <a:hlinkClick r:id="rId5" action="ppaction://hlinksldjump"/>
            <a:extLst>
              <a:ext uri="{FF2B5EF4-FFF2-40B4-BE49-F238E27FC236}">
                <a16:creationId xmlns:a16="http://schemas.microsoft.com/office/drawing/2014/main" id="{0269171A-E2BB-894E-A493-79304294AB65}"/>
              </a:ext>
            </a:extLst>
          </p:cNvPr>
          <p:cNvSpPr/>
          <p:nvPr/>
        </p:nvSpPr>
        <p:spPr>
          <a:xfrm>
            <a:off x="2908203" y="5585271"/>
            <a:ext cx="1974040" cy="430528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Return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0" name="מסגרת משופעת 19">
            <a:hlinkClick r:id="rId6" action="ppaction://hlinksldjump"/>
            <a:extLst>
              <a:ext uri="{FF2B5EF4-FFF2-40B4-BE49-F238E27FC236}">
                <a16:creationId xmlns:a16="http://schemas.microsoft.com/office/drawing/2014/main" id="{C3D8A472-264C-8C47-8E8A-84A85EBE26C6}"/>
              </a:ext>
            </a:extLst>
          </p:cNvPr>
          <p:cNvSpPr/>
          <p:nvPr/>
        </p:nvSpPr>
        <p:spPr>
          <a:xfrm>
            <a:off x="6072741" y="5586911"/>
            <a:ext cx="1974040" cy="430528"/>
          </a:xfrm>
          <a:prstGeom prst="beve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0" eaLnBrk="1" latinLnBrk="0" hangingPunct="1"/>
            <a:r>
              <a:rPr lang="en-US" b="1" dirty="0">
                <a:solidFill>
                  <a:schemeClr val="bg1"/>
                </a:solidFill>
              </a:rPr>
              <a:t>Add new ticket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1" name="Arrow: Down 3">
            <a:extLst>
              <a:ext uri="{FF2B5EF4-FFF2-40B4-BE49-F238E27FC236}">
                <a16:creationId xmlns:a16="http://schemas.microsoft.com/office/drawing/2014/main" id="{3F7B37EA-4311-DF46-A5B9-C6DE44C0A432}"/>
              </a:ext>
            </a:extLst>
          </p:cNvPr>
          <p:cNvSpPr/>
          <p:nvPr/>
        </p:nvSpPr>
        <p:spPr>
          <a:xfrm>
            <a:off x="5638815" y="4001802"/>
            <a:ext cx="197150" cy="21820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1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ברלין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ברלין</Template>
  <TotalTime>758</TotalTime>
  <Words>512</Words>
  <Application>Microsoft Office PowerPoint</Application>
  <PresentationFormat>Widescreen</PresentationFormat>
  <Paragraphs>289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Trebuchet MS</vt:lpstr>
      <vt:lpstr>ברלין</vt:lpstr>
      <vt:lpstr>SupportMyPhone</vt:lpstr>
      <vt:lpstr>Login screen - Example</vt:lpstr>
      <vt:lpstr>Login screen</vt:lpstr>
      <vt:lpstr>Menu</vt:lpstr>
      <vt:lpstr>Sorted tickets</vt:lpstr>
      <vt:lpstr>Filled ticket example - Rotem</vt:lpstr>
      <vt:lpstr>New ticket - Menu</vt:lpstr>
      <vt:lpstr>Client search</vt:lpstr>
      <vt:lpstr>Contact view - Tom</vt:lpstr>
      <vt:lpstr>Contact view - Tom</vt:lpstr>
      <vt:lpstr>New ticket – Existing contact</vt:lpstr>
      <vt:lpstr>Filled ticket example - Tom</vt:lpstr>
      <vt:lpstr>New ticket – New contact</vt:lpstr>
      <vt:lpstr>New ticket – Example</vt:lpstr>
      <vt:lpstr>Contact view - Rotem</vt:lpstr>
      <vt:lpstr>Analysis system - Menu</vt:lpstr>
      <vt:lpstr>Most common problems</vt:lpstr>
      <vt:lpstr>Problem fix - Example</vt:lpstr>
      <vt:lpstr>Exceeding 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SupportMyPhone</dc:title>
  <cp:lastModifiedBy>Mor</cp:lastModifiedBy>
  <cp:revision>47</cp:revision>
  <dcterms:created xsi:type="dcterms:W3CDTF">2018-10-21T16:23:51Z</dcterms:created>
  <dcterms:modified xsi:type="dcterms:W3CDTF">2018-11-10T10:56:38Z</dcterms:modified>
</cp:coreProperties>
</file>