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8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BECA0-E42F-4693-9E7D-506F7ED9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836A08-0A51-4750-BEC2-FFF95A5A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A888C-22CE-4024-B3E0-489E1784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D16A0F-4DAA-4175-9517-58F15388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E3376-F550-4851-8D40-E905707D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52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7B850-745B-49B3-903F-E0761636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AA51BD-59AE-474A-8F68-4DDB8EB0D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8BF1A-5715-40DD-B6EF-C6BB9C6D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002147-BF44-4779-BC24-1AF801BE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42854-BF1E-49F9-85BA-BC7118B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48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151C05-0535-42A4-8FA4-11419675A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9309D0-EECC-4CEB-B5AE-141E62E11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349B2F-3B46-4B51-AC7E-980F7D29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7FF51-98B7-47C3-BC2A-CDC57697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B3478E-A650-4569-9E60-533D259C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28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7182D-5534-4137-9ED1-43908409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10C4C-3737-4DC4-AD68-62723D91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C1A68-5A3E-4148-A716-95EA7396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0AEE0-B82B-4EAE-A924-C6A44369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25C7B-615D-451D-A99D-9B45FC5D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0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03F46-B1AD-456D-8023-15F7DFCA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A336F-3173-4FBB-8932-196FB7D1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FFC40-04E8-407A-8728-03773AE4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45F5CE-DFAD-42A3-A956-4354DCFF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9B0DF4-D2D8-44EB-A0BD-BE2DB203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AF5EA-F516-4844-8D33-30CD9BED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C91C4-2A64-4A6F-AEF7-EAADB160A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56136C-4DA7-4D9A-94A6-F04206A9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0BB761-F6C5-4321-9BAE-9AC5444B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091F67-0788-4594-9F8B-2B61E2E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D79311-E8B7-4819-8783-F02F85DF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15142-BCEF-4EE1-9FAF-6D0EAA47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4A412-1E2A-401D-B114-A5AD684D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059EEF-735F-4777-8911-A29D8131F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92B0AC-ADDE-46E6-B9A5-20F73FB2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782258-6EA5-4E4E-A598-104FA42E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97B345-0455-49E3-BE0E-6500C964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8C8EEF-D57D-4C4B-AF9A-09005096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139AAC-898D-4E3A-9D0A-E451DB3E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59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9B041-1417-448B-8F49-0C1A41DA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20F4-528D-4FF9-8046-1315B1A8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4082EE-97DD-4F50-85E1-11389E6F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D2CF8D-F941-40EC-A09E-0E3797EB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9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6622FF-289A-4FFD-9BC7-0F719550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229044-5E40-46A1-B2E2-C7378988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F3C1AD-BA8A-4521-83A2-5DF93975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AABC7-742D-4B77-99E2-E7333725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29099F-739C-4A9C-A7CB-48223453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EC3221-A6B9-4ABC-BB16-270B0B7FE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6CBA-096F-40F3-AEE2-36D6C64F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2EA146-80CF-4602-B166-F54CBD3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3BFA6-5AC2-4D10-9644-5ADC2BCD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8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27242-4492-49F9-B5B2-D6D339F6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ACE09F-EF36-41E9-A42A-EA2A79DE4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4BC862-2FEB-4DA2-A630-5A99569A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A1314C-18CD-4DC7-B4FD-E9C58EAB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53247C-E1CC-48C1-AE75-40E01635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A78F33-AD87-424F-B43F-2C3BEB7A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94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BA0057-228F-4097-8FD1-BB4EB529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38BBEA-3365-4F9B-8DA5-67D68233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C3A0D-985A-4D98-A68A-57C37DDC8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5443-6D38-4CA3-B15C-AFA135A642F6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A52D18-F3C4-4D3C-81B8-60315B706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C3AD79-68CC-427C-A652-E9F28A24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B2C4-7C8D-4F52-961E-349B5B0F5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16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94B7E0-0022-4322-A81A-8ED9A79886B8}"/>
              </a:ext>
            </a:extLst>
          </p:cNvPr>
          <p:cNvSpPr txBox="1"/>
          <p:nvPr/>
        </p:nvSpPr>
        <p:spPr>
          <a:xfrm>
            <a:off x="600437" y="626636"/>
            <a:ext cx="6096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◇ジャンケンアプリの処理概要</a:t>
            </a:r>
            <a:endParaRPr lang="ja-JP" altLang="en-US" sz="1800" b="0" i="0" u="none" strike="noStrike" baseline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「グー、チョキ、パー」のどれかをクリック</a:t>
            </a:r>
          </a:p>
          <a:p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”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コンピュータの出した手は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?”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の文字列が置き換わります。「コンピュータ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グー」「コンピュータ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パー」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... </a:t>
            </a:r>
          </a:p>
          <a:p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「勝ち」の箇所に</a:t>
            </a:r>
          </a:p>
          <a:p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「あなたの負け」「あなたの勝ち」を表示するようにします。</a:t>
            </a:r>
          </a:p>
          <a:p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これを土台に「ジャンケンアプリ」が次回への課題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文・イベントを覚えるのに最適なプラクティスです。</a:t>
            </a:r>
          </a:p>
          <a:p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+α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でスキルアップも目指してください。</a:t>
            </a:r>
          </a:p>
          <a:p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上記が最低ラインとして制作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91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153636-41CB-4E99-BF72-616B1B44568C}"/>
              </a:ext>
            </a:extLst>
          </p:cNvPr>
          <p:cNvSpPr/>
          <p:nvPr/>
        </p:nvSpPr>
        <p:spPr>
          <a:xfrm>
            <a:off x="584522" y="526648"/>
            <a:ext cx="3020992" cy="5642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F78C72-EAB6-4E5F-8C58-B70BD77DB838}"/>
              </a:ext>
            </a:extLst>
          </p:cNvPr>
          <p:cNvSpPr/>
          <p:nvPr/>
        </p:nvSpPr>
        <p:spPr>
          <a:xfrm>
            <a:off x="4585504" y="526648"/>
            <a:ext cx="3020992" cy="5642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DECCC29-C362-4279-9C8B-52A93DD9537C}"/>
              </a:ext>
            </a:extLst>
          </p:cNvPr>
          <p:cNvSpPr/>
          <p:nvPr/>
        </p:nvSpPr>
        <p:spPr>
          <a:xfrm>
            <a:off x="4979043" y="1953228"/>
            <a:ext cx="2233914" cy="20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5B1D165-D631-436F-A014-C534E69B7531}"/>
              </a:ext>
            </a:extLst>
          </p:cNvPr>
          <p:cNvSpPr/>
          <p:nvPr/>
        </p:nvSpPr>
        <p:spPr>
          <a:xfrm>
            <a:off x="729447" y="5062610"/>
            <a:ext cx="868102" cy="868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ぐー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EDAD458-F217-4B4C-B15D-52A4E3D73150}"/>
              </a:ext>
            </a:extLst>
          </p:cNvPr>
          <p:cNvSpPr/>
          <p:nvPr/>
        </p:nvSpPr>
        <p:spPr>
          <a:xfrm>
            <a:off x="1676883" y="5062610"/>
            <a:ext cx="868102" cy="868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ちょき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D3E2B9A-DBBA-48F1-B693-4A01E86857A3}"/>
              </a:ext>
            </a:extLst>
          </p:cNvPr>
          <p:cNvSpPr/>
          <p:nvPr/>
        </p:nvSpPr>
        <p:spPr>
          <a:xfrm>
            <a:off x="2624319" y="5062610"/>
            <a:ext cx="868102" cy="868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ぱー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BF408F-6BE9-4950-BA30-06F483BFE140}"/>
              </a:ext>
            </a:extLst>
          </p:cNvPr>
          <p:cNvSpPr txBox="1"/>
          <p:nvPr/>
        </p:nvSpPr>
        <p:spPr>
          <a:xfrm>
            <a:off x="1003018" y="2410173"/>
            <a:ext cx="221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じゃーん</a:t>
            </a:r>
            <a:endParaRPr kumimoji="1" lang="en-US" altLang="ja-JP" sz="4000" dirty="0"/>
          </a:p>
          <a:p>
            <a:pPr algn="ctr"/>
            <a:r>
              <a:rPr lang="ja-JP" altLang="en-US" sz="4000" dirty="0"/>
              <a:t>けーん</a:t>
            </a:r>
            <a:endParaRPr kumimoji="1" lang="ja-JP" altLang="en-US" sz="4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CD75804-35DB-46CD-9193-683A9F4C5D13}"/>
              </a:ext>
            </a:extLst>
          </p:cNvPr>
          <p:cNvSpPr txBox="1"/>
          <p:nvPr/>
        </p:nvSpPr>
        <p:spPr>
          <a:xfrm>
            <a:off x="5164480" y="832206"/>
            <a:ext cx="22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ぽんっ！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0F53FA4-91D0-45C8-9470-F7D6A27D19AB}"/>
              </a:ext>
            </a:extLst>
          </p:cNvPr>
          <p:cNvSpPr/>
          <p:nvPr/>
        </p:nvSpPr>
        <p:spPr>
          <a:xfrm>
            <a:off x="4730429" y="5102208"/>
            <a:ext cx="868102" cy="86810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ぐー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07245E3-4EAA-4056-9ED5-52175A50E9AD}"/>
              </a:ext>
            </a:extLst>
          </p:cNvPr>
          <p:cNvSpPr/>
          <p:nvPr/>
        </p:nvSpPr>
        <p:spPr>
          <a:xfrm>
            <a:off x="5677865" y="5102208"/>
            <a:ext cx="868102" cy="868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ちょき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536B1C5-FBF8-4C96-A2AD-BDA8980ACA0E}"/>
              </a:ext>
            </a:extLst>
          </p:cNvPr>
          <p:cNvSpPr/>
          <p:nvPr/>
        </p:nvSpPr>
        <p:spPr>
          <a:xfrm>
            <a:off x="6625301" y="5102208"/>
            <a:ext cx="868102" cy="868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ぱー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A7D855EB-11A6-4D2D-BFDB-E7AC28798D84}"/>
              </a:ext>
            </a:extLst>
          </p:cNvPr>
          <p:cNvGrpSpPr/>
          <p:nvPr/>
        </p:nvGrpSpPr>
        <p:grpSpPr>
          <a:xfrm>
            <a:off x="8522825" y="526648"/>
            <a:ext cx="3020992" cy="5642659"/>
            <a:chOff x="8522825" y="526648"/>
            <a:chExt cx="3020992" cy="5642659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DAF57B6-3496-4A54-AE60-83E32CDBCD21}"/>
                </a:ext>
              </a:extLst>
            </p:cNvPr>
            <p:cNvSpPr/>
            <p:nvPr/>
          </p:nvSpPr>
          <p:spPr>
            <a:xfrm>
              <a:off x="8522825" y="526648"/>
              <a:ext cx="3020992" cy="56426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01271C3-D46F-4EED-8C9F-32BE0DE3953F}"/>
                </a:ext>
              </a:extLst>
            </p:cNvPr>
            <p:cNvSpPr/>
            <p:nvPr/>
          </p:nvSpPr>
          <p:spPr>
            <a:xfrm>
              <a:off x="8916364" y="2317830"/>
              <a:ext cx="2233914" cy="20602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8AD91A49-2D12-461C-B1CB-EC35FB47AD9A}"/>
                </a:ext>
              </a:extLst>
            </p:cNvPr>
            <p:cNvSpPr txBox="1"/>
            <p:nvPr/>
          </p:nvSpPr>
          <p:spPr>
            <a:xfrm>
              <a:off x="9101801" y="1196808"/>
              <a:ext cx="22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dirty="0"/>
                <a:t>ぽんっ！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C65DD5D2-2A8F-43EB-A77D-CF4A0E6B6C88}"/>
                </a:ext>
              </a:extLst>
            </p:cNvPr>
            <p:cNvSpPr/>
            <p:nvPr/>
          </p:nvSpPr>
          <p:spPr>
            <a:xfrm>
              <a:off x="8667750" y="5102208"/>
              <a:ext cx="868102" cy="86810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ぐー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F4918E1-4621-40C0-AFEA-16B1C9269140}"/>
                </a:ext>
              </a:extLst>
            </p:cNvPr>
            <p:cNvSpPr/>
            <p:nvPr/>
          </p:nvSpPr>
          <p:spPr>
            <a:xfrm>
              <a:off x="9615186" y="5102208"/>
              <a:ext cx="868102" cy="868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ちょき</a:t>
              </a:r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845E8FA-5DCD-481B-9659-B477FC5594C9}"/>
                </a:ext>
              </a:extLst>
            </p:cNvPr>
            <p:cNvSpPr/>
            <p:nvPr/>
          </p:nvSpPr>
          <p:spPr>
            <a:xfrm>
              <a:off x="10562622" y="5102208"/>
              <a:ext cx="868102" cy="8681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ぱー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1F94ED9-B1D9-43F6-BBE9-0673F92B647C}"/>
                </a:ext>
              </a:extLst>
            </p:cNvPr>
            <p:cNvSpPr/>
            <p:nvPr/>
          </p:nvSpPr>
          <p:spPr>
            <a:xfrm>
              <a:off x="8522825" y="526648"/>
              <a:ext cx="3020992" cy="5642659"/>
            </a:xfrm>
            <a:prstGeom prst="rect">
              <a:avLst/>
            </a:prstGeom>
            <a:solidFill>
              <a:schemeClr val="tx1">
                <a:alpha val="38824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3DD8A0E8-24C2-4939-ABEC-E56986237873}"/>
              </a:ext>
            </a:extLst>
          </p:cNvPr>
          <p:cNvGrpSpPr/>
          <p:nvPr/>
        </p:nvGrpSpPr>
        <p:grpSpPr>
          <a:xfrm>
            <a:off x="8893699" y="1241255"/>
            <a:ext cx="2367264" cy="4094675"/>
            <a:chOff x="8893699" y="1241255"/>
            <a:chExt cx="2367264" cy="4094675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16ECB41-204C-4B9A-B4D8-A359C3163584}"/>
                </a:ext>
              </a:extLst>
            </p:cNvPr>
            <p:cNvSpPr/>
            <p:nvPr/>
          </p:nvSpPr>
          <p:spPr>
            <a:xfrm>
              <a:off x="8893699" y="1241255"/>
              <a:ext cx="2367264" cy="4094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CA39F897-0A19-48B3-A6FE-A98DD2D6CA2E}"/>
                </a:ext>
              </a:extLst>
            </p:cNvPr>
            <p:cNvSpPr/>
            <p:nvPr/>
          </p:nvSpPr>
          <p:spPr>
            <a:xfrm>
              <a:off x="9100114" y="4013522"/>
              <a:ext cx="1954435" cy="4977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もっとあそぶ</a:t>
              </a: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0A59127C-686E-4F61-B5BB-8993279454EA}"/>
                </a:ext>
              </a:extLst>
            </p:cNvPr>
            <p:cNvSpPr/>
            <p:nvPr/>
          </p:nvSpPr>
          <p:spPr>
            <a:xfrm>
              <a:off x="9100114" y="4662186"/>
              <a:ext cx="1954435" cy="4977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おしまい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0A6B1A4B-4B65-4A3F-A7D7-41B3F4FD3821}"/>
                </a:ext>
              </a:extLst>
            </p:cNvPr>
            <p:cNvSpPr/>
            <p:nvPr/>
          </p:nvSpPr>
          <p:spPr>
            <a:xfrm>
              <a:off x="9027049" y="1435261"/>
              <a:ext cx="2123229" cy="2294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D5399F4-4BED-4B0F-9D55-DD95D973D1B7}"/>
                </a:ext>
              </a:extLst>
            </p:cNvPr>
            <p:cNvSpPr txBox="1"/>
            <p:nvPr/>
          </p:nvSpPr>
          <p:spPr>
            <a:xfrm>
              <a:off x="9158713" y="2247822"/>
              <a:ext cx="1898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かったね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390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 亜理沙</dc:creator>
  <cp:lastModifiedBy>森 亜理沙</cp:lastModifiedBy>
  <cp:revision>3</cp:revision>
  <dcterms:created xsi:type="dcterms:W3CDTF">2020-08-22T09:17:32Z</dcterms:created>
  <dcterms:modified xsi:type="dcterms:W3CDTF">2020-08-22T09:49:51Z</dcterms:modified>
</cp:coreProperties>
</file>