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CEB22-F23A-7916-AA76-6BC5C15D7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59293-32AD-FD25-917A-A764313A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38FF9-04FC-CEC6-8C6E-0C04CF46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EE245-03ED-887B-C22D-6B5DC987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CA6BF-033B-E3E3-C882-2A0C53E8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50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89314-EEC3-86D5-B48E-6EAC95D1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298ED4-DE9A-3CFF-83DC-7105F0369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491C3-C3D2-C28E-C378-05F04D7C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EE5B9-9AC1-A411-EBCA-D6E3D7ED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83BA4-AB1D-551A-7437-7B7BC0F8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36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592FAD-8DA4-D59B-1FE5-FEECD38D8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A59BBC-72EA-D92D-9D81-F91E0707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3E054-108B-8088-E042-CB16BB2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7E41F-2418-CE45-B4F2-F5F8054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E7074-8C4A-DDC8-D150-4094604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0BFF1-818C-7627-52B4-9FC37FDB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327FD8-C827-B1D4-2315-AC2F11E7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DACA7-0710-A6D5-24BB-B868D05E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5D19-4DAF-5AC5-4C49-E0673E3D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7CA61-BB16-8847-4680-67F470B7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9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34662-D706-6F80-ADBF-D9E968B6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71631-ACA9-F605-CC65-67D5342D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5383D-B500-EDFB-BEC8-57C72F6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ED140-8B4C-DA44-D078-3446FB4A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388CE-D613-4BCE-E382-AE732E2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CED44-2C12-9B36-8CF8-3D300E10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284A5-A043-73D5-E0BA-213890F10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7C2C22-A52E-86B9-60F1-6E85C681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2B29E-1955-9DAE-56A4-910E0213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DC7E1E-FA29-5CA4-B9C3-4ED524C9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8813B2-8C10-5A61-EF4C-5170EE66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84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0C4CE-1851-CFA9-D6CB-5AEB7A6C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B72B16-688B-25F2-844C-5C870EA4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1CE7B0-C670-B702-959B-4C474B4C3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63EE03-C987-A7B5-7B29-5913C75FE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06C769-3DDA-3BE9-7D3E-A87440E54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9E73A8-E713-F599-3604-536125E9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3597C6-EE77-F723-BA18-1719EBCF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4C2CD6-85B2-32D9-A175-6576057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30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22CA1F-405B-B5EE-BAFB-E979A2D3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42A273-505C-4548-E27D-146B2CB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99EC71-8D71-5CC8-3CBB-1ED3679A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70CEDF-5364-29DB-45E1-5E56E588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0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A427A-42C4-5C55-9AA5-15896FD2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C5DFCC-2817-A134-6441-0649820D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2A1766-530F-6466-DB97-3954596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27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167D3-A993-3892-5A4D-284F719B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8A95F-7700-D2B3-234E-71D49A25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BB10F-7B38-661D-0224-13757A0A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64D17B-58E0-4987-8C37-9DBBD124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966D5B-9B54-B881-9147-9D1880BF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72DE8-D5F2-CC55-7736-028B0B5F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4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28314-0F34-099F-FD86-C14C5B6E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1E6956-0642-4472-3CBC-017DCEE3E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62264-F1DA-7E93-6ED7-1F6F99A7C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F2B18-4102-61CB-0B91-805132AA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BB7EB3-EB2C-9ACB-C525-C345E0BD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3E0A62-C9C1-6E89-A40B-1A450A59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D6B7CC-A98D-8CFD-EFAA-58F83EEE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2E5129-1DB5-D4B0-6CD1-D975B0DA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BA9DB-88E0-0459-1575-F177A9395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B816-31CA-40F8-850B-89649B2734E4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23313-EE70-2648-A5B2-BDE95464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47CDC-1127-A8A6-622F-E1392311D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2848-B0A9-44FB-81AA-C2C48EF4E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639F040F-813D-0736-AF3E-FA6EBF24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121E613-A78A-8EA8-79D9-BCD68CE074D2}"/>
              </a:ext>
            </a:extLst>
          </p:cNvPr>
          <p:cNvSpPr/>
          <p:nvPr/>
        </p:nvSpPr>
        <p:spPr>
          <a:xfrm>
            <a:off x="8703733" y="2133600"/>
            <a:ext cx="1947334" cy="431800"/>
          </a:xfrm>
          <a:prstGeom prst="wedgeRectCallout">
            <a:avLst>
              <a:gd name="adj1" fmla="val -43169"/>
              <a:gd name="adj2" fmla="val -1100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rt4m.exe</a:t>
            </a:r>
            <a:r>
              <a:rPr kumimoji="1" lang="ja-JP" altLang="en-US" dirty="0"/>
              <a:t>を起動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6B638A7-30AA-52C4-DFE8-7FFEF10FADBB}"/>
              </a:ext>
            </a:extLst>
          </p:cNvPr>
          <p:cNvSpPr/>
          <p:nvPr/>
        </p:nvSpPr>
        <p:spPr>
          <a:xfrm>
            <a:off x="6595533" y="4000500"/>
            <a:ext cx="3039534" cy="431800"/>
          </a:xfrm>
          <a:prstGeom prst="wedgeRectCallout">
            <a:avLst>
              <a:gd name="adj1" fmla="val -43169"/>
              <a:gd name="adj2" fmla="val -1100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RT-4M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Home</a:t>
            </a:r>
            <a:r>
              <a:rPr kumimoji="1" lang="ja-JP" altLang="en-US" dirty="0"/>
              <a:t>ウインドウ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98D3EB6-EBE7-B8BF-A100-9CF7FC355698}"/>
              </a:ext>
            </a:extLst>
          </p:cNvPr>
          <p:cNvSpPr/>
          <p:nvPr/>
        </p:nvSpPr>
        <p:spPr>
          <a:xfrm>
            <a:off x="1295399" y="732367"/>
            <a:ext cx="3674534" cy="431800"/>
          </a:xfrm>
          <a:prstGeom prst="wedgeRectCallout">
            <a:avLst>
              <a:gd name="adj1" fmla="val -33905"/>
              <a:gd name="adj2" fmla="val -1610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既存のカメラ撮影用ソフトウェア</a:t>
            </a:r>
          </a:p>
        </p:txBody>
      </p:sp>
    </p:spTree>
    <p:extLst>
      <p:ext uri="{BB962C8B-B14F-4D97-AF65-F5344CB8AC3E}">
        <p14:creationId xmlns:p14="http://schemas.microsoft.com/office/powerpoint/2010/main" val="126605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8C2B568F-34A3-B7FB-4FD3-00189965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D82CCF5-BA5D-3311-2495-A792CE2B3737}"/>
              </a:ext>
            </a:extLst>
          </p:cNvPr>
          <p:cNvSpPr/>
          <p:nvPr/>
        </p:nvSpPr>
        <p:spPr>
          <a:xfrm>
            <a:off x="4326467" y="5444067"/>
            <a:ext cx="3183467" cy="804333"/>
          </a:xfrm>
          <a:prstGeom prst="wedgeRectCallout">
            <a:avLst>
              <a:gd name="adj1" fmla="val 55497"/>
              <a:gd name="adj2" fmla="val -1607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プレビュー用ウインドウを見やすい位置・サイズに調整</a:t>
            </a:r>
          </a:p>
        </p:txBody>
      </p:sp>
    </p:spTree>
    <p:extLst>
      <p:ext uri="{BB962C8B-B14F-4D97-AF65-F5344CB8AC3E}">
        <p14:creationId xmlns:p14="http://schemas.microsoft.com/office/powerpoint/2010/main" val="41003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00E05705-6426-CF7D-1D49-B8D29C71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F2AF5FE-E959-0A56-EE5F-EA26A122F90D}"/>
              </a:ext>
            </a:extLst>
          </p:cNvPr>
          <p:cNvSpPr/>
          <p:nvPr/>
        </p:nvSpPr>
        <p:spPr>
          <a:xfrm>
            <a:off x="8483599" y="4969933"/>
            <a:ext cx="2582334" cy="618067"/>
          </a:xfrm>
          <a:prstGeom prst="wedgeRectCallout">
            <a:avLst>
              <a:gd name="adj1" fmla="val -35044"/>
              <a:gd name="adj2" fmla="val -983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接合画像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バーチャルスライド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CE132AE-3303-6FD7-E710-718C6346B16C}"/>
              </a:ext>
            </a:extLst>
          </p:cNvPr>
          <p:cNvSpPr/>
          <p:nvPr/>
        </p:nvSpPr>
        <p:spPr>
          <a:xfrm>
            <a:off x="3547531" y="5596467"/>
            <a:ext cx="2887136" cy="618067"/>
          </a:xfrm>
          <a:prstGeom prst="wedgeRectCallout">
            <a:avLst>
              <a:gd name="adj1" fmla="val -67862"/>
              <a:gd name="adj2" fmla="val -285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既存のカメラ撮影用ソフトウェアによる撮影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CFEB1EF-4C54-2098-BDF1-8DF39F83C56E}"/>
              </a:ext>
            </a:extLst>
          </p:cNvPr>
          <p:cNvSpPr/>
          <p:nvPr/>
        </p:nvSpPr>
        <p:spPr>
          <a:xfrm>
            <a:off x="8170332" y="6214534"/>
            <a:ext cx="2421467" cy="389466"/>
          </a:xfrm>
          <a:prstGeom prst="wedgeRectCallout">
            <a:avLst>
              <a:gd name="adj1" fmla="val -49353"/>
              <a:gd name="adj2" fmla="val -1184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拡大縮小等の操作</a:t>
            </a:r>
          </a:p>
        </p:txBody>
      </p:sp>
    </p:spTree>
    <p:extLst>
      <p:ext uri="{BB962C8B-B14F-4D97-AF65-F5344CB8AC3E}">
        <p14:creationId xmlns:p14="http://schemas.microsoft.com/office/powerpoint/2010/main" val="109751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5169C-855B-515F-CE81-0794911BA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C50AA867-5AA9-43A7-EC26-E0385568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DED2418-FA50-5298-0EDD-E69D18C3F25C}"/>
              </a:ext>
            </a:extLst>
          </p:cNvPr>
          <p:cNvSpPr/>
          <p:nvPr/>
        </p:nvSpPr>
        <p:spPr>
          <a:xfrm>
            <a:off x="8703733" y="2133600"/>
            <a:ext cx="1947334" cy="431800"/>
          </a:xfrm>
          <a:prstGeom prst="wedgeRectCallout">
            <a:avLst>
              <a:gd name="adj1" fmla="val -43169"/>
              <a:gd name="adj2" fmla="val -1100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Launch rt4m.exe</a:t>
            </a:r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85251EA8-F451-E30A-4E7C-46B9B477B24E}"/>
              </a:ext>
            </a:extLst>
          </p:cNvPr>
          <p:cNvSpPr/>
          <p:nvPr/>
        </p:nvSpPr>
        <p:spPr>
          <a:xfrm>
            <a:off x="6595533" y="4000500"/>
            <a:ext cx="3039534" cy="431800"/>
          </a:xfrm>
          <a:prstGeom prst="wedgeRectCallout">
            <a:avLst>
              <a:gd name="adj1" fmla="val -43169"/>
              <a:gd name="adj2" fmla="val -1100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Home window of RT-4M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58D25E1-2C51-3AEA-F201-936D3505DD19}"/>
              </a:ext>
            </a:extLst>
          </p:cNvPr>
          <p:cNvSpPr/>
          <p:nvPr/>
        </p:nvSpPr>
        <p:spPr>
          <a:xfrm>
            <a:off x="1295399" y="732367"/>
            <a:ext cx="3674534" cy="431800"/>
          </a:xfrm>
          <a:prstGeom prst="wedgeRectCallout">
            <a:avLst>
              <a:gd name="adj1" fmla="val -33905"/>
              <a:gd name="adj2" fmla="val -1610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Camera imaging software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2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54EBB-B1D2-23FF-57A5-1DB1FE40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2DD174CF-CE0C-CE0A-85B9-43E62FA33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7CF1323-82AC-F6D4-0EA4-E1BD42AD55C8}"/>
              </a:ext>
            </a:extLst>
          </p:cNvPr>
          <p:cNvSpPr/>
          <p:nvPr/>
        </p:nvSpPr>
        <p:spPr>
          <a:xfrm>
            <a:off x="4326467" y="5444067"/>
            <a:ext cx="3183467" cy="804333"/>
          </a:xfrm>
          <a:prstGeom prst="wedgeRectCallout">
            <a:avLst>
              <a:gd name="adj1" fmla="val 55497"/>
              <a:gd name="adj2" fmla="val -1607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Adjust the preview window size and position as needed.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588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702B-418C-160D-0270-621D2DD3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&#10;&#10;自動的に生成された説明">
            <a:extLst>
              <a:ext uri="{FF2B5EF4-FFF2-40B4-BE49-F238E27FC236}">
                <a16:creationId xmlns:a16="http://schemas.microsoft.com/office/drawing/2014/main" id="{05ADFF10-1DD6-C0D3-77BE-88CE424C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750CF53-3BCD-E240-0EBD-239A0DC93743}"/>
              </a:ext>
            </a:extLst>
          </p:cNvPr>
          <p:cNvSpPr/>
          <p:nvPr/>
        </p:nvSpPr>
        <p:spPr>
          <a:xfrm>
            <a:off x="8483599" y="4969933"/>
            <a:ext cx="2582334" cy="618067"/>
          </a:xfrm>
          <a:prstGeom prst="wedgeRectCallout">
            <a:avLst>
              <a:gd name="adj1" fmla="val -35044"/>
              <a:gd name="adj2" fmla="val -983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Stitched image (virtual slide)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111D1D3-2D98-C0F8-8FFE-EB51479B7611}"/>
              </a:ext>
            </a:extLst>
          </p:cNvPr>
          <p:cNvSpPr/>
          <p:nvPr/>
        </p:nvSpPr>
        <p:spPr>
          <a:xfrm>
            <a:off x="3547531" y="5596467"/>
            <a:ext cx="2887136" cy="618067"/>
          </a:xfrm>
          <a:prstGeom prst="wedgeRectCallout">
            <a:avLst>
              <a:gd name="adj1" fmla="val -67862"/>
              <a:gd name="adj2" fmla="val -285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Capture using camera software</a:t>
            </a:r>
            <a:endParaRPr kumimoji="1" lang="ja-JP" altLang="en-US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204A4BF-DD4B-9AEB-CEB8-99A59795ABEF}"/>
              </a:ext>
            </a:extLst>
          </p:cNvPr>
          <p:cNvSpPr/>
          <p:nvPr/>
        </p:nvSpPr>
        <p:spPr>
          <a:xfrm>
            <a:off x="8170332" y="6214534"/>
            <a:ext cx="2421467" cy="389466"/>
          </a:xfrm>
          <a:prstGeom prst="wedgeRectCallout">
            <a:avLst>
              <a:gd name="adj1" fmla="val -49353"/>
              <a:gd name="adj2" fmla="val -1184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Zoom bar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65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ワイド画面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 宣仁 / MORI Nobuhito</dc:creator>
  <cp:lastModifiedBy>森宣仁</cp:lastModifiedBy>
  <cp:revision>4</cp:revision>
  <dcterms:created xsi:type="dcterms:W3CDTF">2023-03-15T06:03:01Z</dcterms:created>
  <dcterms:modified xsi:type="dcterms:W3CDTF">2025-01-27T04:27:39Z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2023-03-15T06:03:04Z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dbbece9f-3ad6-4043-b894-ee3e0eb4a203</vt:lpwstr>
  </property>
  <property fmtid="{D5CDD505-2E9C-101B-9397-08002B2CF9AE}" pid="8" name="MSIP_Label_ddc55989-3c9e-4466-8514-eac6f80f6373_ContentBits">
    <vt:lpwstr>0</vt:lpwstr>
  </property>
</Properties>
</file>