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lef"/>
      <p:regular r:id="rId18"/>
      <p:bold r:id="rId19"/>
    </p:embeddedFont>
    <p:embeddedFont>
      <p:font typeface="Saira"/>
      <p:regular r:id="rId20"/>
      <p:bold r:id="rId21"/>
      <p:italic r:id="rId22"/>
      <p:boldItalic r:id="rId23"/>
    </p:embeddedFont>
    <p:embeddedFont>
      <p:font typeface="Pacifico"/>
      <p:regular r:id="rId24"/>
    </p:embeddedFont>
    <p:embeddedFont>
      <p:font typeface="Montserrat Alternates ExtraBold"/>
      <p:bold r:id="rId25"/>
      <p:boldItalic r:id="rId26"/>
    </p:embeddedFont>
    <p:embeddedFont>
      <p:font typeface="Satisfy"/>
      <p:regular r:id="rId27"/>
    </p:embeddedFont>
    <p:embeddedFont>
      <p:font typeface="Comfortaa Medium"/>
      <p:regular r:id="rId28"/>
      <p:bold r:id="rId29"/>
    </p:embeddedFont>
    <p:embeddedFont>
      <p:font typeface="Nuni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ira-regular.fntdata"/><Relationship Id="rId22" Type="http://schemas.openxmlformats.org/officeDocument/2006/relationships/font" Target="fonts/Saira-italic.fntdata"/><Relationship Id="rId21" Type="http://schemas.openxmlformats.org/officeDocument/2006/relationships/font" Target="fonts/Saira-bold.fntdata"/><Relationship Id="rId24" Type="http://schemas.openxmlformats.org/officeDocument/2006/relationships/font" Target="fonts/Pacifico-regular.fntdata"/><Relationship Id="rId23" Type="http://schemas.openxmlformats.org/officeDocument/2006/relationships/font" Target="fonts/Sair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AlternatesExtraBold-boldItalic.fntdata"/><Relationship Id="rId25" Type="http://schemas.openxmlformats.org/officeDocument/2006/relationships/font" Target="fonts/MontserratAlternatesExtraBold-bold.fntdata"/><Relationship Id="rId28" Type="http://schemas.openxmlformats.org/officeDocument/2006/relationships/font" Target="fonts/ComfortaaMedium-regular.fntdata"/><Relationship Id="rId27" Type="http://schemas.openxmlformats.org/officeDocument/2006/relationships/font" Target="fonts/Satisf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Sans-bold.fntdata"/><Relationship Id="rId30" Type="http://schemas.openxmlformats.org/officeDocument/2006/relationships/font" Target="fonts/NunitoSans-regular.fntdata"/><Relationship Id="rId11" Type="http://schemas.openxmlformats.org/officeDocument/2006/relationships/slide" Target="slides/slide6.xml"/><Relationship Id="rId33" Type="http://schemas.openxmlformats.org/officeDocument/2006/relationships/font" Target="fonts/NunitoSans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lef-bold.fntdata"/><Relationship Id="rId18" Type="http://schemas.openxmlformats.org/officeDocument/2006/relationships/font" Target="fonts/Alef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07b50d9e6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07b50d9e6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2.2441082506701804 2.4215158586407313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Epsilon 0.9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07b50d9e6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07b50d9e6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07b50d9e6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07b50d9e6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f0c19b9df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f0c19b9df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e396f543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e396f543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07b50d9e6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07b50d9e6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0c19b9df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f0c19b9df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07f12e10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07f12e10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07f12e10a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07f12e10a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07f12e10a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07f12e10a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07b50d9e6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07b50d9e6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0.23104107260860474 0.2136092200698254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Epsilon 0.9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40050" y="1612600"/>
            <a:ext cx="7263900" cy="14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6000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16550" y="3134600"/>
            <a:ext cx="4110900" cy="5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30167" l="63306" r="0" t="0"/>
          <a:stretch/>
        </p:blipFill>
        <p:spPr>
          <a:xfrm>
            <a:off x="7000" y="1420525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23059" l="63306" r="0" t="0"/>
          <a:stretch/>
        </p:blipFill>
        <p:spPr>
          <a:xfrm rot="10800000">
            <a:off x="7758350" y="17011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2700000">
            <a:off x="1043641" y="5713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1375079" y="68193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713425" y="737525"/>
            <a:ext cx="586800" cy="586800"/>
            <a:chOff x="3589550" y="-1003725"/>
            <a:chExt cx="586800" cy="586800"/>
          </a:xfrm>
        </p:grpSpPr>
        <p:sp>
          <p:nvSpPr>
            <p:cNvPr id="16" name="Google Shape;16;p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2700000">
            <a:off x="6328650" y="-38798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2700000">
            <a:off x="7016764" y="7174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2700000">
            <a:off x="7049774" y="-112234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2700000">
            <a:off x="6230400" y="3805136"/>
            <a:ext cx="305046" cy="1324977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8538902" y="4644303"/>
            <a:ext cx="425313" cy="425313"/>
            <a:chOff x="3589550" y="-1003725"/>
            <a:chExt cx="586800" cy="586800"/>
          </a:xfrm>
        </p:grpSpPr>
        <p:sp>
          <p:nvSpPr>
            <p:cNvPr id="24" name="Google Shape;24;p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2700000">
            <a:off x="5604684" y="3814216"/>
            <a:ext cx="94187" cy="162111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 rot="2700000">
            <a:off x="3763625" y="43574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305050" y="4184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744350" y="4909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hasCustomPrompt="1" type="title"/>
          </p:nvPr>
        </p:nvSpPr>
        <p:spPr>
          <a:xfrm>
            <a:off x="1374450" y="1658475"/>
            <a:ext cx="63951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2034750" y="3119325"/>
            <a:ext cx="507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2">
            <a:alphaModFix/>
          </a:blip>
          <a:srcRect b="30167" l="63306" r="0" t="0"/>
          <a:stretch/>
        </p:blipFill>
        <p:spPr>
          <a:xfrm>
            <a:off x="7000" y="1420525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1"/>
          <p:cNvPicPr preferRelativeResize="0"/>
          <p:nvPr/>
        </p:nvPicPr>
        <p:blipFill rotWithShape="1">
          <a:blip r:embed="rId2">
            <a:alphaModFix/>
          </a:blip>
          <a:srcRect b="23059" l="63306" r="0" t="0"/>
          <a:stretch/>
        </p:blipFill>
        <p:spPr>
          <a:xfrm rot="10800000">
            <a:off x="7758350" y="17011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1"/>
          <p:cNvSpPr/>
          <p:nvPr/>
        </p:nvSpPr>
        <p:spPr>
          <a:xfrm rot="2700000">
            <a:off x="-15600" y="15578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 rot="2700000">
            <a:off x="1319189" y="8698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 rot="2700000">
            <a:off x="1352199" y="40166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7194300" y="799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 rot="2700000">
            <a:off x="3819575" y="45132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 rot="2700000">
            <a:off x="7921279" y="41428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 rot="2700000">
            <a:off x="8252717" y="425343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1490100" y="44391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2177225" y="4593125"/>
            <a:ext cx="213900" cy="2139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idx="1" type="subTitle"/>
          </p:nvPr>
        </p:nvSpPr>
        <p:spPr>
          <a:xfrm>
            <a:off x="1423531" y="1867350"/>
            <a:ext cx="29991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2" type="subTitle"/>
          </p:nvPr>
        </p:nvSpPr>
        <p:spPr>
          <a:xfrm>
            <a:off x="1423531" y="2235246"/>
            <a:ext cx="29091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1" name="Google Shape;171;p13"/>
          <p:cNvSpPr txBox="1"/>
          <p:nvPr>
            <p:ph idx="3" type="subTitle"/>
          </p:nvPr>
        </p:nvSpPr>
        <p:spPr>
          <a:xfrm>
            <a:off x="1423531" y="3350114"/>
            <a:ext cx="2999100" cy="2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idx="4" type="subTitle"/>
          </p:nvPr>
        </p:nvSpPr>
        <p:spPr>
          <a:xfrm>
            <a:off x="1423531" y="3714550"/>
            <a:ext cx="2909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3" name="Google Shape;173;p13"/>
          <p:cNvSpPr txBox="1"/>
          <p:nvPr>
            <p:ph hasCustomPrompt="1" type="title"/>
          </p:nvPr>
        </p:nvSpPr>
        <p:spPr>
          <a:xfrm>
            <a:off x="749156" y="1978599"/>
            <a:ext cx="581100" cy="58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/>
          <p:nvPr>
            <p:ph hasCustomPrompt="1" idx="5" type="title"/>
          </p:nvPr>
        </p:nvSpPr>
        <p:spPr>
          <a:xfrm>
            <a:off x="747056" y="3460746"/>
            <a:ext cx="585300" cy="58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/>
          <p:nvPr>
            <p:ph idx="6" type="title"/>
          </p:nvPr>
        </p:nvSpPr>
        <p:spPr>
          <a:xfrm>
            <a:off x="713225" y="544407"/>
            <a:ext cx="77175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13"/>
          <p:cNvSpPr txBox="1"/>
          <p:nvPr>
            <p:ph idx="7" type="subTitle"/>
          </p:nvPr>
        </p:nvSpPr>
        <p:spPr>
          <a:xfrm>
            <a:off x="5438062" y="1867350"/>
            <a:ext cx="2999100" cy="2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7" name="Google Shape;177;p13"/>
          <p:cNvSpPr txBox="1"/>
          <p:nvPr>
            <p:ph idx="8" type="subTitle"/>
          </p:nvPr>
        </p:nvSpPr>
        <p:spPr>
          <a:xfrm>
            <a:off x="5438063" y="2235246"/>
            <a:ext cx="29055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" name="Google Shape;178;p13"/>
          <p:cNvSpPr txBox="1"/>
          <p:nvPr>
            <p:ph idx="9" type="subTitle"/>
          </p:nvPr>
        </p:nvSpPr>
        <p:spPr>
          <a:xfrm>
            <a:off x="5444494" y="3350100"/>
            <a:ext cx="29988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" name="Google Shape;179;p13"/>
          <p:cNvSpPr txBox="1"/>
          <p:nvPr>
            <p:ph idx="13" type="subTitle"/>
          </p:nvPr>
        </p:nvSpPr>
        <p:spPr>
          <a:xfrm>
            <a:off x="5444501" y="3714552"/>
            <a:ext cx="29055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hasCustomPrompt="1" idx="14" type="title"/>
          </p:nvPr>
        </p:nvSpPr>
        <p:spPr>
          <a:xfrm>
            <a:off x="4765732" y="1976499"/>
            <a:ext cx="585300" cy="58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/>
          <p:nvPr>
            <p:ph hasCustomPrompt="1" idx="15" type="title"/>
          </p:nvPr>
        </p:nvSpPr>
        <p:spPr>
          <a:xfrm>
            <a:off x="4765732" y="3460746"/>
            <a:ext cx="585300" cy="58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2">
            <a:alphaModFix/>
          </a:blip>
          <a:srcRect b="21972" l="75267" r="0" t="0"/>
          <a:stretch/>
        </p:blipFill>
        <p:spPr>
          <a:xfrm flipH="1">
            <a:off x="8504325" y="1227325"/>
            <a:ext cx="789050" cy="39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3"/>
          <p:cNvPicPr preferRelativeResize="0"/>
          <p:nvPr/>
        </p:nvPicPr>
        <p:blipFill rotWithShape="1">
          <a:blip r:embed="rId2">
            <a:alphaModFix/>
          </a:blip>
          <a:srcRect b="10857" l="82436" r="0" t="0"/>
          <a:stretch/>
        </p:blipFill>
        <p:spPr>
          <a:xfrm flipH="1" rot="10800000">
            <a:off x="125" y="620574"/>
            <a:ext cx="560324" cy="447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3"/>
          <p:cNvSpPr/>
          <p:nvPr/>
        </p:nvSpPr>
        <p:spPr>
          <a:xfrm rot="2700000">
            <a:off x="3857962" y="4514111"/>
            <a:ext cx="305046" cy="1324977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13"/>
          <p:cNvGrpSpPr/>
          <p:nvPr/>
        </p:nvGrpSpPr>
        <p:grpSpPr>
          <a:xfrm>
            <a:off x="7775652" y="4447853"/>
            <a:ext cx="425313" cy="425313"/>
            <a:chOff x="3589550" y="-1003725"/>
            <a:chExt cx="586800" cy="586800"/>
          </a:xfrm>
        </p:grpSpPr>
        <p:sp>
          <p:nvSpPr>
            <p:cNvPr id="186" name="Google Shape;186;p1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3"/>
          <p:cNvSpPr/>
          <p:nvPr/>
        </p:nvSpPr>
        <p:spPr>
          <a:xfrm rot="2700000">
            <a:off x="4402697" y="4523191"/>
            <a:ext cx="94187" cy="162111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 rot="2700000">
            <a:off x="866325" y="-76053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 rot="2700000">
            <a:off x="940791" y="458230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 rot="2700000">
            <a:off x="1272229" y="469288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 rot="2700000">
            <a:off x="5223514" y="469226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8200975" y="309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2920950" y="3189950"/>
            <a:ext cx="3302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6" name="Google Shape;196;p14"/>
          <p:cNvSpPr txBox="1"/>
          <p:nvPr>
            <p:ph idx="1" type="subTitle"/>
          </p:nvPr>
        </p:nvSpPr>
        <p:spPr>
          <a:xfrm>
            <a:off x="1666800" y="1522455"/>
            <a:ext cx="5810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97" name="Google Shape;197;p14"/>
          <p:cNvPicPr preferRelativeResize="0"/>
          <p:nvPr/>
        </p:nvPicPr>
        <p:blipFill rotWithShape="1">
          <a:blip r:embed="rId2">
            <a:alphaModFix/>
          </a:blip>
          <a:srcRect b="30167" l="63306" r="0" t="0"/>
          <a:stretch/>
        </p:blipFill>
        <p:spPr>
          <a:xfrm flipH="1" rot="10800000">
            <a:off x="7000" y="17011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4"/>
          <p:cNvPicPr preferRelativeResize="0"/>
          <p:nvPr/>
        </p:nvPicPr>
        <p:blipFill rotWithShape="1">
          <a:blip r:embed="rId2">
            <a:alphaModFix/>
          </a:blip>
          <a:srcRect b="23059" l="63306" r="0" t="0"/>
          <a:stretch/>
        </p:blipFill>
        <p:spPr>
          <a:xfrm flipH="1">
            <a:off x="7758350" y="516197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4"/>
          <p:cNvSpPr/>
          <p:nvPr/>
        </p:nvSpPr>
        <p:spPr>
          <a:xfrm rot="2700000">
            <a:off x="6328650" y="-38798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"/>
          <p:cNvSpPr/>
          <p:nvPr/>
        </p:nvSpPr>
        <p:spPr>
          <a:xfrm rot="2700000">
            <a:off x="7016764" y="7174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"/>
          <p:cNvSpPr/>
          <p:nvPr/>
        </p:nvSpPr>
        <p:spPr>
          <a:xfrm rot="2700000">
            <a:off x="7049774" y="-112234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"/>
          <p:cNvSpPr/>
          <p:nvPr/>
        </p:nvSpPr>
        <p:spPr>
          <a:xfrm rot="2700000">
            <a:off x="7009800" y="45132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"/>
          <p:cNvSpPr/>
          <p:nvPr/>
        </p:nvSpPr>
        <p:spPr>
          <a:xfrm rot="2700000">
            <a:off x="1312291" y="4533928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"/>
          <p:cNvSpPr/>
          <p:nvPr/>
        </p:nvSpPr>
        <p:spPr>
          <a:xfrm rot="2700000">
            <a:off x="1643729" y="4644506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4"/>
          <p:cNvGrpSpPr/>
          <p:nvPr/>
        </p:nvGrpSpPr>
        <p:grpSpPr>
          <a:xfrm>
            <a:off x="419825" y="4252350"/>
            <a:ext cx="586800" cy="586800"/>
            <a:chOff x="3589550" y="-1003725"/>
            <a:chExt cx="586800" cy="586800"/>
          </a:xfrm>
        </p:grpSpPr>
        <p:sp>
          <p:nvSpPr>
            <p:cNvPr id="207" name="Google Shape;207;p14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2872202" y="1880669"/>
            <a:ext cx="4632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15"/>
          <p:cNvSpPr txBox="1"/>
          <p:nvPr>
            <p:ph idx="1" type="subTitle"/>
          </p:nvPr>
        </p:nvSpPr>
        <p:spPr>
          <a:xfrm>
            <a:off x="2929090" y="2833531"/>
            <a:ext cx="42087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2" name="Google Shape;212;p15"/>
          <p:cNvSpPr txBox="1"/>
          <p:nvPr>
            <p:ph hasCustomPrompt="1" idx="2" type="title"/>
          </p:nvPr>
        </p:nvSpPr>
        <p:spPr>
          <a:xfrm>
            <a:off x="1638898" y="2023050"/>
            <a:ext cx="10974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213" name="Google Shape;213;p15"/>
          <p:cNvPicPr preferRelativeResize="0"/>
          <p:nvPr/>
        </p:nvPicPr>
        <p:blipFill rotWithShape="1">
          <a:blip r:embed="rId2">
            <a:alphaModFix/>
          </a:blip>
          <a:srcRect b="6544" l="66983" r="0" t="1670"/>
          <a:stretch/>
        </p:blipFill>
        <p:spPr>
          <a:xfrm flipH="1" rot="5400000">
            <a:off x="2134537" y="1763850"/>
            <a:ext cx="1262100" cy="552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5"/>
          <p:cNvPicPr preferRelativeResize="0"/>
          <p:nvPr/>
        </p:nvPicPr>
        <p:blipFill rotWithShape="1">
          <a:blip r:embed="rId2">
            <a:alphaModFix/>
          </a:blip>
          <a:srcRect b="328" l="63306" r="0" t="149"/>
          <a:stretch/>
        </p:blipFill>
        <p:spPr>
          <a:xfrm flipH="1" rot="-5400000">
            <a:off x="5869400" y="-2031200"/>
            <a:ext cx="1243401" cy="5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5"/>
          <p:cNvSpPr/>
          <p:nvPr/>
        </p:nvSpPr>
        <p:spPr>
          <a:xfrm rot="2700000">
            <a:off x="8592914" y="47536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 rot="2700000">
            <a:off x="8625924" y="3923966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8494000" y="34092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"/>
          <p:cNvSpPr/>
          <p:nvPr/>
        </p:nvSpPr>
        <p:spPr>
          <a:xfrm rot="2700000">
            <a:off x="7468250" y="44541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"/>
          <p:cNvSpPr/>
          <p:nvPr/>
        </p:nvSpPr>
        <p:spPr>
          <a:xfrm rot="2700000">
            <a:off x="427404" y="246728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 rot="2700000">
            <a:off x="758842" y="357306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 rot="2700000">
            <a:off x="-154150" y="108891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713225" y="548640"/>
            <a:ext cx="7717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16"/>
          <p:cNvSpPr txBox="1"/>
          <p:nvPr>
            <p:ph idx="1" type="body"/>
          </p:nvPr>
        </p:nvSpPr>
        <p:spPr>
          <a:xfrm>
            <a:off x="2667750" y="1385950"/>
            <a:ext cx="38085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9pPr>
          </a:lstStyle>
          <a:p/>
        </p:txBody>
      </p:sp>
      <p:pic>
        <p:nvPicPr>
          <p:cNvPr id="225" name="Google Shape;225;p16"/>
          <p:cNvPicPr preferRelativeResize="0"/>
          <p:nvPr/>
        </p:nvPicPr>
        <p:blipFill rotWithShape="1">
          <a:blip r:embed="rId2">
            <a:alphaModFix/>
          </a:blip>
          <a:srcRect b="36012" l="63306" r="0" t="1670"/>
          <a:stretch/>
        </p:blipFill>
        <p:spPr>
          <a:xfrm flipH="1">
            <a:off x="7870275" y="1395800"/>
            <a:ext cx="1402650" cy="37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6"/>
          <p:cNvPicPr preferRelativeResize="0"/>
          <p:nvPr/>
        </p:nvPicPr>
        <p:blipFill rotWithShape="1">
          <a:blip r:embed="rId2">
            <a:alphaModFix/>
          </a:blip>
          <a:srcRect b="37392" l="63306" r="0" t="348"/>
          <a:stretch/>
        </p:blipFill>
        <p:spPr>
          <a:xfrm flipH="1" rot="10800000">
            <a:off x="0" y="-5330"/>
            <a:ext cx="1243401" cy="33191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/>
          <p:nvPr/>
        </p:nvSpPr>
        <p:spPr>
          <a:xfrm rot="2700000">
            <a:off x="560700" y="462611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 rot="2700000">
            <a:off x="-10709" y="40392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 rot="2700000">
            <a:off x="320729" y="414983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47900" y="33197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16"/>
          <p:cNvGrpSpPr/>
          <p:nvPr/>
        </p:nvGrpSpPr>
        <p:grpSpPr>
          <a:xfrm>
            <a:off x="8772575" y="4382225"/>
            <a:ext cx="586800" cy="586800"/>
            <a:chOff x="3589550" y="-1003725"/>
            <a:chExt cx="586800" cy="586800"/>
          </a:xfrm>
        </p:grpSpPr>
        <p:sp>
          <p:nvSpPr>
            <p:cNvPr id="232" name="Google Shape;232;p16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6"/>
          <p:cNvSpPr/>
          <p:nvPr/>
        </p:nvSpPr>
        <p:spPr>
          <a:xfrm rot="2700000">
            <a:off x="8365900" y="-25838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 rot="2700000">
            <a:off x="8783314" y="10868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"/>
          <p:cNvSpPr/>
          <p:nvPr/>
        </p:nvSpPr>
        <p:spPr>
          <a:xfrm rot="2700000">
            <a:off x="9087024" y="17366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/>
          <p:nvPr>
            <p:ph type="title"/>
          </p:nvPr>
        </p:nvSpPr>
        <p:spPr>
          <a:xfrm>
            <a:off x="2253450" y="3119100"/>
            <a:ext cx="4637100" cy="8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7"/>
          <p:cNvSpPr txBox="1"/>
          <p:nvPr>
            <p:ph idx="1" type="subTitle"/>
          </p:nvPr>
        </p:nvSpPr>
        <p:spPr>
          <a:xfrm>
            <a:off x="2214900" y="3898800"/>
            <a:ext cx="47142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240" name="Google Shape;240;p17"/>
          <p:cNvPicPr preferRelativeResize="0"/>
          <p:nvPr/>
        </p:nvPicPr>
        <p:blipFill rotWithShape="1">
          <a:blip r:embed="rId2">
            <a:alphaModFix/>
          </a:blip>
          <a:srcRect b="6995" l="63306" r="0" t="42087"/>
          <a:stretch/>
        </p:blipFill>
        <p:spPr>
          <a:xfrm flipH="1" rot="10800000">
            <a:off x="7000" y="2439098"/>
            <a:ext cx="1243401" cy="271457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7"/>
          <p:cNvSpPr/>
          <p:nvPr/>
        </p:nvSpPr>
        <p:spPr>
          <a:xfrm rot="2700000">
            <a:off x="566450" y="968974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 rot="2700000">
            <a:off x="8151550" y="45239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 rot="2700000">
            <a:off x="8600989" y="3827952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 rot="2700000">
            <a:off x="7597999" y="4573203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247" name="Google Shape;247;p18"/>
          <p:cNvSpPr txBox="1"/>
          <p:nvPr>
            <p:ph idx="1" type="body"/>
          </p:nvPr>
        </p:nvSpPr>
        <p:spPr>
          <a:xfrm>
            <a:off x="1740600" y="1753125"/>
            <a:ext cx="5662800" cy="21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pic>
        <p:nvPicPr>
          <p:cNvPr id="248" name="Google Shape;248;p18"/>
          <p:cNvPicPr preferRelativeResize="0"/>
          <p:nvPr/>
        </p:nvPicPr>
        <p:blipFill rotWithShape="1">
          <a:blip r:embed="rId2">
            <a:alphaModFix/>
          </a:blip>
          <a:srcRect b="30167" l="63306" r="0" t="0"/>
          <a:stretch/>
        </p:blipFill>
        <p:spPr>
          <a:xfrm flipH="1" rot="10800000">
            <a:off x="7000" y="17011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8"/>
          <p:cNvPicPr preferRelativeResize="0"/>
          <p:nvPr/>
        </p:nvPicPr>
        <p:blipFill rotWithShape="1">
          <a:blip r:embed="rId2">
            <a:alphaModFix/>
          </a:blip>
          <a:srcRect b="23059" l="63306" r="0" t="0"/>
          <a:stretch/>
        </p:blipFill>
        <p:spPr>
          <a:xfrm flipH="1">
            <a:off x="7758350" y="516197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 rot="2700000">
            <a:off x="7571716" y="-281522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 rot="2700000">
            <a:off x="7979354" y="-399544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8200975" y="309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 rot="2700000">
            <a:off x="7021000" y="45132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18"/>
          <p:cNvGrpSpPr/>
          <p:nvPr/>
        </p:nvGrpSpPr>
        <p:grpSpPr>
          <a:xfrm>
            <a:off x="6252800" y="4420250"/>
            <a:ext cx="586800" cy="586800"/>
            <a:chOff x="3589550" y="-1003725"/>
            <a:chExt cx="586800" cy="586800"/>
          </a:xfrm>
        </p:grpSpPr>
        <p:sp>
          <p:nvSpPr>
            <p:cNvPr id="255" name="Google Shape;255;p18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18"/>
          <p:cNvSpPr/>
          <p:nvPr/>
        </p:nvSpPr>
        <p:spPr>
          <a:xfrm rot="2700000">
            <a:off x="652375" y="411188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 rot="2700000">
            <a:off x="1722139" y="479206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"/>
          <p:cNvSpPr/>
          <p:nvPr/>
        </p:nvSpPr>
        <p:spPr>
          <a:xfrm rot="2700000">
            <a:off x="1373499" y="4387641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"/>
          <p:cNvSpPr/>
          <p:nvPr/>
        </p:nvSpPr>
        <p:spPr>
          <a:xfrm rot="2700000">
            <a:off x="2428939" y="45793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idx="1" type="subTitle"/>
          </p:nvPr>
        </p:nvSpPr>
        <p:spPr>
          <a:xfrm>
            <a:off x="713225" y="2214066"/>
            <a:ext cx="39699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63" name="Google Shape;263;p19"/>
          <p:cNvSpPr txBox="1"/>
          <p:nvPr>
            <p:ph type="title"/>
          </p:nvPr>
        </p:nvSpPr>
        <p:spPr>
          <a:xfrm>
            <a:off x="713975" y="1623234"/>
            <a:ext cx="3968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64" name="Google Shape;264;p19"/>
          <p:cNvPicPr preferRelativeResize="0"/>
          <p:nvPr/>
        </p:nvPicPr>
        <p:blipFill rotWithShape="1">
          <a:blip r:embed="rId2">
            <a:alphaModFix/>
          </a:blip>
          <a:srcRect b="9526" l="63306" r="0" t="0"/>
          <a:stretch/>
        </p:blipFill>
        <p:spPr>
          <a:xfrm flipH="1" rot="-5400000">
            <a:off x="1790016" y="-1788763"/>
            <a:ext cx="1243401" cy="48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9"/>
          <p:cNvSpPr/>
          <p:nvPr/>
        </p:nvSpPr>
        <p:spPr>
          <a:xfrm rot="2700000">
            <a:off x="-120575" y="272491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 rot="2700000">
            <a:off x="249316" y="78400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 rot="2700000">
            <a:off x="580754" y="89458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19"/>
          <p:cNvGrpSpPr/>
          <p:nvPr/>
        </p:nvGrpSpPr>
        <p:grpSpPr>
          <a:xfrm>
            <a:off x="97575" y="1971075"/>
            <a:ext cx="586800" cy="586800"/>
            <a:chOff x="3589550" y="-1003725"/>
            <a:chExt cx="586800" cy="586800"/>
          </a:xfrm>
        </p:grpSpPr>
        <p:sp>
          <p:nvSpPr>
            <p:cNvPr id="269" name="Google Shape;269;p19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19"/>
          <p:cNvSpPr/>
          <p:nvPr/>
        </p:nvSpPr>
        <p:spPr>
          <a:xfrm rot="2700000">
            <a:off x="8384964" y="440068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 rot="2700000">
            <a:off x="8417974" y="3571041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8745650" y="49096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7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/>
          <p:nvPr>
            <p:ph idx="1" type="subTitle"/>
          </p:nvPr>
        </p:nvSpPr>
        <p:spPr>
          <a:xfrm>
            <a:off x="4040715" y="2212848"/>
            <a:ext cx="3968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76" name="Google Shape;276;p20"/>
          <p:cNvSpPr txBox="1"/>
          <p:nvPr>
            <p:ph type="title"/>
          </p:nvPr>
        </p:nvSpPr>
        <p:spPr>
          <a:xfrm>
            <a:off x="4556958" y="1623234"/>
            <a:ext cx="2880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77" name="Google Shape;277;p20"/>
          <p:cNvPicPr preferRelativeResize="0"/>
          <p:nvPr/>
        </p:nvPicPr>
        <p:blipFill rotWithShape="1">
          <a:blip r:embed="rId2">
            <a:alphaModFix/>
          </a:blip>
          <a:srcRect b="23059" l="63306" r="0" t="0"/>
          <a:stretch/>
        </p:blipFill>
        <p:spPr>
          <a:xfrm flipH="1" rot="-5400000">
            <a:off x="6122844" y="-1615678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0"/>
          <p:cNvSpPr/>
          <p:nvPr/>
        </p:nvSpPr>
        <p:spPr>
          <a:xfrm rot="2700000">
            <a:off x="316066" y="82928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 rot="2700000">
            <a:off x="647504" y="193506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 rot="2700000">
            <a:off x="302689" y="20342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164325" y="13243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20"/>
          <p:cNvGrpSpPr/>
          <p:nvPr/>
        </p:nvGrpSpPr>
        <p:grpSpPr>
          <a:xfrm>
            <a:off x="8492025" y="3584450"/>
            <a:ext cx="586800" cy="586800"/>
            <a:chOff x="3589550" y="-1003725"/>
            <a:chExt cx="586800" cy="586800"/>
          </a:xfrm>
        </p:grpSpPr>
        <p:sp>
          <p:nvSpPr>
            <p:cNvPr id="283" name="Google Shape;283;p20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0"/>
          <p:cNvSpPr/>
          <p:nvPr/>
        </p:nvSpPr>
        <p:spPr>
          <a:xfrm rot="2700000">
            <a:off x="7763200" y="429788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 rot="2700000">
            <a:off x="8484324" y="4573641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927300" y="2380502"/>
            <a:ext cx="72894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2340000" y="3391898"/>
            <a:ext cx="4464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2" type="title"/>
          </p:nvPr>
        </p:nvSpPr>
        <p:spPr>
          <a:xfrm>
            <a:off x="4059900" y="1322593"/>
            <a:ext cx="10242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34" name="Google Shape;34;p3"/>
          <p:cNvPicPr preferRelativeResize="0"/>
          <p:nvPr/>
        </p:nvPicPr>
        <p:blipFill rotWithShape="1">
          <a:blip r:embed="rId2">
            <a:alphaModFix/>
          </a:blip>
          <a:srcRect b="7396" l="63306" r="0" t="3911"/>
          <a:stretch/>
        </p:blipFill>
        <p:spPr>
          <a:xfrm flipH="1" rot="-5400000">
            <a:off x="1752774" y="-1742524"/>
            <a:ext cx="1243401" cy="472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2">
            <a:alphaModFix/>
          </a:blip>
          <a:srcRect b="8497" l="63306" r="0" t="36922"/>
          <a:stretch/>
        </p:blipFill>
        <p:spPr>
          <a:xfrm flipH="1" rot="5400000">
            <a:off x="6801774" y="2800975"/>
            <a:ext cx="1402650" cy="32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/>
          <p:nvPr/>
        </p:nvSpPr>
        <p:spPr>
          <a:xfrm rot="2700000">
            <a:off x="304775" y="43574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 rot="2700000">
            <a:off x="427404" y="11086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 rot="2700000">
            <a:off x="758842" y="121923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 rot="2700000">
            <a:off x="7750250" y="214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rot="2700000">
            <a:off x="8438364" y="112683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 rot="2700000">
            <a:off x="8471374" y="297191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8479075" y="20929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2700000">
            <a:off x="913089" y="478716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7609375" y="4457775"/>
            <a:ext cx="586800" cy="586800"/>
            <a:chOff x="3589550" y="-1003725"/>
            <a:chExt cx="586800" cy="586800"/>
          </a:xfrm>
        </p:grpSpPr>
        <p:sp>
          <p:nvSpPr>
            <p:cNvPr id="45" name="Google Shape;45;p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2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21"/>
          <p:cNvSpPr txBox="1"/>
          <p:nvPr>
            <p:ph idx="1" type="subTitle"/>
          </p:nvPr>
        </p:nvSpPr>
        <p:spPr>
          <a:xfrm>
            <a:off x="741800" y="1716500"/>
            <a:ext cx="3858900" cy="28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90" name="Google Shape;290;p21"/>
          <p:cNvSpPr txBox="1"/>
          <p:nvPr>
            <p:ph idx="2" type="subTitle"/>
          </p:nvPr>
        </p:nvSpPr>
        <p:spPr>
          <a:xfrm>
            <a:off x="4600600" y="1716500"/>
            <a:ext cx="3858900" cy="28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291" name="Google Shape;291;p21"/>
          <p:cNvPicPr preferRelativeResize="0"/>
          <p:nvPr/>
        </p:nvPicPr>
        <p:blipFill rotWithShape="1">
          <a:blip r:embed="rId2">
            <a:alphaModFix/>
          </a:blip>
          <a:srcRect b="30045" l="72483" r="0" t="0"/>
          <a:stretch/>
        </p:blipFill>
        <p:spPr>
          <a:xfrm rot="-5400000">
            <a:off x="6525924" y="2514300"/>
            <a:ext cx="1051851" cy="4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1"/>
          <p:cNvSpPr/>
          <p:nvPr/>
        </p:nvSpPr>
        <p:spPr>
          <a:xfrm rot="2700000">
            <a:off x="433941" y="1683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/>
          <p:nvPr/>
        </p:nvSpPr>
        <p:spPr>
          <a:xfrm rot="2700000">
            <a:off x="31829" y="76623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"/>
          <p:cNvSpPr/>
          <p:nvPr/>
        </p:nvSpPr>
        <p:spPr>
          <a:xfrm rot="2700000">
            <a:off x="8374950" y="-376814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1"/>
          <p:cNvSpPr/>
          <p:nvPr/>
        </p:nvSpPr>
        <p:spPr>
          <a:xfrm rot="2700000">
            <a:off x="8783314" y="98573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"/>
          <p:cNvSpPr/>
          <p:nvPr/>
        </p:nvSpPr>
        <p:spPr>
          <a:xfrm rot="2700000">
            <a:off x="9096074" y="-101059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8605500" y="18197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 rot="2700000">
            <a:off x="215225" y="45132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"/>
          <p:cNvSpPr txBox="1"/>
          <p:nvPr>
            <p:ph idx="3" type="subTitle"/>
          </p:nvPr>
        </p:nvSpPr>
        <p:spPr>
          <a:xfrm>
            <a:off x="741800" y="1170675"/>
            <a:ext cx="77175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_1_1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/>
          <p:nvPr>
            <p:ph idx="1" type="subTitle"/>
          </p:nvPr>
        </p:nvSpPr>
        <p:spPr>
          <a:xfrm>
            <a:off x="3474479" y="1485168"/>
            <a:ext cx="2011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9pPr>
          </a:lstStyle>
          <a:p/>
        </p:txBody>
      </p:sp>
      <p:sp>
        <p:nvSpPr>
          <p:cNvPr id="302" name="Google Shape;302;p22"/>
          <p:cNvSpPr txBox="1"/>
          <p:nvPr>
            <p:ph idx="2" type="subTitle"/>
          </p:nvPr>
        </p:nvSpPr>
        <p:spPr>
          <a:xfrm>
            <a:off x="3474477" y="1840947"/>
            <a:ext cx="2631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03" name="Google Shape;303;p22"/>
          <p:cNvSpPr txBox="1"/>
          <p:nvPr>
            <p:ph idx="3" type="subTitle"/>
          </p:nvPr>
        </p:nvSpPr>
        <p:spPr>
          <a:xfrm>
            <a:off x="3647502" y="3242150"/>
            <a:ext cx="2011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9pPr>
          </a:lstStyle>
          <a:p/>
        </p:txBody>
      </p:sp>
      <p:sp>
        <p:nvSpPr>
          <p:cNvPr id="304" name="Google Shape;304;p22"/>
          <p:cNvSpPr txBox="1"/>
          <p:nvPr>
            <p:ph idx="4" type="subTitle"/>
          </p:nvPr>
        </p:nvSpPr>
        <p:spPr>
          <a:xfrm>
            <a:off x="3025902" y="3597941"/>
            <a:ext cx="2633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05" name="Google Shape;305;p22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306" name="Google Shape;306;p22"/>
          <p:cNvPicPr preferRelativeResize="0"/>
          <p:nvPr/>
        </p:nvPicPr>
        <p:blipFill rotWithShape="1">
          <a:blip r:embed="rId2">
            <a:alphaModFix/>
          </a:blip>
          <a:srcRect b="8026" l="63306" r="0" t="52237"/>
          <a:stretch/>
        </p:blipFill>
        <p:spPr>
          <a:xfrm flipH="1">
            <a:off x="7758350" y="0"/>
            <a:ext cx="1402650" cy="23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2"/>
          <p:cNvPicPr preferRelativeResize="0"/>
          <p:nvPr/>
        </p:nvPicPr>
        <p:blipFill rotWithShape="1">
          <a:blip r:embed="rId2">
            <a:alphaModFix/>
          </a:blip>
          <a:srcRect b="7754" l="63306" r="0" t="40757"/>
          <a:stretch/>
        </p:blipFill>
        <p:spPr>
          <a:xfrm flipH="1" rot="10800000">
            <a:off x="7000" y="2403698"/>
            <a:ext cx="1243401" cy="27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2"/>
          <p:cNvSpPr/>
          <p:nvPr/>
        </p:nvSpPr>
        <p:spPr>
          <a:xfrm rot="2700000">
            <a:off x="1435350" y="45589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"/>
          <p:cNvSpPr/>
          <p:nvPr/>
        </p:nvSpPr>
        <p:spPr>
          <a:xfrm rot="2700000">
            <a:off x="8606425" y="22916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 rot="2700000">
            <a:off x="8783314" y="368373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 rot="2700000">
            <a:off x="8893149" y="2853691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2"/>
          <p:cNvSpPr/>
          <p:nvPr/>
        </p:nvSpPr>
        <p:spPr>
          <a:xfrm rot="2700000">
            <a:off x="-659" y="102520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2"/>
          <p:cNvSpPr/>
          <p:nvPr/>
        </p:nvSpPr>
        <p:spPr>
          <a:xfrm rot="2700000">
            <a:off x="330779" y="113578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"/>
          <p:cNvSpPr/>
          <p:nvPr/>
        </p:nvSpPr>
        <p:spPr>
          <a:xfrm>
            <a:off x="253625" y="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/>
          <p:nvPr>
            <p:ph idx="1" type="subTitle"/>
          </p:nvPr>
        </p:nvSpPr>
        <p:spPr>
          <a:xfrm>
            <a:off x="889427" y="2916936"/>
            <a:ext cx="2011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9pPr>
          </a:lstStyle>
          <a:p/>
        </p:txBody>
      </p:sp>
      <p:sp>
        <p:nvSpPr>
          <p:cNvPr id="317" name="Google Shape;317;p23"/>
          <p:cNvSpPr txBox="1"/>
          <p:nvPr>
            <p:ph idx="2" type="subTitle"/>
          </p:nvPr>
        </p:nvSpPr>
        <p:spPr>
          <a:xfrm>
            <a:off x="889427" y="3273555"/>
            <a:ext cx="2011800" cy="4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18" name="Google Shape;318;p23"/>
          <p:cNvSpPr txBox="1"/>
          <p:nvPr>
            <p:ph idx="3" type="subTitle"/>
          </p:nvPr>
        </p:nvSpPr>
        <p:spPr>
          <a:xfrm>
            <a:off x="3567200" y="2916936"/>
            <a:ext cx="2011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9pPr>
          </a:lstStyle>
          <a:p/>
        </p:txBody>
      </p:sp>
      <p:sp>
        <p:nvSpPr>
          <p:cNvPr id="319" name="Google Shape;319;p23"/>
          <p:cNvSpPr txBox="1"/>
          <p:nvPr>
            <p:ph idx="4" type="subTitle"/>
          </p:nvPr>
        </p:nvSpPr>
        <p:spPr>
          <a:xfrm>
            <a:off x="3565928" y="3273552"/>
            <a:ext cx="2011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20" name="Google Shape;320;p23"/>
          <p:cNvSpPr txBox="1"/>
          <p:nvPr>
            <p:ph idx="5" type="subTitle"/>
          </p:nvPr>
        </p:nvSpPr>
        <p:spPr>
          <a:xfrm>
            <a:off x="6242773" y="2916936"/>
            <a:ext cx="2011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9pPr>
          </a:lstStyle>
          <a:p/>
        </p:txBody>
      </p:sp>
      <p:sp>
        <p:nvSpPr>
          <p:cNvPr id="321" name="Google Shape;321;p23"/>
          <p:cNvSpPr txBox="1"/>
          <p:nvPr>
            <p:ph idx="6" type="subTitle"/>
          </p:nvPr>
        </p:nvSpPr>
        <p:spPr>
          <a:xfrm>
            <a:off x="6242773" y="3273552"/>
            <a:ext cx="2011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22" name="Google Shape;322;p23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323" name="Google Shape;323;p23"/>
          <p:cNvPicPr preferRelativeResize="0"/>
          <p:nvPr/>
        </p:nvPicPr>
        <p:blipFill rotWithShape="1">
          <a:blip r:embed="rId2">
            <a:alphaModFix/>
          </a:blip>
          <a:srcRect b="8998" l="63306" r="0" t="49702"/>
          <a:stretch/>
        </p:blipFill>
        <p:spPr>
          <a:xfrm flipH="1">
            <a:off x="7758350" y="1"/>
            <a:ext cx="1402650" cy="24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3"/>
          <p:cNvPicPr preferRelativeResize="0"/>
          <p:nvPr/>
        </p:nvPicPr>
        <p:blipFill rotWithShape="1">
          <a:blip r:embed="rId2">
            <a:alphaModFix/>
          </a:blip>
          <a:srcRect b="30167" l="71962" r="0" t="0"/>
          <a:stretch/>
        </p:blipFill>
        <p:spPr>
          <a:xfrm flipH="1" rot="5400000">
            <a:off x="1384601" y="2818450"/>
            <a:ext cx="950074" cy="372297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3"/>
          <p:cNvSpPr/>
          <p:nvPr/>
        </p:nvSpPr>
        <p:spPr>
          <a:xfrm rot="2700000">
            <a:off x="211416" y="171310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3"/>
          <p:cNvSpPr/>
          <p:nvPr/>
        </p:nvSpPr>
        <p:spPr>
          <a:xfrm rot="2700000">
            <a:off x="542854" y="182368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>
            <a:off x="193400" y="10058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 rot="2700000">
            <a:off x="-87000" y="-19264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 rot="2700000">
            <a:off x="7678100" y="43574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3"/>
          <p:cNvSpPr/>
          <p:nvPr/>
        </p:nvSpPr>
        <p:spPr>
          <a:xfrm rot="2700000">
            <a:off x="7147789" y="473058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"/>
          <p:cNvSpPr/>
          <p:nvPr/>
        </p:nvSpPr>
        <p:spPr>
          <a:xfrm rot="2700000">
            <a:off x="8399224" y="4633216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23"/>
          <p:cNvGrpSpPr/>
          <p:nvPr/>
        </p:nvGrpSpPr>
        <p:grpSpPr>
          <a:xfrm>
            <a:off x="3656100" y="4800825"/>
            <a:ext cx="586800" cy="586800"/>
            <a:chOff x="3589550" y="-1003725"/>
            <a:chExt cx="586800" cy="586800"/>
          </a:xfrm>
        </p:grpSpPr>
        <p:sp>
          <p:nvSpPr>
            <p:cNvPr id="333" name="Google Shape;333;p2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23"/>
          <p:cNvSpPr/>
          <p:nvPr/>
        </p:nvSpPr>
        <p:spPr>
          <a:xfrm rot="2700000">
            <a:off x="8670139" y="34321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>
            <p:ph idx="1" type="subTitle"/>
          </p:nvPr>
        </p:nvSpPr>
        <p:spPr>
          <a:xfrm>
            <a:off x="6826229" y="2840736"/>
            <a:ext cx="143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38" name="Google Shape;338;p24"/>
          <p:cNvSpPr txBox="1"/>
          <p:nvPr>
            <p:ph idx="2" type="subTitle"/>
          </p:nvPr>
        </p:nvSpPr>
        <p:spPr>
          <a:xfrm>
            <a:off x="6721079" y="3197352"/>
            <a:ext cx="1645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9" name="Google Shape;339;p24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24"/>
          <p:cNvSpPr txBox="1"/>
          <p:nvPr>
            <p:ph idx="3" type="subTitle"/>
          </p:nvPr>
        </p:nvSpPr>
        <p:spPr>
          <a:xfrm>
            <a:off x="4844914" y="2840736"/>
            <a:ext cx="143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41" name="Google Shape;341;p24"/>
          <p:cNvSpPr txBox="1"/>
          <p:nvPr>
            <p:ph idx="4" type="subTitle"/>
          </p:nvPr>
        </p:nvSpPr>
        <p:spPr>
          <a:xfrm>
            <a:off x="4739760" y="3197352"/>
            <a:ext cx="1645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2" name="Google Shape;342;p24"/>
          <p:cNvSpPr txBox="1"/>
          <p:nvPr>
            <p:ph idx="5" type="subTitle"/>
          </p:nvPr>
        </p:nvSpPr>
        <p:spPr>
          <a:xfrm>
            <a:off x="2863599" y="2840736"/>
            <a:ext cx="143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43" name="Google Shape;343;p24"/>
          <p:cNvSpPr txBox="1"/>
          <p:nvPr>
            <p:ph idx="6" type="subTitle"/>
          </p:nvPr>
        </p:nvSpPr>
        <p:spPr>
          <a:xfrm>
            <a:off x="777121" y="3197352"/>
            <a:ext cx="1645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4" name="Google Shape;344;p24"/>
          <p:cNvSpPr txBox="1"/>
          <p:nvPr>
            <p:ph idx="7" type="subTitle"/>
          </p:nvPr>
        </p:nvSpPr>
        <p:spPr>
          <a:xfrm>
            <a:off x="882283" y="2840736"/>
            <a:ext cx="143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45" name="Google Shape;345;p24"/>
          <p:cNvSpPr txBox="1"/>
          <p:nvPr>
            <p:ph idx="8" type="subTitle"/>
          </p:nvPr>
        </p:nvSpPr>
        <p:spPr>
          <a:xfrm>
            <a:off x="2758440" y="3197352"/>
            <a:ext cx="1645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346" name="Google Shape;346;p24"/>
          <p:cNvPicPr preferRelativeResize="0"/>
          <p:nvPr/>
        </p:nvPicPr>
        <p:blipFill rotWithShape="1">
          <a:blip r:embed="rId2">
            <a:alphaModFix/>
          </a:blip>
          <a:srcRect b="10116" l="75295" r="0" t="9594"/>
          <a:stretch/>
        </p:blipFill>
        <p:spPr>
          <a:xfrm flipH="1" rot="5400000">
            <a:off x="6268937" y="2268337"/>
            <a:ext cx="944350" cy="482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4"/>
          <p:cNvPicPr preferRelativeResize="0"/>
          <p:nvPr/>
        </p:nvPicPr>
        <p:blipFill rotWithShape="1">
          <a:blip r:embed="rId2">
            <a:alphaModFix/>
          </a:blip>
          <a:srcRect b="52615" l="63306" r="0" t="0"/>
          <a:stretch/>
        </p:blipFill>
        <p:spPr>
          <a:xfrm flipH="1" rot="10800000">
            <a:off x="7000" y="-5396"/>
            <a:ext cx="1243401" cy="252617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4"/>
          <p:cNvSpPr/>
          <p:nvPr/>
        </p:nvSpPr>
        <p:spPr>
          <a:xfrm rot="2700000">
            <a:off x="3763625" y="45098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"/>
          <p:cNvSpPr/>
          <p:nvPr/>
        </p:nvSpPr>
        <p:spPr>
          <a:xfrm rot="2700000">
            <a:off x="1916741" y="-198997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/>
          <p:nvPr/>
        </p:nvSpPr>
        <p:spPr>
          <a:xfrm rot="2700000">
            <a:off x="2326554" y="-392669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"/>
          <p:cNvSpPr/>
          <p:nvPr/>
        </p:nvSpPr>
        <p:spPr>
          <a:xfrm rot="2700000">
            <a:off x="8894375" y="54771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4"/>
          <p:cNvSpPr/>
          <p:nvPr/>
        </p:nvSpPr>
        <p:spPr>
          <a:xfrm rot="2700000">
            <a:off x="9031664" y="206523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4"/>
          <p:cNvSpPr/>
          <p:nvPr/>
        </p:nvSpPr>
        <p:spPr>
          <a:xfrm rot="2700000">
            <a:off x="9082099" y="1280666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432300" y="44436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24"/>
          <p:cNvGrpSpPr/>
          <p:nvPr/>
        </p:nvGrpSpPr>
        <p:grpSpPr>
          <a:xfrm>
            <a:off x="126425" y="3558350"/>
            <a:ext cx="586800" cy="586800"/>
            <a:chOff x="3589550" y="-1003725"/>
            <a:chExt cx="586800" cy="586800"/>
          </a:xfrm>
        </p:grpSpPr>
        <p:sp>
          <p:nvSpPr>
            <p:cNvPr id="356" name="Google Shape;356;p24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idx="1" type="subTitle"/>
          </p:nvPr>
        </p:nvSpPr>
        <p:spPr>
          <a:xfrm>
            <a:off x="1544720" y="1652479"/>
            <a:ext cx="1792200" cy="3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tisfy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9pPr>
          </a:lstStyle>
          <a:p/>
        </p:txBody>
      </p:sp>
      <p:sp>
        <p:nvSpPr>
          <p:cNvPr id="360" name="Google Shape;360;p25"/>
          <p:cNvSpPr txBox="1"/>
          <p:nvPr>
            <p:ph idx="2" type="subTitle"/>
          </p:nvPr>
        </p:nvSpPr>
        <p:spPr>
          <a:xfrm>
            <a:off x="1219454" y="2010375"/>
            <a:ext cx="2117400" cy="5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1" name="Google Shape;361;p25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2" name="Google Shape;362;p25"/>
          <p:cNvSpPr txBox="1"/>
          <p:nvPr>
            <p:ph idx="3" type="subTitle"/>
          </p:nvPr>
        </p:nvSpPr>
        <p:spPr>
          <a:xfrm>
            <a:off x="1544720" y="3094884"/>
            <a:ext cx="1792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tisfy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9pPr>
          </a:lstStyle>
          <a:p/>
        </p:txBody>
      </p:sp>
      <p:sp>
        <p:nvSpPr>
          <p:cNvPr id="363" name="Google Shape;363;p25"/>
          <p:cNvSpPr txBox="1"/>
          <p:nvPr>
            <p:ph idx="4" type="subTitle"/>
          </p:nvPr>
        </p:nvSpPr>
        <p:spPr>
          <a:xfrm>
            <a:off x="5808543" y="1653750"/>
            <a:ext cx="1792200" cy="3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tisfy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9pPr>
          </a:lstStyle>
          <a:p/>
        </p:txBody>
      </p:sp>
      <p:sp>
        <p:nvSpPr>
          <p:cNvPr id="364" name="Google Shape;364;p25"/>
          <p:cNvSpPr txBox="1"/>
          <p:nvPr>
            <p:ph idx="5" type="subTitle"/>
          </p:nvPr>
        </p:nvSpPr>
        <p:spPr>
          <a:xfrm>
            <a:off x="5808546" y="2011529"/>
            <a:ext cx="2277000" cy="5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5" name="Google Shape;365;p25"/>
          <p:cNvSpPr txBox="1"/>
          <p:nvPr>
            <p:ph idx="6" type="subTitle"/>
          </p:nvPr>
        </p:nvSpPr>
        <p:spPr>
          <a:xfrm>
            <a:off x="1058454" y="3452775"/>
            <a:ext cx="2278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6" name="Google Shape;366;p25"/>
          <p:cNvSpPr txBox="1"/>
          <p:nvPr>
            <p:ph idx="7" type="subTitle"/>
          </p:nvPr>
        </p:nvSpPr>
        <p:spPr>
          <a:xfrm>
            <a:off x="5808543" y="3094884"/>
            <a:ext cx="1792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tisfy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9pPr>
          </a:lstStyle>
          <a:p/>
        </p:txBody>
      </p:sp>
      <p:sp>
        <p:nvSpPr>
          <p:cNvPr id="367" name="Google Shape;367;p25"/>
          <p:cNvSpPr txBox="1"/>
          <p:nvPr>
            <p:ph idx="8" type="subTitle"/>
          </p:nvPr>
        </p:nvSpPr>
        <p:spPr>
          <a:xfrm>
            <a:off x="5808546" y="3455271"/>
            <a:ext cx="22770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368" name="Google Shape;368;p25"/>
          <p:cNvPicPr preferRelativeResize="0"/>
          <p:nvPr/>
        </p:nvPicPr>
        <p:blipFill rotWithShape="1">
          <a:blip r:embed="rId2">
            <a:alphaModFix/>
          </a:blip>
          <a:srcRect b="14509" l="72496" r="-5" t="2771"/>
          <a:stretch/>
        </p:blipFill>
        <p:spPr>
          <a:xfrm rot="10800000">
            <a:off x="8223250" y="-5326"/>
            <a:ext cx="932150" cy="441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5"/>
          <p:cNvPicPr preferRelativeResize="0"/>
          <p:nvPr/>
        </p:nvPicPr>
        <p:blipFill rotWithShape="1">
          <a:blip r:embed="rId2">
            <a:alphaModFix/>
          </a:blip>
          <a:srcRect b="72278" l="33087" r="0" t="1672"/>
          <a:stretch/>
        </p:blipFill>
        <p:spPr>
          <a:xfrm rot="5400000">
            <a:off x="-507762" y="490188"/>
            <a:ext cx="2557626" cy="1566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0" name="Google Shape;370;p25"/>
          <p:cNvGrpSpPr/>
          <p:nvPr/>
        </p:nvGrpSpPr>
        <p:grpSpPr>
          <a:xfrm>
            <a:off x="8430725" y="4306025"/>
            <a:ext cx="586800" cy="586800"/>
            <a:chOff x="3589550" y="-1003725"/>
            <a:chExt cx="586800" cy="586800"/>
          </a:xfrm>
        </p:grpSpPr>
        <p:sp>
          <p:nvSpPr>
            <p:cNvPr id="371" name="Google Shape;371;p25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25"/>
          <p:cNvSpPr/>
          <p:nvPr/>
        </p:nvSpPr>
        <p:spPr>
          <a:xfrm rot="2700000">
            <a:off x="100650" y="41523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5"/>
          <p:cNvSpPr/>
          <p:nvPr/>
        </p:nvSpPr>
        <p:spPr>
          <a:xfrm rot="2700000">
            <a:off x="1236264" y="47899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"/>
          <p:cNvSpPr/>
          <p:nvPr/>
        </p:nvSpPr>
        <p:spPr>
          <a:xfrm rot="2700000">
            <a:off x="821774" y="4428091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/>
          <p:nvPr/>
        </p:nvSpPr>
        <p:spPr>
          <a:xfrm rot="2700000">
            <a:off x="7663316" y="-183797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5"/>
          <p:cNvSpPr/>
          <p:nvPr/>
        </p:nvSpPr>
        <p:spPr>
          <a:xfrm rot="2700000">
            <a:off x="7208804" y="-377469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5"/>
          <p:cNvSpPr/>
          <p:nvPr/>
        </p:nvSpPr>
        <p:spPr>
          <a:xfrm>
            <a:off x="7971175" y="799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"/>
          <p:cNvSpPr txBox="1"/>
          <p:nvPr>
            <p:ph idx="1" type="subTitle"/>
          </p:nvPr>
        </p:nvSpPr>
        <p:spPr>
          <a:xfrm>
            <a:off x="794120" y="1973906"/>
            <a:ext cx="2103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81" name="Google Shape;381;p26"/>
          <p:cNvSpPr txBox="1"/>
          <p:nvPr>
            <p:ph idx="2" type="subTitle"/>
          </p:nvPr>
        </p:nvSpPr>
        <p:spPr>
          <a:xfrm>
            <a:off x="748370" y="2330746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2" name="Google Shape;382;p26"/>
          <p:cNvSpPr txBox="1"/>
          <p:nvPr>
            <p:ph idx="3" type="subTitle"/>
          </p:nvPr>
        </p:nvSpPr>
        <p:spPr>
          <a:xfrm>
            <a:off x="3520500" y="1973906"/>
            <a:ext cx="2103000" cy="3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83" name="Google Shape;383;p26"/>
          <p:cNvSpPr txBox="1"/>
          <p:nvPr>
            <p:ph idx="4" type="subTitle"/>
          </p:nvPr>
        </p:nvSpPr>
        <p:spPr>
          <a:xfrm>
            <a:off x="3474750" y="2330746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4" name="Google Shape;384;p26"/>
          <p:cNvSpPr txBox="1"/>
          <p:nvPr>
            <p:ph idx="5" type="subTitle"/>
          </p:nvPr>
        </p:nvSpPr>
        <p:spPr>
          <a:xfrm>
            <a:off x="6246880" y="1973906"/>
            <a:ext cx="2103000" cy="3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85" name="Google Shape;385;p26"/>
          <p:cNvSpPr txBox="1"/>
          <p:nvPr>
            <p:ph idx="6" type="subTitle"/>
          </p:nvPr>
        </p:nvSpPr>
        <p:spPr>
          <a:xfrm>
            <a:off x="6201130" y="2330746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6" name="Google Shape;386;p26"/>
          <p:cNvSpPr txBox="1"/>
          <p:nvPr>
            <p:ph idx="7" type="subTitle"/>
          </p:nvPr>
        </p:nvSpPr>
        <p:spPr>
          <a:xfrm>
            <a:off x="794120" y="3749681"/>
            <a:ext cx="2103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87" name="Google Shape;387;p26"/>
          <p:cNvSpPr txBox="1"/>
          <p:nvPr>
            <p:ph idx="8" type="subTitle"/>
          </p:nvPr>
        </p:nvSpPr>
        <p:spPr>
          <a:xfrm>
            <a:off x="748370" y="4105049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8" name="Google Shape;388;p26"/>
          <p:cNvSpPr txBox="1"/>
          <p:nvPr>
            <p:ph idx="9" type="subTitle"/>
          </p:nvPr>
        </p:nvSpPr>
        <p:spPr>
          <a:xfrm>
            <a:off x="3520500" y="3749681"/>
            <a:ext cx="2103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89" name="Google Shape;389;p26"/>
          <p:cNvSpPr txBox="1"/>
          <p:nvPr>
            <p:ph idx="13" type="subTitle"/>
          </p:nvPr>
        </p:nvSpPr>
        <p:spPr>
          <a:xfrm>
            <a:off x="3474750" y="4105047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0" name="Google Shape;390;p26"/>
          <p:cNvSpPr txBox="1"/>
          <p:nvPr>
            <p:ph idx="14" type="subTitle"/>
          </p:nvPr>
        </p:nvSpPr>
        <p:spPr>
          <a:xfrm>
            <a:off x="6246880" y="3749681"/>
            <a:ext cx="2103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91" name="Google Shape;391;p26"/>
          <p:cNvSpPr txBox="1"/>
          <p:nvPr>
            <p:ph idx="15" type="subTitle"/>
          </p:nvPr>
        </p:nvSpPr>
        <p:spPr>
          <a:xfrm>
            <a:off x="6201130" y="4105049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2" name="Google Shape;392;p26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393" name="Google Shape;393;p26"/>
          <p:cNvPicPr preferRelativeResize="0"/>
          <p:nvPr/>
        </p:nvPicPr>
        <p:blipFill rotWithShape="1">
          <a:blip r:embed="rId2">
            <a:alphaModFix/>
          </a:blip>
          <a:srcRect b="8536" l="77300" r="0" t="2543"/>
          <a:stretch/>
        </p:blipFill>
        <p:spPr>
          <a:xfrm flipH="1">
            <a:off x="8374800" y="0"/>
            <a:ext cx="769200" cy="474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6"/>
          <p:cNvPicPr preferRelativeResize="0"/>
          <p:nvPr/>
        </p:nvPicPr>
        <p:blipFill rotWithShape="1">
          <a:blip r:embed="rId2">
            <a:alphaModFix/>
          </a:blip>
          <a:srcRect b="8964" l="63306" r="0" t="54770"/>
          <a:stretch/>
        </p:blipFill>
        <p:spPr>
          <a:xfrm>
            <a:off x="7000" y="0"/>
            <a:ext cx="1402650" cy="2180926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6"/>
          <p:cNvSpPr/>
          <p:nvPr/>
        </p:nvSpPr>
        <p:spPr>
          <a:xfrm rot="2700000">
            <a:off x="-193025" y="20851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6"/>
          <p:cNvSpPr/>
          <p:nvPr/>
        </p:nvSpPr>
        <p:spPr>
          <a:xfrm rot="2700000">
            <a:off x="227941" y="4563378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6"/>
          <p:cNvSpPr/>
          <p:nvPr/>
        </p:nvSpPr>
        <p:spPr>
          <a:xfrm rot="2700000">
            <a:off x="559379" y="4673956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6"/>
          <p:cNvSpPr/>
          <p:nvPr/>
        </p:nvSpPr>
        <p:spPr>
          <a:xfrm rot="2700000">
            <a:off x="6920075" y="-910764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6"/>
          <p:cNvSpPr/>
          <p:nvPr/>
        </p:nvSpPr>
        <p:spPr>
          <a:xfrm rot="2700000">
            <a:off x="6210814" y="-273186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6"/>
          <p:cNvSpPr/>
          <p:nvPr/>
        </p:nvSpPr>
        <p:spPr>
          <a:xfrm rot="2700000">
            <a:off x="7641199" y="-635009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8503200" y="44401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_2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"/>
          <p:cNvSpPr txBox="1"/>
          <p:nvPr>
            <p:ph idx="1" type="subTitle"/>
          </p:nvPr>
        </p:nvSpPr>
        <p:spPr>
          <a:xfrm>
            <a:off x="2043343" y="1288106"/>
            <a:ext cx="2103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404" name="Google Shape;404;p27"/>
          <p:cNvSpPr txBox="1"/>
          <p:nvPr>
            <p:ph idx="2" type="subTitle"/>
          </p:nvPr>
        </p:nvSpPr>
        <p:spPr>
          <a:xfrm>
            <a:off x="2043343" y="1644946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5" name="Google Shape;405;p27"/>
          <p:cNvSpPr txBox="1"/>
          <p:nvPr>
            <p:ph idx="3" type="subTitle"/>
          </p:nvPr>
        </p:nvSpPr>
        <p:spPr>
          <a:xfrm>
            <a:off x="5702101" y="3620456"/>
            <a:ext cx="2103000" cy="3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406" name="Google Shape;406;p27"/>
          <p:cNvSpPr txBox="1"/>
          <p:nvPr>
            <p:ph idx="4" type="subTitle"/>
          </p:nvPr>
        </p:nvSpPr>
        <p:spPr>
          <a:xfrm>
            <a:off x="5702101" y="3975822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7" name="Google Shape;407;p27"/>
          <p:cNvSpPr txBox="1"/>
          <p:nvPr>
            <p:ph idx="5" type="subTitle"/>
          </p:nvPr>
        </p:nvSpPr>
        <p:spPr>
          <a:xfrm>
            <a:off x="5702101" y="1288106"/>
            <a:ext cx="2103000" cy="3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408" name="Google Shape;408;p27"/>
          <p:cNvSpPr txBox="1"/>
          <p:nvPr>
            <p:ph idx="6" type="subTitle"/>
          </p:nvPr>
        </p:nvSpPr>
        <p:spPr>
          <a:xfrm>
            <a:off x="5702101" y="1644946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9" name="Google Shape;409;p27"/>
          <p:cNvSpPr txBox="1"/>
          <p:nvPr>
            <p:ph idx="7" type="subTitle"/>
          </p:nvPr>
        </p:nvSpPr>
        <p:spPr>
          <a:xfrm>
            <a:off x="2043343" y="2454281"/>
            <a:ext cx="2103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410" name="Google Shape;410;p27"/>
          <p:cNvSpPr txBox="1"/>
          <p:nvPr>
            <p:ph idx="8" type="subTitle"/>
          </p:nvPr>
        </p:nvSpPr>
        <p:spPr>
          <a:xfrm>
            <a:off x="2043343" y="2810384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1" name="Google Shape;411;p27"/>
          <p:cNvSpPr txBox="1"/>
          <p:nvPr>
            <p:ph idx="9" type="subTitle"/>
          </p:nvPr>
        </p:nvSpPr>
        <p:spPr>
          <a:xfrm>
            <a:off x="2043343" y="3620456"/>
            <a:ext cx="2103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412" name="Google Shape;412;p27"/>
          <p:cNvSpPr txBox="1"/>
          <p:nvPr>
            <p:ph idx="13" type="subTitle"/>
          </p:nvPr>
        </p:nvSpPr>
        <p:spPr>
          <a:xfrm>
            <a:off x="2043343" y="3975822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3" name="Google Shape;413;p27"/>
          <p:cNvSpPr txBox="1"/>
          <p:nvPr>
            <p:ph idx="14" type="subTitle"/>
          </p:nvPr>
        </p:nvSpPr>
        <p:spPr>
          <a:xfrm>
            <a:off x="5702101" y="2454281"/>
            <a:ext cx="2103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414" name="Google Shape;414;p27"/>
          <p:cNvSpPr txBox="1"/>
          <p:nvPr>
            <p:ph idx="15" type="subTitle"/>
          </p:nvPr>
        </p:nvSpPr>
        <p:spPr>
          <a:xfrm>
            <a:off x="5702101" y="2809649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5" name="Google Shape;415;p27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416" name="Google Shape;416;p27"/>
          <p:cNvPicPr preferRelativeResize="0"/>
          <p:nvPr/>
        </p:nvPicPr>
        <p:blipFill rotWithShape="1">
          <a:blip r:embed="rId2">
            <a:alphaModFix/>
          </a:blip>
          <a:srcRect b="8536" l="77300" r="0" t="2543"/>
          <a:stretch/>
        </p:blipFill>
        <p:spPr>
          <a:xfrm flipH="1">
            <a:off x="8374800" y="0"/>
            <a:ext cx="769200" cy="474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7"/>
          <p:cNvPicPr preferRelativeResize="0"/>
          <p:nvPr/>
        </p:nvPicPr>
        <p:blipFill rotWithShape="1">
          <a:blip r:embed="rId2">
            <a:alphaModFix/>
          </a:blip>
          <a:srcRect b="8964" l="63306" r="0" t="54770"/>
          <a:stretch/>
        </p:blipFill>
        <p:spPr>
          <a:xfrm>
            <a:off x="7000" y="0"/>
            <a:ext cx="1402650" cy="218092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7"/>
          <p:cNvSpPr/>
          <p:nvPr/>
        </p:nvSpPr>
        <p:spPr>
          <a:xfrm rot="2700000">
            <a:off x="-193025" y="20851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7"/>
          <p:cNvSpPr/>
          <p:nvPr/>
        </p:nvSpPr>
        <p:spPr>
          <a:xfrm rot="2700000">
            <a:off x="227941" y="4563378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7"/>
          <p:cNvSpPr/>
          <p:nvPr/>
        </p:nvSpPr>
        <p:spPr>
          <a:xfrm rot="2700000">
            <a:off x="559379" y="4673956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7"/>
          <p:cNvSpPr/>
          <p:nvPr/>
        </p:nvSpPr>
        <p:spPr>
          <a:xfrm rot="2700000">
            <a:off x="6920075" y="-910764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7"/>
          <p:cNvSpPr/>
          <p:nvPr/>
        </p:nvSpPr>
        <p:spPr>
          <a:xfrm rot="2700000">
            <a:off x="6210814" y="-273186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7"/>
          <p:cNvSpPr/>
          <p:nvPr/>
        </p:nvSpPr>
        <p:spPr>
          <a:xfrm rot="2700000">
            <a:off x="7641199" y="-635009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7"/>
          <p:cNvSpPr/>
          <p:nvPr/>
        </p:nvSpPr>
        <p:spPr>
          <a:xfrm>
            <a:off x="8503200" y="44401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"/>
          <p:cNvSpPr txBox="1"/>
          <p:nvPr>
            <p:ph type="title"/>
          </p:nvPr>
        </p:nvSpPr>
        <p:spPr>
          <a:xfrm>
            <a:off x="2612400" y="1291748"/>
            <a:ext cx="3919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sz="1600">
                <a:latin typeface="Saira"/>
                <a:ea typeface="Saira"/>
                <a:cs typeface="Saira"/>
                <a:sym typeface="Sai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7" name="Google Shape;427;p28"/>
          <p:cNvSpPr txBox="1"/>
          <p:nvPr>
            <p:ph hasCustomPrompt="1" idx="2" type="title"/>
          </p:nvPr>
        </p:nvSpPr>
        <p:spPr>
          <a:xfrm>
            <a:off x="2244450" y="549639"/>
            <a:ext cx="46551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428" name="Google Shape;428;p28"/>
          <p:cNvSpPr txBox="1"/>
          <p:nvPr>
            <p:ph idx="1" type="subTitle"/>
          </p:nvPr>
        </p:nvSpPr>
        <p:spPr>
          <a:xfrm>
            <a:off x="1561500" y="4228161"/>
            <a:ext cx="6021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429" name="Google Shape;429;p28"/>
          <p:cNvSpPr txBox="1"/>
          <p:nvPr>
            <p:ph hasCustomPrompt="1" idx="3" type="title"/>
          </p:nvPr>
        </p:nvSpPr>
        <p:spPr>
          <a:xfrm>
            <a:off x="2479350" y="3490261"/>
            <a:ext cx="41853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430" name="Google Shape;430;p28"/>
          <p:cNvSpPr txBox="1"/>
          <p:nvPr>
            <p:ph idx="4" type="subTitle"/>
          </p:nvPr>
        </p:nvSpPr>
        <p:spPr>
          <a:xfrm>
            <a:off x="2435700" y="2759950"/>
            <a:ext cx="4277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431" name="Google Shape;431;p28"/>
          <p:cNvSpPr txBox="1"/>
          <p:nvPr>
            <p:ph hasCustomPrompt="1" idx="5" type="title"/>
          </p:nvPr>
        </p:nvSpPr>
        <p:spPr>
          <a:xfrm>
            <a:off x="2519100" y="2019950"/>
            <a:ext cx="41058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pic>
        <p:nvPicPr>
          <p:cNvPr id="432" name="Google Shape;432;p28"/>
          <p:cNvPicPr preferRelativeResize="0"/>
          <p:nvPr/>
        </p:nvPicPr>
        <p:blipFill rotWithShape="1">
          <a:blip r:embed="rId2">
            <a:alphaModFix/>
          </a:blip>
          <a:srcRect b="30167" l="63306" r="0" t="0"/>
          <a:stretch/>
        </p:blipFill>
        <p:spPr>
          <a:xfrm flipH="1" rot="10800000">
            <a:off x="7000" y="17011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8"/>
          <p:cNvPicPr preferRelativeResize="0"/>
          <p:nvPr/>
        </p:nvPicPr>
        <p:blipFill rotWithShape="1">
          <a:blip r:embed="rId2">
            <a:alphaModFix/>
          </a:blip>
          <a:srcRect b="23059" l="63306" r="0" t="0"/>
          <a:stretch/>
        </p:blipFill>
        <p:spPr>
          <a:xfrm flipH="1">
            <a:off x="7758350" y="516197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8"/>
          <p:cNvSpPr/>
          <p:nvPr/>
        </p:nvSpPr>
        <p:spPr>
          <a:xfrm rot="2700000">
            <a:off x="856075" y="45132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8"/>
          <p:cNvSpPr/>
          <p:nvPr/>
        </p:nvSpPr>
        <p:spPr>
          <a:xfrm rot="2700000">
            <a:off x="-10159" y="36250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8"/>
          <p:cNvSpPr/>
          <p:nvPr/>
        </p:nvSpPr>
        <p:spPr>
          <a:xfrm rot="2700000">
            <a:off x="321279" y="373563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432300" y="43696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8"/>
          <p:cNvSpPr/>
          <p:nvPr/>
        </p:nvSpPr>
        <p:spPr>
          <a:xfrm rot="2700000">
            <a:off x="8006275" y="-68913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8"/>
          <p:cNvSpPr/>
          <p:nvPr/>
        </p:nvSpPr>
        <p:spPr>
          <a:xfrm rot="2700000">
            <a:off x="8337039" y="7936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8"/>
          <p:cNvSpPr/>
          <p:nvPr/>
        </p:nvSpPr>
        <p:spPr>
          <a:xfrm rot="2700000">
            <a:off x="8370049" y="-36034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9"/>
          <p:cNvSpPr txBox="1"/>
          <p:nvPr>
            <p:ph type="title"/>
          </p:nvPr>
        </p:nvSpPr>
        <p:spPr>
          <a:xfrm>
            <a:off x="721627" y="3037194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3" name="Google Shape;443;p29"/>
          <p:cNvSpPr txBox="1"/>
          <p:nvPr>
            <p:ph idx="1" type="subTitle"/>
          </p:nvPr>
        </p:nvSpPr>
        <p:spPr>
          <a:xfrm>
            <a:off x="670327" y="3412494"/>
            <a:ext cx="24081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4" name="Google Shape;444;p29"/>
          <p:cNvSpPr txBox="1"/>
          <p:nvPr>
            <p:ph idx="2" type="title"/>
          </p:nvPr>
        </p:nvSpPr>
        <p:spPr>
          <a:xfrm>
            <a:off x="3420075" y="3037194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5" name="Google Shape;445;p29"/>
          <p:cNvSpPr txBox="1"/>
          <p:nvPr>
            <p:ph idx="3" type="subTitle"/>
          </p:nvPr>
        </p:nvSpPr>
        <p:spPr>
          <a:xfrm>
            <a:off x="3371250" y="3412494"/>
            <a:ext cx="24048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6" name="Google Shape;446;p29"/>
          <p:cNvSpPr txBox="1"/>
          <p:nvPr>
            <p:ph idx="4" type="title"/>
          </p:nvPr>
        </p:nvSpPr>
        <p:spPr>
          <a:xfrm>
            <a:off x="6118523" y="3037194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7" name="Google Shape;447;p29"/>
          <p:cNvSpPr txBox="1"/>
          <p:nvPr>
            <p:ph idx="5" type="subTitle"/>
          </p:nvPr>
        </p:nvSpPr>
        <p:spPr>
          <a:xfrm>
            <a:off x="6068873" y="3412494"/>
            <a:ext cx="24048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8" name="Google Shape;448;p29"/>
          <p:cNvSpPr txBox="1"/>
          <p:nvPr>
            <p:ph hasCustomPrompt="1" idx="6" type="title"/>
          </p:nvPr>
        </p:nvSpPr>
        <p:spPr>
          <a:xfrm>
            <a:off x="1412977" y="1869436"/>
            <a:ext cx="922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9" name="Google Shape;449;p29"/>
          <p:cNvSpPr txBox="1"/>
          <p:nvPr>
            <p:ph hasCustomPrompt="1" idx="7" type="title"/>
          </p:nvPr>
        </p:nvSpPr>
        <p:spPr>
          <a:xfrm>
            <a:off x="4112250" y="1869436"/>
            <a:ext cx="922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0" name="Google Shape;450;p29"/>
          <p:cNvSpPr txBox="1"/>
          <p:nvPr>
            <p:ph hasCustomPrompt="1" idx="8" type="title"/>
          </p:nvPr>
        </p:nvSpPr>
        <p:spPr>
          <a:xfrm>
            <a:off x="6809873" y="1869436"/>
            <a:ext cx="922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1" name="Google Shape;451;p29"/>
          <p:cNvSpPr txBox="1"/>
          <p:nvPr>
            <p:ph idx="9" type="title"/>
          </p:nvPr>
        </p:nvSpPr>
        <p:spPr>
          <a:xfrm>
            <a:off x="720000" y="54864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52" name="Google Shape;452;p29"/>
          <p:cNvPicPr preferRelativeResize="0"/>
          <p:nvPr/>
        </p:nvPicPr>
        <p:blipFill rotWithShape="1">
          <a:blip r:embed="rId2">
            <a:alphaModFix/>
          </a:blip>
          <a:srcRect b="49758" l="63306" r="0" t="0"/>
          <a:stretch/>
        </p:blipFill>
        <p:spPr>
          <a:xfrm flipH="1" rot="10800000">
            <a:off x="-4194" y="-5322"/>
            <a:ext cx="1243401" cy="267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9"/>
          <p:cNvPicPr preferRelativeResize="0"/>
          <p:nvPr/>
        </p:nvPicPr>
        <p:blipFill rotWithShape="1">
          <a:blip r:embed="rId2">
            <a:alphaModFix/>
          </a:blip>
          <a:srcRect b="9067" l="63306" r="0" t="62256"/>
          <a:stretch/>
        </p:blipFill>
        <p:spPr>
          <a:xfrm rot="5400000">
            <a:off x="7570587" y="-161012"/>
            <a:ext cx="1402650" cy="17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9"/>
          <p:cNvSpPr/>
          <p:nvPr/>
        </p:nvSpPr>
        <p:spPr>
          <a:xfrm rot="2700000">
            <a:off x="47325" y="443581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 rot="2700000">
            <a:off x="976466" y="4851378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"/>
          <p:cNvSpPr/>
          <p:nvPr/>
        </p:nvSpPr>
        <p:spPr>
          <a:xfrm rot="2700000">
            <a:off x="-14446" y="415883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"/>
          <p:cNvSpPr/>
          <p:nvPr/>
        </p:nvSpPr>
        <p:spPr>
          <a:xfrm rot="2700000">
            <a:off x="8793825" y="14307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"/>
          <p:cNvSpPr/>
          <p:nvPr/>
        </p:nvSpPr>
        <p:spPr>
          <a:xfrm rot="2700000">
            <a:off x="8817714" y="301708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9"/>
          <p:cNvSpPr/>
          <p:nvPr/>
        </p:nvSpPr>
        <p:spPr>
          <a:xfrm rot="2700000">
            <a:off x="8988849" y="2052391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8890925" y="37674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pic>
        <p:nvPicPr>
          <p:cNvPr id="463" name="Google Shape;463;p30"/>
          <p:cNvPicPr preferRelativeResize="0"/>
          <p:nvPr/>
        </p:nvPicPr>
        <p:blipFill rotWithShape="1">
          <a:blip r:embed="rId2">
            <a:alphaModFix/>
          </a:blip>
          <a:srcRect b="7475" l="67610" r="0" t="54942"/>
          <a:stretch/>
        </p:blipFill>
        <p:spPr>
          <a:xfrm flipH="1" rot="-5400000">
            <a:off x="452000" y="-459625"/>
            <a:ext cx="1097575" cy="20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0"/>
          <p:cNvPicPr preferRelativeResize="0"/>
          <p:nvPr/>
        </p:nvPicPr>
        <p:blipFill rotWithShape="1">
          <a:blip r:embed="rId2">
            <a:alphaModFix/>
          </a:blip>
          <a:srcRect b="69923" l="63306" r="0" t="1672"/>
          <a:stretch/>
        </p:blipFill>
        <p:spPr>
          <a:xfrm flipH="1">
            <a:off x="7758350" y="3435325"/>
            <a:ext cx="1402650" cy="1708174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0"/>
          <p:cNvSpPr/>
          <p:nvPr/>
        </p:nvSpPr>
        <p:spPr>
          <a:xfrm rot="2700000">
            <a:off x="178791" y="30158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0"/>
          <p:cNvSpPr/>
          <p:nvPr/>
        </p:nvSpPr>
        <p:spPr>
          <a:xfrm rot="2700000">
            <a:off x="-24146" y="367063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0"/>
          <p:cNvSpPr/>
          <p:nvPr/>
        </p:nvSpPr>
        <p:spPr>
          <a:xfrm rot="2700000">
            <a:off x="-242175" y="424618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0"/>
          <p:cNvSpPr/>
          <p:nvPr/>
        </p:nvSpPr>
        <p:spPr>
          <a:xfrm rot="2700000">
            <a:off x="402749" y="4674341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0"/>
          <p:cNvSpPr/>
          <p:nvPr/>
        </p:nvSpPr>
        <p:spPr>
          <a:xfrm rot="2700000">
            <a:off x="8858175" y="24097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0"/>
          <p:cNvSpPr/>
          <p:nvPr/>
        </p:nvSpPr>
        <p:spPr>
          <a:xfrm rot="2700000">
            <a:off x="8695814" y="228238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0"/>
          <p:cNvSpPr/>
          <p:nvPr/>
        </p:nvSpPr>
        <p:spPr>
          <a:xfrm>
            <a:off x="8557450" y="17862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30"/>
          <p:cNvGrpSpPr/>
          <p:nvPr/>
        </p:nvGrpSpPr>
        <p:grpSpPr>
          <a:xfrm>
            <a:off x="-8425" y="1946425"/>
            <a:ext cx="586800" cy="586800"/>
            <a:chOff x="3589550" y="-1003725"/>
            <a:chExt cx="586800" cy="586800"/>
          </a:xfrm>
        </p:grpSpPr>
        <p:sp>
          <p:nvSpPr>
            <p:cNvPr id="473" name="Google Shape;473;p30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713250" y="1203400"/>
            <a:ext cx="77175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/>
        </p:txBody>
      </p:sp>
      <p:pic>
        <p:nvPicPr>
          <p:cNvPr id="50" name="Google Shape;50;p4"/>
          <p:cNvPicPr preferRelativeResize="0"/>
          <p:nvPr/>
        </p:nvPicPr>
        <p:blipFill rotWithShape="1">
          <a:blip r:embed="rId2">
            <a:alphaModFix/>
          </a:blip>
          <a:srcRect b="30167" l="72343" r="0" t="0"/>
          <a:stretch/>
        </p:blipFill>
        <p:spPr>
          <a:xfrm flipH="1">
            <a:off x="8206825" y="1420525"/>
            <a:ext cx="937175" cy="372297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"/>
          <p:cNvSpPr/>
          <p:nvPr/>
        </p:nvSpPr>
        <p:spPr>
          <a:xfrm rot="2700000">
            <a:off x="9054400" y="4624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 rot="2700000">
            <a:off x="8522764" y="44723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 rot="2700000">
            <a:off x="8555774" y="-382409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 rot="2700000">
            <a:off x="6406189" y="474728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 rot="2700000">
            <a:off x="6757316" y="4166316"/>
            <a:ext cx="110309" cy="208907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269200" y="44332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212250" y="246100"/>
            <a:ext cx="586800" cy="586800"/>
            <a:chOff x="3589550" y="-1003725"/>
            <a:chExt cx="586800" cy="586800"/>
          </a:xfrm>
        </p:grpSpPr>
        <p:sp>
          <p:nvSpPr>
            <p:cNvPr id="58" name="Google Shape;58;p4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6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"/>
          <p:cNvSpPr txBox="1"/>
          <p:nvPr>
            <p:ph type="title"/>
          </p:nvPr>
        </p:nvSpPr>
        <p:spPr>
          <a:xfrm>
            <a:off x="2642550" y="613950"/>
            <a:ext cx="3858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7" name="Google Shape;477;p31"/>
          <p:cNvSpPr txBox="1"/>
          <p:nvPr>
            <p:ph idx="1" type="subTitle"/>
          </p:nvPr>
        </p:nvSpPr>
        <p:spPr>
          <a:xfrm>
            <a:off x="2642550" y="1408956"/>
            <a:ext cx="3858900" cy="8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1"/>
          <p:cNvSpPr txBox="1"/>
          <p:nvPr/>
        </p:nvSpPr>
        <p:spPr>
          <a:xfrm>
            <a:off x="2792250" y="3172706"/>
            <a:ext cx="3559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Saira"/>
                <a:ea typeface="Saira"/>
                <a:cs typeface="Saira"/>
                <a:sym typeface="Sai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Saira"/>
                <a:ea typeface="Saira"/>
                <a:cs typeface="Saira"/>
                <a:sym typeface="Sai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Saira"/>
                <a:ea typeface="Saira"/>
                <a:cs typeface="Saira"/>
                <a:sym typeface="Sai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479" name="Google Shape;479;p31"/>
          <p:cNvPicPr preferRelativeResize="0"/>
          <p:nvPr/>
        </p:nvPicPr>
        <p:blipFill rotWithShape="1">
          <a:blip r:embed="rId5">
            <a:alphaModFix/>
          </a:blip>
          <a:srcRect b="30167" l="63306" r="0" t="0"/>
          <a:stretch/>
        </p:blipFill>
        <p:spPr>
          <a:xfrm>
            <a:off x="7000" y="1420525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1"/>
          <p:cNvPicPr preferRelativeResize="0"/>
          <p:nvPr/>
        </p:nvPicPr>
        <p:blipFill rotWithShape="1">
          <a:blip r:embed="rId5">
            <a:alphaModFix/>
          </a:blip>
          <a:srcRect b="23059" l="63306" r="0" t="0"/>
          <a:stretch/>
        </p:blipFill>
        <p:spPr>
          <a:xfrm rot="10800000">
            <a:off x="7758350" y="17011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1"/>
          <p:cNvSpPr/>
          <p:nvPr/>
        </p:nvSpPr>
        <p:spPr>
          <a:xfrm rot="2700000">
            <a:off x="2571400" y="-68843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1"/>
          <p:cNvSpPr/>
          <p:nvPr/>
        </p:nvSpPr>
        <p:spPr>
          <a:xfrm rot="2700000">
            <a:off x="427404" y="82928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1"/>
          <p:cNvSpPr/>
          <p:nvPr/>
        </p:nvSpPr>
        <p:spPr>
          <a:xfrm rot="2700000">
            <a:off x="758842" y="193506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1"/>
          <p:cNvSpPr/>
          <p:nvPr/>
        </p:nvSpPr>
        <p:spPr>
          <a:xfrm>
            <a:off x="1491875" y="-1055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1"/>
          <p:cNvSpPr/>
          <p:nvPr/>
        </p:nvSpPr>
        <p:spPr>
          <a:xfrm rot="2700000">
            <a:off x="7537575" y="41902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1"/>
          <p:cNvSpPr/>
          <p:nvPr/>
        </p:nvSpPr>
        <p:spPr>
          <a:xfrm rot="2700000">
            <a:off x="6753114" y="473058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1"/>
          <p:cNvSpPr/>
          <p:nvPr/>
        </p:nvSpPr>
        <p:spPr>
          <a:xfrm rot="2700000">
            <a:off x="8258699" y="4465991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1"/>
          <p:cNvSpPr/>
          <p:nvPr/>
        </p:nvSpPr>
        <p:spPr>
          <a:xfrm>
            <a:off x="6040350" y="49268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31"/>
          <p:cNvGrpSpPr/>
          <p:nvPr/>
        </p:nvGrpSpPr>
        <p:grpSpPr>
          <a:xfrm>
            <a:off x="655925" y="1160700"/>
            <a:ext cx="586800" cy="586800"/>
            <a:chOff x="3589550" y="-1003725"/>
            <a:chExt cx="586800" cy="586800"/>
          </a:xfrm>
        </p:grpSpPr>
        <p:sp>
          <p:nvSpPr>
            <p:cNvPr id="490" name="Google Shape;490;p31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/>
          <p:nvPr/>
        </p:nvSpPr>
        <p:spPr>
          <a:xfrm rot="2700000">
            <a:off x="6230400" y="3805136"/>
            <a:ext cx="305046" cy="1324977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" name="Google Shape;494;p32"/>
          <p:cNvGrpSpPr/>
          <p:nvPr/>
        </p:nvGrpSpPr>
        <p:grpSpPr>
          <a:xfrm>
            <a:off x="7595977" y="4018328"/>
            <a:ext cx="425313" cy="425313"/>
            <a:chOff x="3589550" y="-1003725"/>
            <a:chExt cx="586800" cy="586800"/>
          </a:xfrm>
        </p:grpSpPr>
        <p:sp>
          <p:nvSpPr>
            <p:cNvPr id="495" name="Google Shape;495;p3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32"/>
          <p:cNvSpPr/>
          <p:nvPr/>
        </p:nvSpPr>
        <p:spPr>
          <a:xfrm rot="2700000">
            <a:off x="5604684" y="3814216"/>
            <a:ext cx="94187" cy="162111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2"/>
          <p:cNvSpPr/>
          <p:nvPr/>
        </p:nvSpPr>
        <p:spPr>
          <a:xfrm rot="2700000">
            <a:off x="3763625" y="43574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2"/>
          <p:cNvSpPr/>
          <p:nvPr/>
        </p:nvSpPr>
        <p:spPr>
          <a:xfrm>
            <a:off x="2305050" y="4184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2"/>
          <p:cNvSpPr/>
          <p:nvPr/>
        </p:nvSpPr>
        <p:spPr>
          <a:xfrm rot="2700000">
            <a:off x="1043641" y="5713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2"/>
          <p:cNvSpPr/>
          <p:nvPr/>
        </p:nvSpPr>
        <p:spPr>
          <a:xfrm rot="2700000">
            <a:off x="1375079" y="68193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2" name="Google Shape;502;p32"/>
          <p:cNvGrpSpPr/>
          <p:nvPr/>
        </p:nvGrpSpPr>
        <p:grpSpPr>
          <a:xfrm>
            <a:off x="2713425" y="737525"/>
            <a:ext cx="586800" cy="586800"/>
            <a:chOff x="3589550" y="-1003725"/>
            <a:chExt cx="586800" cy="586800"/>
          </a:xfrm>
        </p:grpSpPr>
        <p:sp>
          <p:nvSpPr>
            <p:cNvPr id="503" name="Google Shape;503;p3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32"/>
          <p:cNvSpPr/>
          <p:nvPr/>
        </p:nvSpPr>
        <p:spPr>
          <a:xfrm rot="2700000">
            <a:off x="6328650" y="-38798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2"/>
          <p:cNvSpPr/>
          <p:nvPr/>
        </p:nvSpPr>
        <p:spPr>
          <a:xfrm rot="2700000">
            <a:off x="7016764" y="7174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2"/>
          <p:cNvSpPr/>
          <p:nvPr/>
        </p:nvSpPr>
        <p:spPr>
          <a:xfrm rot="2700000">
            <a:off x="7049774" y="-112234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7417175" y="34317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0" name="Google Shape;510;p32"/>
          <p:cNvPicPr preferRelativeResize="0"/>
          <p:nvPr/>
        </p:nvPicPr>
        <p:blipFill rotWithShape="1">
          <a:blip r:embed="rId2">
            <a:alphaModFix/>
          </a:blip>
          <a:srcRect b="30167" l="63306" r="0" t="0"/>
          <a:stretch/>
        </p:blipFill>
        <p:spPr>
          <a:xfrm>
            <a:off x="7000" y="1420525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2"/>
          <p:cNvPicPr preferRelativeResize="0"/>
          <p:nvPr/>
        </p:nvPicPr>
        <p:blipFill rotWithShape="1">
          <a:blip r:embed="rId2">
            <a:alphaModFix/>
          </a:blip>
          <a:srcRect b="23059" l="63306" r="0" t="0"/>
          <a:stretch/>
        </p:blipFill>
        <p:spPr>
          <a:xfrm rot="10800000">
            <a:off x="7758350" y="17011"/>
            <a:ext cx="1402650" cy="46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33"/>
          <p:cNvPicPr preferRelativeResize="0"/>
          <p:nvPr/>
        </p:nvPicPr>
        <p:blipFill rotWithShape="1">
          <a:blip r:embed="rId2">
            <a:alphaModFix/>
          </a:blip>
          <a:srcRect b="30167" l="63306" r="0" t="0"/>
          <a:stretch/>
        </p:blipFill>
        <p:spPr>
          <a:xfrm flipH="1" rot="10800000">
            <a:off x="7000" y="17011"/>
            <a:ext cx="1243401" cy="372297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3"/>
          <p:cNvSpPr/>
          <p:nvPr/>
        </p:nvSpPr>
        <p:spPr>
          <a:xfrm rot="2700000">
            <a:off x="622675" y="4098511"/>
            <a:ext cx="305046" cy="1324977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3"/>
          <p:cNvSpPr/>
          <p:nvPr/>
        </p:nvSpPr>
        <p:spPr>
          <a:xfrm rot="2700000">
            <a:off x="-3041" y="4107591"/>
            <a:ext cx="94187" cy="162111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3"/>
          <p:cNvSpPr/>
          <p:nvPr/>
        </p:nvSpPr>
        <p:spPr>
          <a:xfrm>
            <a:off x="253625" y="35587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3"/>
          <p:cNvSpPr/>
          <p:nvPr/>
        </p:nvSpPr>
        <p:spPr>
          <a:xfrm rot="2700000">
            <a:off x="7426641" y="-198347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3"/>
          <p:cNvSpPr/>
          <p:nvPr/>
        </p:nvSpPr>
        <p:spPr>
          <a:xfrm rot="2700000">
            <a:off x="1464629" y="4739156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33"/>
          <p:cNvGrpSpPr/>
          <p:nvPr/>
        </p:nvGrpSpPr>
        <p:grpSpPr>
          <a:xfrm>
            <a:off x="7758350" y="152400"/>
            <a:ext cx="586800" cy="586800"/>
            <a:chOff x="3589550" y="-1003725"/>
            <a:chExt cx="586800" cy="586800"/>
          </a:xfrm>
        </p:grpSpPr>
        <p:sp>
          <p:nvSpPr>
            <p:cNvPr id="520" name="Google Shape;520;p3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33"/>
          <p:cNvSpPr/>
          <p:nvPr/>
        </p:nvSpPr>
        <p:spPr>
          <a:xfrm rot="2700000">
            <a:off x="2399925" y="-743514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3"/>
          <p:cNvSpPr/>
          <p:nvPr/>
        </p:nvSpPr>
        <p:spPr>
          <a:xfrm rot="2700000">
            <a:off x="3088039" y="36188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3"/>
          <p:cNvSpPr/>
          <p:nvPr/>
        </p:nvSpPr>
        <p:spPr>
          <a:xfrm rot="2700000">
            <a:off x="3121049" y="-467759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8603700" y="3912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Google Shape;527;p33"/>
          <p:cNvPicPr preferRelativeResize="0"/>
          <p:nvPr/>
        </p:nvPicPr>
        <p:blipFill rotWithShape="1">
          <a:blip r:embed="rId2">
            <a:alphaModFix/>
          </a:blip>
          <a:srcRect b="23059" l="63306" r="0" t="0"/>
          <a:stretch/>
        </p:blipFill>
        <p:spPr>
          <a:xfrm flipH="1">
            <a:off x="7758350" y="516197"/>
            <a:ext cx="1402650" cy="46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" type="subTitle"/>
          </p:nvPr>
        </p:nvSpPr>
        <p:spPr>
          <a:xfrm>
            <a:off x="1379413" y="2914630"/>
            <a:ext cx="2578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2" type="subTitle"/>
          </p:nvPr>
        </p:nvSpPr>
        <p:spPr>
          <a:xfrm>
            <a:off x="5187588" y="2914630"/>
            <a:ext cx="257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3" type="subTitle"/>
          </p:nvPr>
        </p:nvSpPr>
        <p:spPr>
          <a:xfrm>
            <a:off x="1380913" y="3274455"/>
            <a:ext cx="2575500" cy="5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4" type="subTitle"/>
          </p:nvPr>
        </p:nvSpPr>
        <p:spPr>
          <a:xfrm>
            <a:off x="5186088" y="3276233"/>
            <a:ext cx="2578500" cy="5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66" name="Google Shape;66;p5"/>
          <p:cNvPicPr preferRelativeResize="0"/>
          <p:nvPr/>
        </p:nvPicPr>
        <p:blipFill rotWithShape="1">
          <a:blip r:embed="rId2">
            <a:alphaModFix/>
          </a:blip>
          <a:srcRect b="16142" l="75305" r="0" t="0"/>
          <a:stretch/>
        </p:blipFill>
        <p:spPr>
          <a:xfrm flipH="1" rot="8100000">
            <a:off x="576888" y="1714855"/>
            <a:ext cx="943979" cy="504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/>
          <p:cNvPicPr preferRelativeResize="0"/>
          <p:nvPr/>
        </p:nvPicPr>
        <p:blipFill rotWithShape="1">
          <a:blip r:embed="rId2">
            <a:alphaModFix/>
          </a:blip>
          <a:srcRect b="23059" l="71725" r="0" t="0"/>
          <a:stretch/>
        </p:blipFill>
        <p:spPr>
          <a:xfrm flipH="1">
            <a:off x="8063150" y="516375"/>
            <a:ext cx="1080851" cy="46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/>
          <p:nvPr/>
        </p:nvSpPr>
        <p:spPr>
          <a:xfrm rot="2700000">
            <a:off x="4800125" y="4365311"/>
            <a:ext cx="305046" cy="1324977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 rot="2700000">
            <a:off x="4174409" y="4374391"/>
            <a:ext cx="94187" cy="162111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 rot="2700000">
            <a:off x="8854550" y="-38833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 rot="2700000">
            <a:off x="-382000" y="4624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 rot="2700000">
            <a:off x="306114" y="156786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 rot="2700000">
            <a:off x="339124" y="738216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7398600" y="44515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7" name="Google Shape;77;p6"/>
          <p:cNvPicPr preferRelativeResize="0"/>
          <p:nvPr/>
        </p:nvPicPr>
        <p:blipFill rotWithShape="1">
          <a:blip r:embed="rId2">
            <a:alphaModFix/>
          </a:blip>
          <a:srcRect b="72837" l="63306" r="0" t="0"/>
          <a:stretch/>
        </p:blipFill>
        <p:spPr>
          <a:xfrm flipH="1" rot="5400000">
            <a:off x="91175" y="3797724"/>
            <a:ext cx="1243401" cy="144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6"/>
          <p:cNvPicPr preferRelativeResize="0"/>
          <p:nvPr/>
        </p:nvPicPr>
        <p:blipFill rotWithShape="1">
          <a:blip r:embed="rId2">
            <a:alphaModFix/>
          </a:blip>
          <a:srcRect b="61788" l="63306" r="0" t="0"/>
          <a:stretch/>
        </p:blipFill>
        <p:spPr>
          <a:xfrm flipH="1" rot="-5400000">
            <a:off x="7293824" y="-447724"/>
            <a:ext cx="1402650" cy="22980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6"/>
          <p:cNvSpPr/>
          <p:nvPr/>
        </p:nvSpPr>
        <p:spPr>
          <a:xfrm rot="2700000">
            <a:off x="7666900" y="44536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"/>
          <p:cNvSpPr/>
          <p:nvPr/>
        </p:nvSpPr>
        <p:spPr>
          <a:xfrm rot="2700000">
            <a:off x="8626289" y="359418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8487925" y="43696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 rot="2700000">
            <a:off x="151741" y="14502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 rot="2700000">
            <a:off x="124604" y="1995206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/>
          <p:nvPr/>
        </p:nvSpPr>
        <p:spPr>
          <a:xfrm rot="2700000">
            <a:off x="-212275" y="-2978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/>
          <p:nvPr/>
        </p:nvSpPr>
        <p:spPr>
          <a:xfrm rot="2700000">
            <a:off x="508849" y="245966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8506975" y="2827975"/>
            <a:ext cx="586800" cy="586800"/>
            <a:chOff x="3589550" y="-1003725"/>
            <a:chExt cx="586800" cy="586800"/>
          </a:xfrm>
        </p:grpSpPr>
        <p:sp>
          <p:nvSpPr>
            <p:cNvPr id="87" name="Google Shape;87;p6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idx="1" type="subTitle"/>
          </p:nvPr>
        </p:nvSpPr>
        <p:spPr>
          <a:xfrm>
            <a:off x="2295750" y="2935022"/>
            <a:ext cx="45525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7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2" name="Google Shape;92;p7"/>
          <p:cNvPicPr preferRelativeResize="0"/>
          <p:nvPr/>
        </p:nvPicPr>
        <p:blipFill rotWithShape="1">
          <a:blip r:embed="rId2">
            <a:alphaModFix/>
          </a:blip>
          <a:srcRect b="19696" l="73257" r="0" t="1674"/>
          <a:stretch/>
        </p:blipFill>
        <p:spPr>
          <a:xfrm rot="-5400000">
            <a:off x="6258475" y="2268226"/>
            <a:ext cx="1022299" cy="47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2">
            <a:alphaModFix/>
          </a:blip>
          <a:srcRect b="7475" l="63306" r="0" t="54942"/>
          <a:stretch/>
        </p:blipFill>
        <p:spPr>
          <a:xfrm>
            <a:off x="-1913" y="863"/>
            <a:ext cx="1243401" cy="20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7"/>
          <p:cNvSpPr/>
          <p:nvPr/>
        </p:nvSpPr>
        <p:spPr>
          <a:xfrm rot="2700000">
            <a:off x="6525" y="40726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"/>
          <p:cNvSpPr/>
          <p:nvPr/>
        </p:nvSpPr>
        <p:spPr>
          <a:xfrm rot="2700000">
            <a:off x="80991" y="35288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"/>
          <p:cNvSpPr/>
          <p:nvPr/>
        </p:nvSpPr>
        <p:spPr>
          <a:xfrm rot="2700000">
            <a:off x="468779" y="2607256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7"/>
          <p:cNvGrpSpPr/>
          <p:nvPr/>
        </p:nvGrpSpPr>
        <p:grpSpPr>
          <a:xfrm>
            <a:off x="630625" y="4800825"/>
            <a:ext cx="586800" cy="586800"/>
            <a:chOff x="3589550" y="-1003725"/>
            <a:chExt cx="586800" cy="586800"/>
          </a:xfrm>
        </p:grpSpPr>
        <p:sp>
          <p:nvSpPr>
            <p:cNvPr id="98" name="Google Shape;98;p7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7"/>
          <p:cNvSpPr/>
          <p:nvPr/>
        </p:nvSpPr>
        <p:spPr>
          <a:xfrm>
            <a:off x="171025" y="20901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 rot="2700000">
            <a:off x="8359450" y="-33458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 rot="2700000">
            <a:off x="8727589" y="102796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 rot="2700000">
            <a:off x="9080574" y="-58834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1427550" y="1924050"/>
            <a:ext cx="6288900" cy="15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2">
            <a:alphaModFix/>
          </a:blip>
          <a:srcRect b="8265" l="63306" r="0" t="0"/>
          <a:stretch/>
        </p:blipFill>
        <p:spPr>
          <a:xfrm flipH="1" rot="-5400000">
            <a:off x="1823654" y="-1812457"/>
            <a:ext cx="1243401" cy="489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/>
          <p:cNvPicPr preferRelativeResize="0"/>
          <p:nvPr/>
        </p:nvPicPr>
        <p:blipFill rotWithShape="1">
          <a:blip r:embed="rId2">
            <a:alphaModFix/>
          </a:blip>
          <a:srcRect b="8617" l="68965" r="0" t="6145"/>
          <a:stretch/>
        </p:blipFill>
        <p:spPr>
          <a:xfrm flipH="1" rot="5400000">
            <a:off x="5999175" y="1998600"/>
            <a:ext cx="1186350" cy="512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8"/>
          <p:cNvSpPr/>
          <p:nvPr/>
        </p:nvSpPr>
        <p:spPr>
          <a:xfrm rot="2700000">
            <a:off x="8342602" y="1009577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/>
          <p:nvPr/>
        </p:nvSpPr>
        <p:spPr>
          <a:xfrm rot="2700000">
            <a:off x="8375612" y="179928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"/>
          <p:cNvSpPr/>
          <p:nvPr/>
        </p:nvSpPr>
        <p:spPr>
          <a:xfrm rot="2700000">
            <a:off x="8188013" y="174457"/>
            <a:ext cx="120915" cy="38268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"/>
          <p:cNvSpPr/>
          <p:nvPr/>
        </p:nvSpPr>
        <p:spPr>
          <a:xfrm rot="2700000">
            <a:off x="7701950" y="-65448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8"/>
          <p:cNvGrpSpPr/>
          <p:nvPr/>
        </p:nvGrpSpPr>
        <p:grpSpPr>
          <a:xfrm>
            <a:off x="512525" y="4229950"/>
            <a:ext cx="586800" cy="586800"/>
            <a:chOff x="3589550" y="-1003725"/>
            <a:chExt cx="586800" cy="586800"/>
          </a:xfrm>
        </p:grpSpPr>
        <p:sp>
          <p:nvSpPr>
            <p:cNvPr id="113" name="Google Shape;113;p8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8"/>
          <p:cNvSpPr/>
          <p:nvPr/>
        </p:nvSpPr>
        <p:spPr>
          <a:xfrm rot="2700000">
            <a:off x="2064252" y="4602752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 rot="2700000">
            <a:off x="2097262" y="3773103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 rot="2700000">
            <a:off x="427404" y="791078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 rot="2700000">
            <a:off x="758842" y="901656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253625" y="19240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3185550" y="1635643"/>
            <a:ext cx="2772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9"/>
          <p:cNvSpPr txBox="1"/>
          <p:nvPr>
            <p:ph idx="1" type="subTitle"/>
          </p:nvPr>
        </p:nvSpPr>
        <p:spPr>
          <a:xfrm>
            <a:off x="2332800" y="2593457"/>
            <a:ext cx="44784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123" name="Google Shape;123;p9"/>
          <p:cNvPicPr preferRelativeResize="0"/>
          <p:nvPr/>
        </p:nvPicPr>
        <p:blipFill rotWithShape="1">
          <a:blip r:embed="rId2">
            <a:alphaModFix/>
          </a:blip>
          <a:srcRect b="23059" l="63306" r="0" t="0"/>
          <a:stretch/>
        </p:blipFill>
        <p:spPr>
          <a:xfrm flipH="1">
            <a:off x="7758350" y="516197"/>
            <a:ext cx="1402650" cy="462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9"/>
          <p:cNvPicPr preferRelativeResize="0"/>
          <p:nvPr/>
        </p:nvPicPr>
        <p:blipFill rotWithShape="1">
          <a:blip r:embed="rId2">
            <a:alphaModFix/>
          </a:blip>
          <a:srcRect b="30167" l="63306" r="0" t="0"/>
          <a:stretch/>
        </p:blipFill>
        <p:spPr>
          <a:xfrm flipH="1" rot="10800000">
            <a:off x="7000" y="17011"/>
            <a:ext cx="1243401" cy="3722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9"/>
          <p:cNvGrpSpPr/>
          <p:nvPr/>
        </p:nvGrpSpPr>
        <p:grpSpPr>
          <a:xfrm>
            <a:off x="2120150" y="246100"/>
            <a:ext cx="586800" cy="586800"/>
            <a:chOff x="3589550" y="-1003725"/>
            <a:chExt cx="586800" cy="586800"/>
          </a:xfrm>
        </p:grpSpPr>
        <p:sp>
          <p:nvSpPr>
            <p:cNvPr id="126" name="Google Shape;126;p9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9"/>
          <p:cNvSpPr/>
          <p:nvPr/>
        </p:nvSpPr>
        <p:spPr>
          <a:xfrm rot="2700000">
            <a:off x="6328650" y="-38798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rot="2700000">
            <a:off x="7016764" y="7174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rot="2700000">
            <a:off x="7049774" y="-112234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/>
          <p:nvPr/>
        </p:nvSpPr>
        <p:spPr>
          <a:xfrm>
            <a:off x="88723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/>
          <p:nvPr/>
        </p:nvSpPr>
        <p:spPr>
          <a:xfrm>
            <a:off x="4845460" y="6081846"/>
            <a:ext cx="9318" cy="32256"/>
          </a:xfrm>
          <a:custGeom>
            <a:rect b="b" l="l" r="r" t="t"/>
            <a:pathLst>
              <a:path extrusionOk="0" h="450" w="130">
                <a:moveTo>
                  <a:pt x="129" y="0"/>
                </a:moveTo>
                <a:lnTo>
                  <a:pt x="108" y="43"/>
                </a:lnTo>
                <a:lnTo>
                  <a:pt x="65" y="43"/>
                </a:lnTo>
                <a:lnTo>
                  <a:pt x="22" y="64"/>
                </a:lnTo>
                <a:lnTo>
                  <a:pt x="1" y="107"/>
                </a:lnTo>
                <a:lnTo>
                  <a:pt x="1" y="171"/>
                </a:lnTo>
                <a:lnTo>
                  <a:pt x="22" y="236"/>
                </a:lnTo>
                <a:lnTo>
                  <a:pt x="65" y="343"/>
                </a:lnTo>
                <a:lnTo>
                  <a:pt x="65" y="385"/>
                </a:lnTo>
                <a:lnTo>
                  <a:pt x="87" y="407"/>
                </a:lnTo>
                <a:lnTo>
                  <a:pt x="129" y="450"/>
                </a:lnTo>
                <a:lnTo>
                  <a:pt x="129" y="0"/>
                </a:lnTo>
                <a:close/>
              </a:path>
            </a:pathLst>
          </a:custGeom>
          <a:solidFill>
            <a:srgbClr val="D6F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 rot="2700000">
            <a:off x="4913125" y="4513236"/>
            <a:ext cx="305046" cy="1324977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9"/>
          <p:cNvGrpSpPr/>
          <p:nvPr/>
        </p:nvGrpSpPr>
        <p:grpSpPr>
          <a:xfrm>
            <a:off x="7208377" y="4544428"/>
            <a:ext cx="425313" cy="425313"/>
            <a:chOff x="3589550" y="-1003725"/>
            <a:chExt cx="586800" cy="586800"/>
          </a:xfrm>
        </p:grpSpPr>
        <p:sp>
          <p:nvSpPr>
            <p:cNvPr id="136" name="Google Shape;136;p9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9"/>
          <p:cNvSpPr/>
          <p:nvPr/>
        </p:nvSpPr>
        <p:spPr>
          <a:xfrm rot="2700000">
            <a:off x="4287409" y="4522316"/>
            <a:ext cx="94187" cy="162111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 rot="2700000">
            <a:off x="3763625" y="43574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-179950" y="37003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 rot="2700000">
            <a:off x="316066" y="41428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 rot="2700000">
            <a:off x="647504" y="425343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713225" y="539500"/>
            <a:ext cx="3203400" cy="196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</a:lstStyle>
          <a:p/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2">
            <a:alphaModFix/>
          </a:blip>
          <a:srcRect b="0" l="57204" r="0" t="0"/>
          <a:stretch/>
        </p:blipFill>
        <p:spPr>
          <a:xfrm flipH="1">
            <a:off x="7827850" y="141725"/>
            <a:ext cx="13161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27620" l="41469" r="0" t="0"/>
          <a:stretch/>
        </p:blipFill>
        <p:spPr>
          <a:xfrm>
            <a:off x="0" y="1733125"/>
            <a:ext cx="1752924" cy="341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/>
          <p:nvPr/>
        </p:nvSpPr>
        <p:spPr>
          <a:xfrm>
            <a:off x="8200975" y="48437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110475" y="31469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"/>
          <p:cNvSpPr/>
          <p:nvPr/>
        </p:nvSpPr>
        <p:spPr>
          <a:xfrm rot="2700000">
            <a:off x="3121800" y="4332511"/>
            <a:ext cx="305046" cy="1324977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 rot="2700000">
            <a:off x="2496084" y="4341591"/>
            <a:ext cx="94187" cy="162111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"/>
          <p:cNvSpPr/>
          <p:nvPr/>
        </p:nvSpPr>
        <p:spPr>
          <a:xfrm rot="2700000">
            <a:off x="7049774" y="-112234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"/>
          <p:cNvSpPr/>
          <p:nvPr/>
        </p:nvSpPr>
        <p:spPr>
          <a:xfrm rot="2700000">
            <a:off x="7686839" y="-167211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29000">
              <a:schemeClr val="dk2"/>
            </a:gs>
            <a:gs pos="81000">
              <a:schemeClr val="accent1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Alternates ExtraBold"/>
              <a:buNone/>
              <a:defRPr sz="2800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●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○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■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●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○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■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●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○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■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4"/>
          <p:cNvSpPr/>
          <p:nvPr/>
        </p:nvSpPr>
        <p:spPr>
          <a:xfrm>
            <a:off x="2383650" y="3167139"/>
            <a:ext cx="4376700" cy="496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4"/>
          <p:cNvSpPr txBox="1"/>
          <p:nvPr>
            <p:ph type="ctrTitle"/>
          </p:nvPr>
        </p:nvSpPr>
        <p:spPr>
          <a:xfrm>
            <a:off x="940050" y="1612600"/>
            <a:ext cx="7263900" cy="14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B1D9"/>
                </a:solidFill>
              </a:rPr>
              <a:t>CDSS Hackathon </a:t>
            </a:r>
            <a:r>
              <a:rPr lang="en" sz="4800"/>
              <a:t>Differential Privacy</a:t>
            </a:r>
            <a:endParaRPr sz="4500">
              <a:solidFill>
                <a:schemeClr val="accent3"/>
              </a:solidFill>
            </a:endParaRPr>
          </a:p>
        </p:txBody>
      </p:sp>
      <p:sp>
        <p:nvSpPr>
          <p:cNvPr id="534" name="Google Shape;534;p34"/>
          <p:cNvSpPr txBox="1"/>
          <p:nvPr>
            <p:ph idx="1" type="subTitle"/>
          </p:nvPr>
        </p:nvSpPr>
        <p:spPr>
          <a:xfrm>
            <a:off x="2516550" y="3134600"/>
            <a:ext cx="411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Andrea, Lucy, Mori, &amp; Sunny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3"/>
          <p:cNvSpPr txBox="1"/>
          <p:nvPr>
            <p:ph type="title"/>
          </p:nvPr>
        </p:nvSpPr>
        <p:spPr>
          <a:xfrm>
            <a:off x="713225" y="308375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Average tip ($) amounts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Vendor 1 vs Vendor 2 (ε = 0.9)</a:t>
            </a:r>
            <a:endParaRPr sz="1400"/>
          </a:p>
        </p:txBody>
      </p:sp>
      <p:pic>
        <p:nvPicPr>
          <p:cNvPr id="613" name="Google Shape;6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100" y="872375"/>
            <a:ext cx="5660685" cy="3762141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43"/>
          <p:cNvSpPr txBox="1"/>
          <p:nvPr/>
        </p:nvSpPr>
        <p:spPr>
          <a:xfrm rot="-5400000">
            <a:off x="158225" y="2597277"/>
            <a:ext cx="30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Average Tip Amount ($)</a:t>
            </a:r>
            <a:endParaRPr sz="120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615" name="Google Shape;615;p43"/>
          <p:cNvSpPr txBox="1"/>
          <p:nvPr/>
        </p:nvSpPr>
        <p:spPr>
          <a:xfrm>
            <a:off x="3356683" y="4597741"/>
            <a:ext cx="29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vendor</a:t>
            </a:r>
            <a:endParaRPr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383"/>
            <a:ext cx="9144003" cy="4732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799"/>
            <a:ext cx="9144003" cy="4647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5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Mission statements</a:t>
            </a:r>
            <a:endParaRPr/>
          </a:p>
        </p:txBody>
      </p:sp>
      <p:sp>
        <p:nvSpPr>
          <p:cNvPr id="541" name="Google Shape;541;p35"/>
          <p:cNvSpPr txBox="1"/>
          <p:nvPr>
            <p:ph idx="1" type="subTitle"/>
          </p:nvPr>
        </p:nvSpPr>
        <p:spPr>
          <a:xfrm>
            <a:off x="6585323" y="1909375"/>
            <a:ext cx="1981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542" name="Google Shape;542;p35"/>
          <p:cNvSpPr txBox="1"/>
          <p:nvPr>
            <p:ph idx="2" type="subTitle"/>
          </p:nvPr>
        </p:nvSpPr>
        <p:spPr>
          <a:xfrm>
            <a:off x="6753029" y="2987327"/>
            <a:ext cx="1645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the data through bar chart </a:t>
            </a:r>
            <a:endParaRPr/>
          </a:p>
        </p:txBody>
      </p:sp>
      <p:sp>
        <p:nvSpPr>
          <p:cNvPr id="543" name="Google Shape;543;p35"/>
          <p:cNvSpPr txBox="1"/>
          <p:nvPr>
            <p:ph idx="3" type="subTitle"/>
          </p:nvPr>
        </p:nvSpPr>
        <p:spPr>
          <a:xfrm>
            <a:off x="4739755" y="2035775"/>
            <a:ext cx="1981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 accuracy </a:t>
            </a:r>
            <a:endParaRPr/>
          </a:p>
        </p:txBody>
      </p:sp>
      <p:sp>
        <p:nvSpPr>
          <p:cNvPr id="544" name="Google Shape;544;p35"/>
          <p:cNvSpPr txBox="1"/>
          <p:nvPr>
            <p:ph idx="4" type="subTitle"/>
          </p:nvPr>
        </p:nvSpPr>
        <p:spPr>
          <a:xfrm>
            <a:off x="4739760" y="3411752"/>
            <a:ext cx="1645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the difference between real and private </a:t>
            </a:r>
            <a:r>
              <a:rPr lang="en"/>
              <a:t>value with low epsilon value</a:t>
            </a:r>
            <a:endParaRPr/>
          </a:p>
        </p:txBody>
      </p:sp>
      <p:sp>
        <p:nvSpPr>
          <p:cNvPr id="545" name="Google Shape;545;p35"/>
          <p:cNvSpPr txBox="1"/>
          <p:nvPr>
            <p:ph idx="5" type="subTitle"/>
          </p:nvPr>
        </p:nvSpPr>
        <p:spPr>
          <a:xfrm>
            <a:off x="2863574" y="1909386"/>
            <a:ext cx="143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privacy</a:t>
            </a:r>
            <a:endParaRPr/>
          </a:p>
        </p:txBody>
      </p:sp>
      <p:sp>
        <p:nvSpPr>
          <p:cNvPr id="546" name="Google Shape;546;p35"/>
          <p:cNvSpPr txBox="1"/>
          <p:nvPr>
            <p:ph idx="6" type="subTitle"/>
          </p:nvPr>
        </p:nvSpPr>
        <p:spPr>
          <a:xfrm>
            <a:off x="713226" y="3536025"/>
            <a:ext cx="1981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Aggregate</a:t>
            </a:r>
            <a:r>
              <a:rPr lang="en"/>
              <a:t> average of tip to fare ratio from each transaction reflects the service quality of each vendor </a:t>
            </a:r>
            <a:endParaRPr/>
          </a:p>
        </p:txBody>
      </p:sp>
      <p:sp>
        <p:nvSpPr>
          <p:cNvPr id="547" name="Google Shape;547;p35"/>
          <p:cNvSpPr txBox="1"/>
          <p:nvPr>
            <p:ph idx="7" type="subTitle"/>
          </p:nvPr>
        </p:nvSpPr>
        <p:spPr>
          <a:xfrm>
            <a:off x="865358" y="1909386"/>
            <a:ext cx="143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service Quality</a:t>
            </a:r>
            <a:endParaRPr/>
          </a:p>
        </p:txBody>
      </p:sp>
      <p:sp>
        <p:nvSpPr>
          <p:cNvPr id="548" name="Google Shape;548;p35"/>
          <p:cNvSpPr txBox="1"/>
          <p:nvPr>
            <p:ph idx="8" type="subTitle"/>
          </p:nvPr>
        </p:nvSpPr>
        <p:spPr>
          <a:xfrm>
            <a:off x="2758415" y="3444527"/>
            <a:ext cx="1645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 association between identity and tip amount through </a:t>
            </a:r>
            <a:r>
              <a:rPr b="1" lang="en"/>
              <a:t>anonymization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6"/>
          <p:cNvSpPr/>
          <p:nvPr/>
        </p:nvSpPr>
        <p:spPr>
          <a:xfrm>
            <a:off x="5998188" y="1800981"/>
            <a:ext cx="954300" cy="954300"/>
          </a:xfrm>
          <a:prstGeom prst="roundRect">
            <a:avLst>
              <a:gd fmla="val 31166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6"/>
          <p:cNvSpPr/>
          <p:nvPr/>
        </p:nvSpPr>
        <p:spPr>
          <a:xfrm>
            <a:off x="2191525" y="1800981"/>
            <a:ext cx="954300" cy="954300"/>
          </a:xfrm>
          <a:prstGeom prst="roundRect">
            <a:avLst>
              <a:gd fmla="val 31166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6"/>
          <p:cNvSpPr txBox="1"/>
          <p:nvPr>
            <p:ph idx="1" type="subTitle"/>
          </p:nvPr>
        </p:nvSpPr>
        <p:spPr>
          <a:xfrm>
            <a:off x="1379413" y="2914630"/>
            <a:ext cx="2578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557" name="Google Shape;557;p36"/>
          <p:cNvSpPr txBox="1"/>
          <p:nvPr>
            <p:ph idx="3" type="subTitle"/>
          </p:nvPr>
        </p:nvSpPr>
        <p:spPr>
          <a:xfrm>
            <a:off x="804927" y="3026200"/>
            <a:ext cx="3727500" cy="17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Cab company wants to measure the </a:t>
            </a:r>
            <a:r>
              <a:rPr b="1" lang="en"/>
              <a:t>service quality</a:t>
            </a:r>
            <a:r>
              <a:rPr lang="en"/>
              <a:t> of the two vendors.  We want to preserve </a:t>
            </a:r>
            <a:r>
              <a:rPr b="1" lang="en"/>
              <a:t>customer </a:t>
            </a:r>
            <a:r>
              <a:rPr b="1" lang="en"/>
              <a:t>privacy</a:t>
            </a:r>
            <a:r>
              <a:rPr b="1" lang="en"/>
              <a:t> </a:t>
            </a:r>
            <a:r>
              <a:rPr lang="en"/>
              <a:t>while extracting data. </a:t>
            </a:r>
            <a:endParaRPr/>
          </a:p>
        </p:txBody>
      </p:sp>
      <p:sp>
        <p:nvSpPr>
          <p:cNvPr id="558" name="Google Shape;558;p36"/>
          <p:cNvSpPr txBox="1"/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vs solution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9" name="Google Shape;559;p36"/>
          <p:cNvSpPr txBox="1"/>
          <p:nvPr>
            <p:ph idx="2" type="subTitle"/>
          </p:nvPr>
        </p:nvSpPr>
        <p:spPr>
          <a:xfrm>
            <a:off x="5187588" y="2914630"/>
            <a:ext cx="257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560" name="Google Shape;560;p36"/>
          <p:cNvSpPr txBox="1"/>
          <p:nvPr>
            <p:ph idx="4" type="subTitle"/>
          </p:nvPr>
        </p:nvSpPr>
        <p:spPr>
          <a:xfrm>
            <a:off x="4900203" y="3280325"/>
            <a:ext cx="31503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Tip-to-fare ratio</a:t>
            </a:r>
            <a:r>
              <a:rPr lang="en"/>
              <a:t> serves as a </a:t>
            </a:r>
            <a:r>
              <a:rPr b="1" lang="en"/>
              <a:t>proxy</a:t>
            </a:r>
            <a:r>
              <a:rPr lang="en"/>
              <a:t> to measure cab ride service quality. Generate </a:t>
            </a:r>
            <a:r>
              <a:rPr b="1" lang="en"/>
              <a:t>synthetic</a:t>
            </a:r>
            <a:r>
              <a:rPr b="1" lang="en"/>
              <a:t> data </a:t>
            </a:r>
            <a:r>
              <a:rPr lang="en"/>
              <a:t>for tip and fare amount using </a:t>
            </a:r>
            <a:r>
              <a:rPr b="1" lang="en"/>
              <a:t>differential privacy algorithm (2-margin).</a:t>
            </a:r>
            <a:r>
              <a:rPr lang="en"/>
              <a:t> </a:t>
            </a: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6244528" y="2049522"/>
            <a:ext cx="461651" cy="457205"/>
          </a:xfrm>
          <a:custGeom>
            <a:rect b="b" l="l" r="r" t="t"/>
            <a:pathLst>
              <a:path extrusionOk="0" h="19326" w="19516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562" name="Google Shape;562;p36"/>
          <p:cNvGrpSpPr/>
          <p:nvPr/>
        </p:nvGrpSpPr>
        <p:grpSpPr>
          <a:xfrm>
            <a:off x="2411328" y="2029882"/>
            <a:ext cx="514689" cy="496486"/>
            <a:chOff x="-32243500" y="2299850"/>
            <a:chExt cx="300900" cy="290275"/>
          </a:xfrm>
        </p:grpSpPr>
        <p:sp>
          <p:nvSpPr>
            <p:cNvPr id="563" name="Google Shape;563;p36"/>
            <p:cNvSpPr/>
            <p:nvPr/>
          </p:nvSpPr>
          <p:spPr>
            <a:xfrm>
              <a:off x="-32243500" y="2299850"/>
              <a:ext cx="300900" cy="290275"/>
            </a:xfrm>
            <a:custGeom>
              <a:rect b="b" l="l" r="r" t="t"/>
              <a:pathLst>
                <a:path extrusionOk="0" h="11611" w="12036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-32048175" y="2342775"/>
              <a:ext cx="55950" cy="51025"/>
            </a:xfrm>
            <a:custGeom>
              <a:rect b="b" l="l" r="r" t="t"/>
              <a:pathLst>
                <a:path extrusionOk="0" h="2041" w="2238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7"/>
          <p:cNvSpPr txBox="1"/>
          <p:nvPr>
            <p:ph type="title"/>
          </p:nvPr>
        </p:nvSpPr>
        <p:spPr>
          <a:xfrm>
            <a:off x="611625" y="565575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</a:t>
            </a:r>
            <a:endParaRPr/>
          </a:p>
        </p:txBody>
      </p:sp>
      <p:sp>
        <p:nvSpPr>
          <p:cNvPr id="570" name="Google Shape;570;p37"/>
          <p:cNvSpPr txBox="1"/>
          <p:nvPr>
            <p:ph idx="1" type="subTitle"/>
          </p:nvPr>
        </p:nvSpPr>
        <p:spPr>
          <a:xfrm>
            <a:off x="1654947" y="1644625"/>
            <a:ext cx="5834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trade off between accuracy and </a:t>
            </a:r>
            <a:r>
              <a:rPr lang="en"/>
              <a:t>privacy</a:t>
            </a:r>
            <a:r>
              <a:rPr lang="en"/>
              <a:t> </a:t>
            </a:r>
            <a:endParaRPr/>
          </a:p>
        </p:txBody>
      </p:sp>
      <p:sp>
        <p:nvSpPr>
          <p:cNvPr id="571" name="Google Shape;571;p37"/>
          <p:cNvSpPr txBox="1"/>
          <p:nvPr>
            <p:ph idx="3" type="subTitle"/>
          </p:nvPr>
        </p:nvSpPr>
        <p:spPr>
          <a:xfrm>
            <a:off x="1380913" y="2727555"/>
            <a:ext cx="2575500" cy="5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Epsilon value measures the privacy level as increase in epsilon decreases privacy.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7"/>
          <p:cNvSpPr txBox="1"/>
          <p:nvPr>
            <p:ph idx="4" type="subTitle"/>
          </p:nvPr>
        </p:nvSpPr>
        <p:spPr>
          <a:xfrm>
            <a:off x="5113878" y="2571750"/>
            <a:ext cx="2803200" cy="5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add more noise to the data, the accuracy </a:t>
            </a:r>
            <a:r>
              <a:rPr lang="en"/>
              <a:t>decrease</a:t>
            </a:r>
            <a:r>
              <a:rPr lang="en"/>
              <a:t> and privacy </a:t>
            </a:r>
            <a:r>
              <a:rPr lang="en"/>
              <a:t>increase.</a:t>
            </a:r>
            <a:endParaRPr/>
          </a:p>
        </p:txBody>
      </p:sp>
      <p:sp>
        <p:nvSpPr>
          <p:cNvPr id="573" name="Google Shape;573;p37"/>
          <p:cNvSpPr txBox="1"/>
          <p:nvPr>
            <p:ph idx="4" type="subTitle"/>
          </p:nvPr>
        </p:nvSpPr>
        <p:spPr>
          <a:xfrm>
            <a:off x="3268125" y="3900200"/>
            <a:ext cx="2803200" cy="5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increase the privacy while making sure the synthetic data still </a:t>
            </a:r>
            <a:r>
              <a:rPr lang="en"/>
              <a:t>reflect</a:t>
            </a:r>
            <a:r>
              <a:rPr lang="en"/>
              <a:t> attributes of the population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8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8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80" name="Google Shape;580;p38"/>
          <p:cNvSpPr txBox="1"/>
          <p:nvPr>
            <p:ph idx="1" type="body"/>
          </p:nvPr>
        </p:nvSpPr>
        <p:spPr>
          <a:xfrm>
            <a:off x="1469075" y="1578600"/>
            <a:ext cx="62058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 the PyDP</a:t>
            </a:r>
            <a:r>
              <a:rPr lang="en"/>
              <a:t> library to measure statistics after introducing noise to our data, which creates synthetic data that preserves the descriptive statistics of the original data while obscuring individual’s information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Calculate the mean tip amount for each cab ride as a percent of the fare amount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Adding </a:t>
            </a:r>
            <a:r>
              <a:rPr b="1" lang="en"/>
              <a:t>noise</a:t>
            </a:r>
            <a:r>
              <a:rPr lang="en"/>
              <a:t> to the tip-to-fare ratio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Compare mean tip percent between vendors to compare quality of service using t-test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Compare t-test results before and after differential privacy to test accuracy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9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9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87" name="Google Shape;587;p39"/>
          <p:cNvSpPr txBox="1"/>
          <p:nvPr>
            <p:ph idx="1" type="body"/>
          </p:nvPr>
        </p:nvSpPr>
        <p:spPr>
          <a:xfrm>
            <a:off x="1469075" y="1578600"/>
            <a:ext cx="62058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Why PyDP?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Generates synthetic dataset without too much dependence on the underlying dataset (i.e., only end-results of aggregated information are produced)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utilizes Laplace mechanism and has built-in functions on creating bounded means,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0"/>
          <p:cNvSpPr txBox="1"/>
          <p:nvPr>
            <p:ph type="title"/>
          </p:nvPr>
        </p:nvSpPr>
        <p:spPr>
          <a:xfrm>
            <a:off x="713250" y="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Real vs. Private Mean per Attribute (ε = 0.1)</a:t>
            </a:r>
            <a:endParaRPr sz="1800"/>
          </a:p>
        </p:txBody>
      </p:sp>
      <p:pic>
        <p:nvPicPr>
          <p:cNvPr id="593" name="Google Shape;5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4700"/>
            <a:ext cx="9152886" cy="459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5275"/>
            <a:ext cx="9144003" cy="465687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41"/>
          <p:cNvSpPr txBox="1"/>
          <p:nvPr>
            <p:ph type="title"/>
          </p:nvPr>
        </p:nvSpPr>
        <p:spPr>
          <a:xfrm>
            <a:off x="713250" y="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Real vs. Private Mean per Attribute (ε = 0.01)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2"/>
          <p:cNvSpPr txBox="1"/>
          <p:nvPr>
            <p:ph type="title"/>
          </p:nvPr>
        </p:nvSpPr>
        <p:spPr>
          <a:xfrm>
            <a:off x="713250" y="308375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Average tip amounts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Vendor 1 vs Vendor 2 (ε = 0.9)</a:t>
            </a:r>
            <a:endParaRPr sz="1400"/>
          </a:p>
        </p:txBody>
      </p:sp>
      <p:pic>
        <p:nvPicPr>
          <p:cNvPr id="605" name="Google Shape;6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110" y="881350"/>
            <a:ext cx="5496241" cy="3565419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2"/>
          <p:cNvSpPr txBox="1"/>
          <p:nvPr/>
        </p:nvSpPr>
        <p:spPr>
          <a:xfrm rot="-5400000">
            <a:off x="288875" y="2198994"/>
            <a:ext cx="300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Average Tip-Fare Ratio</a:t>
            </a:r>
            <a:endParaRPr sz="120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607" name="Google Shape;607;p42"/>
          <p:cNvSpPr txBox="1"/>
          <p:nvPr/>
        </p:nvSpPr>
        <p:spPr>
          <a:xfrm>
            <a:off x="3132617" y="4535685"/>
            <a:ext cx="28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vendor</a:t>
            </a:r>
            <a:endParaRPr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ternative Data for Investments by Slidesgo">
  <a:themeElements>
    <a:clrScheme name="Simple Light">
      <a:dk1>
        <a:srgbClr val="282829"/>
      </a:dk1>
      <a:lt1>
        <a:srgbClr val="FFFFFF"/>
      </a:lt1>
      <a:dk2>
        <a:srgbClr val="3335D1"/>
      </a:dk2>
      <a:lt2>
        <a:srgbClr val="FF882F"/>
      </a:lt2>
      <a:accent1>
        <a:srgbClr val="D54B93"/>
      </a:accent1>
      <a:accent2>
        <a:srgbClr val="E6E6E6"/>
      </a:accent2>
      <a:accent3>
        <a:srgbClr val="FD7EC0"/>
      </a:accent3>
      <a:accent4>
        <a:srgbClr val="1D1E7C"/>
      </a:accent4>
      <a:accent5>
        <a:srgbClr val="CE80FF"/>
      </a:accent5>
      <a:accent6>
        <a:srgbClr val="FEAEE1"/>
      </a:accent6>
      <a:hlink>
        <a:srgbClr val="FF888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