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9177-EDD5-F241-B301-794F84D9F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F7B38-949D-7847-969C-84440163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1E589-809C-3A4D-9461-31971128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01AA9-980F-4740-87E3-2EE36C31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DC855-615E-9049-89F8-B0CF9888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A0A4-6715-BB40-8D1C-B35EB07A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5C414-8A62-4E44-8CEC-82081357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F36FD-9EBA-6041-A4C3-3001D8C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7F932-318B-D046-A19A-AC345EE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08274-1F8E-294F-A896-921C400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46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677F6-C59B-AD45-89F2-EADFBCA00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A55AD-35A3-1040-A85F-F5A5A7A0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0D442-3DE8-1E4D-9691-12F7BFE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1E1CD-133D-6E42-8085-9D5F8905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1455F-8D6A-9C44-AF11-183B701E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0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3774-46B1-1E41-8588-C2C10EEF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8ABC-4A4A-2042-9232-8536BC3A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53EF0-1E13-484A-AB80-174765AD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14808-91BD-FE48-B60C-2BE6C21E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23581-3C20-C14B-836A-96DAD3AB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6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07A0-6464-BA40-9050-1A413D0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83FA5-FA08-0C4C-8BD4-5D5683FC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BB1DD-44B5-804C-8E08-36F286BC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6EA73-78C9-B14B-B960-142E5E47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C34B3-BD7E-A846-B766-9F887D0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1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DFB3-5F44-0B45-83A4-9E1AA0E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C319F-20DE-4A42-931B-187B86BBE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ABE4D-1233-534C-B560-739E788D8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85435-ABA7-AF4A-97F6-E1C5F34C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20B5E-02C9-B348-9B83-4099EEAB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6ED0E-B7C5-AC4B-A3E7-CB97797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54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1432-C88F-3B46-B5A8-810D87B1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E4621-BE10-1B41-B796-9656D6C1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8E6C9-F561-8B44-A5F6-53C67D2C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6D88A-8285-F142-902E-299750693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7C3A0-EB71-E441-BC53-5FDC38E63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BD59C8-9AC4-5149-8B60-511A19F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9F35D-DA03-C84A-89E8-579FDF9A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DCF4D-3AD0-9447-B64B-0128405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09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90AC-E45E-E54A-8BBE-E58521EF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5B8EAA-30AD-4D48-B735-02D0A60B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089DA-2CD7-CE4B-99E8-53D3015E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BA020-CD3A-134F-A1B9-29E84F8C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9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B03D7-04E4-EA43-856B-418D46C8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2082-688C-024A-8AB3-63BCF516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E8926-498B-4F4E-ADE7-B8D924C9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774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61FD-521A-D94E-B53B-5B85DFD3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D1DE-67E4-1F45-A625-63717559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41770-01FA-8C43-BBE0-3A864DBA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57C53-456D-3845-80E6-3409163E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21199-D128-8345-850B-9CD3FB51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3B921-AE4A-1247-9095-C72A08B2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6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888D-B1C5-F94F-A76F-179E7D69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3E6BC-B6B9-C746-BE7B-1F97560B8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7395FC-669D-C147-90E1-EF7BAEAB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12A0B-139A-D148-B15E-067E4546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3EC9F-9749-5548-A7EE-BEF0F985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97EC5-9FA1-EA4D-958E-5082975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8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C0383-58DC-D04E-BC3E-8D6FA31A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57210-6976-0746-8DEA-6F1734D8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7AA42-4312-BB40-9868-6A2DB22D8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D09D-D5C1-374F-B1CE-1DBFC946B4A6}" type="datetimeFigureOut">
              <a:rPr kumimoji="1" lang="ko-Kore-KR" altLang="en-US" smtClean="0"/>
              <a:t>2020. 7. 11.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C3E48-B02A-3549-93B8-ED9BFB52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9ADF7-4F93-7A4F-8311-EA03C020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3E2E-01B1-4846-BEF6-FDBEB44B5E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32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7E571-A0D8-0B47-9EDF-C956D9A25FAA}"/>
              </a:ext>
            </a:extLst>
          </p:cNvPr>
          <p:cNvSpPr txBox="1"/>
          <p:nvPr/>
        </p:nvSpPr>
        <p:spPr>
          <a:xfrm>
            <a:off x="259492" y="3435178"/>
            <a:ext cx="82317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SOLUX</a:t>
            </a:r>
          </a:p>
          <a:p>
            <a:r>
              <a:rPr kumimoji="1" lang="en-US" altLang="ko-KR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Introduction for Newbie</a:t>
            </a:r>
            <a:r>
              <a:rPr kumimoji="1" lang="ko-KR" altLang="en-US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Executives</a:t>
            </a:r>
          </a:p>
          <a:p>
            <a:r>
              <a:rPr kumimoji="1" lang="ko-KR" altLang="en-US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신입 임원진을 위한 </a:t>
            </a:r>
            <a:r>
              <a:rPr kumimoji="1" lang="ko-KR" altLang="en-US" sz="4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솔룩스</a:t>
            </a:r>
            <a:r>
              <a:rPr kumimoji="1" lang="ko-KR" altLang="en-US" sz="4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Consolas" panose="020B0609020204030204" pitchFamily="49" charset="0"/>
              </a:rPr>
              <a:t> 가이드</a:t>
            </a:r>
            <a:endParaRPr kumimoji="1" lang="ko-Kore-KR" altLang="en-US" sz="4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9857B-1FFE-1F46-BE00-F4C6D7330776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6FA5-E797-144D-BA22-04C9BFE4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3024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 </a:t>
            </a:r>
            <a:r>
              <a:rPr kumimoji="1" lang="ko-Kore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임원진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+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차장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(26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 임원진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  <a:endParaRPr kumimoji="1" lang="ko-Kore-KR" altLang="en-US" sz="3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0EB049-9CAC-DB47-AC85-AB766E971510}"/>
              </a:ext>
            </a:extLst>
          </p:cNvPr>
          <p:cNvSpPr/>
          <p:nvPr/>
        </p:nvSpPr>
        <p:spPr>
          <a:xfrm>
            <a:off x="5241324" y="1431196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회장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황예진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D03376-C4C8-6F48-B8E2-CDB877417F86}"/>
              </a:ext>
            </a:extLst>
          </p:cNvPr>
          <p:cNvSpPr/>
          <p:nvPr/>
        </p:nvSpPr>
        <p:spPr>
          <a:xfrm>
            <a:off x="5241324" y="2420938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부회장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남수연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C67C2-1FE0-DC47-AEC0-7C107E426CA1}"/>
              </a:ext>
            </a:extLst>
          </p:cNvPr>
          <p:cNvSpPr/>
          <p:nvPr/>
        </p:nvSpPr>
        <p:spPr>
          <a:xfrm>
            <a:off x="2180968" y="3688492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스터디부장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최윤정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701A17-B068-784A-84BD-0D682F1C017F}"/>
              </a:ext>
            </a:extLst>
          </p:cNvPr>
          <p:cNvSpPr/>
          <p:nvPr/>
        </p:nvSpPr>
        <p:spPr>
          <a:xfrm>
            <a:off x="5253681" y="3688492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프로젝트부장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손유진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BD8D17-C245-E94D-BAC1-FA9A90C55A71}"/>
              </a:ext>
            </a:extLst>
          </p:cNvPr>
          <p:cNvSpPr/>
          <p:nvPr/>
        </p:nvSpPr>
        <p:spPr>
          <a:xfrm>
            <a:off x="8301680" y="3688492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총무</a:t>
            </a:r>
            <a:endParaRPr kumimoji="1"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윤이빈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89A92EB6-80EC-DB4E-92C2-EC196BEDC1C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098461"/>
            <a:ext cx="0" cy="3224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274D7A9-C4F0-5444-947C-40032542F3D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7326034" y="1858169"/>
            <a:ext cx="600289" cy="306035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1388037-D0C7-FB40-981F-ECD5061D83C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3088203"/>
            <a:ext cx="12357" cy="6002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FA923A8-EDE4-9C43-AC2A-85BADDE577F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65678" y="1858169"/>
            <a:ext cx="600289" cy="306035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EC6669-FFFE-4942-B12C-3BDC9E2FB90B}"/>
              </a:ext>
            </a:extLst>
          </p:cNvPr>
          <p:cNvSpPr/>
          <p:nvPr/>
        </p:nvSpPr>
        <p:spPr>
          <a:xfrm>
            <a:off x="2180968" y="4622414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스터디부원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문유진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5BACBC-04F8-0F48-BA86-1E0613E32B9A}"/>
              </a:ext>
            </a:extLst>
          </p:cNvPr>
          <p:cNvSpPr/>
          <p:nvPr/>
        </p:nvSpPr>
        <p:spPr>
          <a:xfrm>
            <a:off x="2180967" y="5556336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스터디부원</a:t>
            </a:r>
            <a:endParaRPr kumimoji="1" lang="en-US" altLang="ko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김가영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6F2F81-C4F4-2E4A-ABC2-C1FEFAC78863}"/>
              </a:ext>
            </a:extLst>
          </p:cNvPr>
          <p:cNvSpPr/>
          <p:nvPr/>
        </p:nvSpPr>
        <p:spPr>
          <a:xfrm>
            <a:off x="5241324" y="4622413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프로젝트부원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금나연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AD42B9-4386-7948-9AA9-6BE6B35BF1FB}"/>
              </a:ext>
            </a:extLst>
          </p:cNvPr>
          <p:cNvSpPr/>
          <p:nvPr/>
        </p:nvSpPr>
        <p:spPr>
          <a:xfrm>
            <a:off x="5241323" y="5556335"/>
            <a:ext cx="1709351" cy="667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프로젝트부원</a:t>
            </a:r>
            <a:endParaRPr kumimoji="1" lang="en-US" altLang="ko-Kore-KR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박진희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3A80A-48AD-9747-8436-C0FD27646086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A2B61-73B8-C24B-B23B-6FD03F47B173}"/>
              </a:ext>
            </a:extLst>
          </p:cNvPr>
          <p:cNvSpPr txBox="1"/>
          <p:nvPr/>
        </p:nvSpPr>
        <p:spPr>
          <a:xfrm>
            <a:off x="7451868" y="5237433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신입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차장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여러분들을 </a:t>
            </a:r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환영합니다</a:t>
            </a: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^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^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❤️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4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85F57-3F93-894E-9682-FC112E6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68" y="2100032"/>
            <a:ext cx="2411629" cy="87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황예진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컴퓨터과학전공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</a:p>
          <a:p>
            <a:pPr marL="0" indent="0">
              <a:buNone/>
            </a:pP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9D5C0-69ED-F14B-9959-74CD28DE010C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1611CE-5C62-334A-A6DA-53E5D273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3024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 </a:t>
            </a:r>
            <a:r>
              <a:rPr kumimoji="1" lang="ko-Kore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임원진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소개</a:t>
            </a:r>
            <a:endParaRPr kumimoji="1" lang="ko-Kore-KR" altLang="en-US" sz="3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0A71067-5A4C-E346-B706-29603B0100FA}"/>
              </a:ext>
            </a:extLst>
          </p:cNvPr>
          <p:cNvSpPr txBox="1">
            <a:spLocks/>
          </p:cNvSpPr>
          <p:nvPr/>
        </p:nvSpPr>
        <p:spPr>
          <a:xfrm>
            <a:off x="961768" y="3880024"/>
            <a:ext cx="2411629" cy="8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남수연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컴퓨터과학전공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1CC87D-F040-CC40-BA01-2EA91570B2B8}"/>
              </a:ext>
            </a:extLst>
          </p:cNvPr>
          <p:cNvSpPr/>
          <p:nvPr/>
        </p:nvSpPr>
        <p:spPr>
          <a:xfrm>
            <a:off x="3472251" y="2063579"/>
            <a:ext cx="7451124" cy="136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솔룩스의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대장을 맡고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BA353B-8B3E-0A41-80AA-619A28742A11}"/>
              </a:ext>
            </a:extLst>
          </p:cNvPr>
          <p:cNvSpPr/>
          <p:nvPr/>
        </p:nvSpPr>
        <p:spPr>
          <a:xfrm>
            <a:off x="3472251" y="3787759"/>
            <a:ext cx="7451124" cy="1809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솔룩스의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소장 겸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…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부회장입니다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학점깡패에서 학점을 맡고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알고리즘 문제 푸는 데에 흥미가 있고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열심히 학교 밖으로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싸돌아다닌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덕분에 현재 신촌 </a:t>
            </a:r>
            <a:r>
              <a:rPr kumimoji="1" lang="en" altLang="ko-KR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icpc</a:t>
            </a:r>
            <a:r>
              <a:rPr kumimoji="1" lang="en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연합에서 초급 멘토로 활동하고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알고리즘 관련해서 궁금한 점 있으시면 아는 선에서 뭐든지 알려드립니다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지금 웹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프론트엔드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+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백엔드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프로젝트 진행중입니다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아무튼 열심히 살고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85F57-3F93-894E-9682-FC112E6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68" y="1432765"/>
            <a:ext cx="2411629" cy="87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최윤정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컴퓨터과학전공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</a:p>
          <a:p>
            <a:pPr marL="0" indent="0">
              <a:buNone/>
            </a:pP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9D5C0-69ED-F14B-9959-74CD28DE010C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1611CE-5C62-334A-A6DA-53E5D273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3024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5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 </a:t>
            </a:r>
            <a:r>
              <a:rPr kumimoji="1" lang="ko-Kore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임원진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소개</a:t>
            </a:r>
            <a:endParaRPr kumimoji="1" lang="ko-Kore-KR" altLang="en-US" sz="3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0A71067-5A4C-E346-B706-29603B0100FA}"/>
              </a:ext>
            </a:extLst>
          </p:cNvPr>
          <p:cNvSpPr txBox="1">
            <a:spLocks/>
          </p:cNvSpPr>
          <p:nvPr/>
        </p:nvSpPr>
        <p:spPr>
          <a:xfrm>
            <a:off x="961768" y="2953262"/>
            <a:ext cx="2411629" cy="8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윤이빈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소프트웨어융합전공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1CC87D-F040-CC40-BA01-2EA91570B2B8}"/>
              </a:ext>
            </a:extLst>
          </p:cNvPr>
          <p:cNvSpPr/>
          <p:nvPr/>
        </p:nvSpPr>
        <p:spPr>
          <a:xfrm>
            <a:off x="3472251" y="1396312"/>
            <a:ext cx="7451124" cy="118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솔룩스에서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스터디 부장을 맡고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공부를 잘해서 스터디 부장이 된 건 아닙니다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^^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부담갖지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마시고 궁금하신 거 있으시면 편하게 연락해주세요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!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제가 아는 선에서 아낌없이 얘기해드립니다☺️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BA353B-8B3E-0A41-80AA-619A28742A11}"/>
              </a:ext>
            </a:extLst>
          </p:cNvPr>
          <p:cNvSpPr/>
          <p:nvPr/>
        </p:nvSpPr>
        <p:spPr>
          <a:xfrm>
            <a:off x="3472251" y="2860997"/>
            <a:ext cx="7451124" cy="1901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학점깡패에서 깡패를 맡고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아직 가진 건 학점 뿐이지만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제 나름의 학점 잘 받는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꿀팁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같은 거 궁금하시면 알려드립니다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별 건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없어요ㅎ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임베디드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쪽에 관심이 있어서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1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학기에 청강했는데 다른 전공과목에 치여서 제때 못 듣는 바람에 여름방학에 다시 공부하고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솔룩스의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재정 문제는 저에게 물어봐 주시면 되고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지원 받고 싶은 게 있으시면 언제든 말씀해주세요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대장님께 </a:t>
            </a:r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컨펌만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받으면 팍팍 지원해드립니다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8067380-0A02-6B41-B5FF-4B529D3E1CB9}"/>
              </a:ext>
            </a:extLst>
          </p:cNvPr>
          <p:cNvSpPr txBox="1">
            <a:spLocks/>
          </p:cNvSpPr>
          <p:nvPr/>
        </p:nvSpPr>
        <p:spPr>
          <a:xfrm>
            <a:off x="961768" y="5059876"/>
            <a:ext cx="2411629" cy="8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손유진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컴퓨터과학전공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ore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D86-B897-124C-B636-8B234B1CB5F7}"/>
              </a:ext>
            </a:extLst>
          </p:cNvPr>
          <p:cNvSpPr/>
          <p:nvPr/>
        </p:nvSpPr>
        <p:spPr>
          <a:xfrm>
            <a:off x="3472251" y="5023422"/>
            <a:ext cx="7451124" cy="135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솔룩스에서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프로젝트부장을 맡고 있습니다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프로젝트 관련하여 많은 지식을 가진 건 아니지만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올해 프로젝트들을 모두 성공적으로 끝낼 수 있게 저도 열심히 도움을 드리려 노력하겠습니다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. </a:t>
            </a:r>
            <a:r>
              <a:rPr kumimoji="1" lang="ko-KR" altLang="en-US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궁금한 점이나 프로젝트 관련하여 이야기하고 싶은 점이 있다면 언제든지 연락해 주세요 </a:t>
            </a:r>
            <a:r>
              <a:rPr kumimoji="1" lang="en-US" altLang="ko-KR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!</a:t>
            </a:r>
            <a:endParaRPr kumimoji="1" lang="ko-Kore-KR" altLang="en-US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2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854CA2B-56BE-4D4A-A0A6-301A92B2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3024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020-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여름학기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sz="3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학기에 예정된 활동</a:t>
            </a:r>
            <a:endParaRPr kumimoji="1" lang="ko-Kore-KR" altLang="en-US" sz="36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1548C-33D0-6A4B-B602-8E5C1E0CE0A3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  <p:sp>
        <p:nvSpPr>
          <p:cNvPr id="6" name="대각선 방향의 모서리가 둥근 사각형 5">
            <a:extLst>
              <a:ext uri="{FF2B5EF4-FFF2-40B4-BE49-F238E27FC236}">
                <a16:creationId xmlns:a16="http://schemas.microsoft.com/office/drawing/2014/main" id="{DAFD3EC9-5BAD-4B4F-8A28-CE1FE5945FF8}"/>
              </a:ext>
            </a:extLst>
          </p:cNvPr>
          <p:cNvSpPr/>
          <p:nvPr/>
        </p:nvSpPr>
        <p:spPr>
          <a:xfrm>
            <a:off x="-2063" y="1940012"/>
            <a:ext cx="2967683" cy="36205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한국여성과학기술인지원센터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en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WISET)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지원사업 선정</a:t>
            </a:r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강연을 위한 멘토를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2~3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 모셔와야 한다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강연에는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솔룩스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외부 인원까지 모두 참석할 수 있어야 한다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어느 분야의 멘토를 모셔올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방법으로 모셔올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en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대각선 방향의 모서리가 둥근 사각형 8">
            <a:extLst>
              <a:ext uri="{FF2B5EF4-FFF2-40B4-BE49-F238E27FC236}">
                <a16:creationId xmlns:a16="http://schemas.microsoft.com/office/drawing/2014/main" id="{ECDFFF92-A8E6-784C-97C0-F5322F881036}"/>
              </a:ext>
            </a:extLst>
          </p:cNvPr>
          <p:cNvSpPr/>
          <p:nvPr/>
        </p:nvSpPr>
        <p:spPr>
          <a:xfrm>
            <a:off x="3078886" y="1940012"/>
            <a:ext cx="2967683" cy="36205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방학 중 스터디</a:t>
            </a: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집중도 향상을 위해 소규모 팀을 구성해야 할까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부원들의 스터디 진척도는 어떻게 확인할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대각선 방향의 모서리가 둥근 사각형 9">
            <a:extLst>
              <a:ext uri="{FF2B5EF4-FFF2-40B4-BE49-F238E27FC236}">
                <a16:creationId xmlns:a16="http://schemas.microsoft.com/office/drawing/2014/main" id="{DDDED14D-EABC-DE4D-A809-1B514A00D143}"/>
              </a:ext>
            </a:extLst>
          </p:cNvPr>
          <p:cNvSpPr/>
          <p:nvPr/>
        </p:nvSpPr>
        <p:spPr>
          <a:xfrm>
            <a:off x="6159835" y="1940012"/>
            <a:ext cx="2967683" cy="36205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학기 프로젝트 진행</a:t>
            </a:r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팀원 구성은 어떻게 할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실력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관심사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지원은 어떤 방식으로 할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주제를 정해주는 것이 좋을까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발표는 어떻게 진행할 것인가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대각선 방향의 모서리가 둥근 사각형 10">
            <a:extLst>
              <a:ext uri="{FF2B5EF4-FFF2-40B4-BE49-F238E27FC236}">
                <a16:creationId xmlns:a16="http://schemas.microsoft.com/office/drawing/2014/main" id="{F1EDF18A-853D-EE4C-9C46-E43AF4F5B7EC}"/>
              </a:ext>
            </a:extLst>
          </p:cNvPr>
          <p:cNvSpPr/>
          <p:nvPr/>
        </p:nvSpPr>
        <p:spPr>
          <a:xfrm>
            <a:off x="9240784" y="1940012"/>
            <a:ext cx="2967683" cy="36205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솔룩스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온라인 세미나를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구름에듀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본 사이트에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유료강의로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업로드</a:t>
            </a:r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구름에듀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컨텐츠 매니저께서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제안해주심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유료강의로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업로드하는 만큼 강의 내용을 재정비할 필요가 있음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학기 세미나 컨텐츠 기획 필요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19E8-00B2-9A42-AD6F-ED90F482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2875950"/>
            <a:ext cx="10072816" cy="1646623"/>
          </a:xfrm>
        </p:spPr>
        <p:txBody>
          <a:bodyPr/>
          <a:lstStyle/>
          <a:p>
            <a:pPr marL="0" indent="0">
              <a:buNone/>
            </a:pPr>
            <a:r>
              <a:rPr kumimoji="1" lang="ko-Kore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궁금하신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점은 임원진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단톡방에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b="1" u="sng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거리낌없이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물어봐주세요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앞으로 최소 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6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개월은 같이 울고 웃을 사이입니다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우리 </a:t>
            </a:r>
            <a:r>
              <a:rPr kumimoji="1" lang="ko-KR" altLang="en-US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친해져용</a:t>
            </a: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❤️</a:t>
            </a:r>
            <a:endParaRPr kumimoji="1" lang="ko-Kore-KR" altLang="en-US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CB61F-A399-924A-86DE-49273FFD9E58}"/>
              </a:ext>
            </a:extLst>
          </p:cNvPr>
          <p:cNvSpPr txBox="1"/>
          <p:nvPr/>
        </p:nvSpPr>
        <p:spPr>
          <a:xfrm>
            <a:off x="4084071" y="6488440"/>
            <a:ext cx="4023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2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020</a:t>
            </a:r>
            <a:r>
              <a:rPr kumimoji="1" lang="ko-KR" altLang="en-US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SOLUX @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Sookmyung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, made with 💙 by </a:t>
            </a:r>
            <a:r>
              <a:rPr kumimoji="1" lang="en-US" altLang="ko-KR" sz="1200" dirty="0" err="1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Suyeon</a:t>
            </a:r>
            <a:r>
              <a:rPr kumimoji="1" lang="en-US" altLang="ko-KR" sz="1200" dirty="0">
                <a:latin typeface="Apple SD Gothic Neo UltraLight" panose="02000300000000000000" pitchFamily="2" charset="-127"/>
                <a:ea typeface="Apple SD Gothic Neo UltraLight" panose="02000300000000000000" pitchFamily="2" charset="-127"/>
                <a:cs typeface="Consolas" panose="020B0609020204030204" pitchFamily="49" charset="0"/>
              </a:rPr>
              <a:t> Nam</a:t>
            </a:r>
            <a:endParaRPr kumimoji="1" lang="ko-Kore-KR" altLang="en-US" sz="12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463</Words>
  <Application>Microsoft Macintosh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Gothic Neo</vt:lpstr>
      <vt:lpstr>Apple SD Gothic Neo ExtraBold</vt:lpstr>
      <vt:lpstr>Apple SD Gothic Neo Light</vt:lpstr>
      <vt:lpstr>Apple SD Gothic Neo SemiBold</vt:lpstr>
      <vt:lpstr>Apple SD Gothic Neo UltraLight</vt:lpstr>
      <vt:lpstr>Arial</vt:lpstr>
      <vt:lpstr>Calibri</vt:lpstr>
      <vt:lpstr>Calibri Light</vt:lpstr>
      <vt:lpstr>Wingdings</vt:lpstr>
      <vt:lpstr>Office 테마</vt:lpstr>
      <vt:lpstr>PowerPoint 프레젠테이션</vt:lpstr>
      <vt:lpstr>25기 임원진 + 차장(26기 임원진)</vt:lpstr>
      <vt:lpstr>25기 임원진 소개</vt:lpstr>
      <vt:lpstr>25기 임원진 소개</vt:lpstr>
      <vt:lpstr>2020-여름학기, 2학기에 예정된 활동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남수연</dc:creator>
  <cp:lastModifiedBy>남수연</cp:lastModifiedBy>
  <cp:revision>5</cp:revision>
  <dcterms:created xsi:type="dcterms:W3CDTF">2020-07-10T16:00:37Z</dcterms:created>
  <dcterms:modified xsi:type="dcterms:W3CDTF">2020-07-10T16:48:18Z</dcterms:modified>
</cp:coreProperties>
</file>