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3" d="100"/>
          <a:sy n="63" d="100"/>
        </p:scale>
        <p:origin x="79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D03A-A0CB-4308-8AF4-3F839D5F1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85F5D-C69E-4CA6-80D3-0B348B11E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E545-E6C8-4D0C-8696-812AC247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1484F-C83A-46E7-86C9-AAC49EE1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591C-71AD-4140-A3E1-D3C15AA0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5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BC73-F5C3-4B52-89C4-EC590803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48D9D-3995-40AB-86CC-51985308A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319A-5019-488C-8BB3-0EA3E755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97F2A-674B-4119-AEC0-793717F3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7CB-9C84-44F4-AA9C-78F22A0B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F2FC8-8881-4E0C-8204-BEBA36333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94F08-379B-4C21-B620-C47114737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5CA5-D18C-4CE8-A2E8-FF609AF4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8FDF-3B78-4EDF-A7D9-189E4A43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D320-17A8-49C1-B8FC-C5C2198A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7059-DA89-4FD2-8949-DDF98C7F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D25C-5FFE-40E5-A3FA-166CDB31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82DD-90B8-4872-9058-532D11C6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6AE9-771D-4280-A396-A26473BD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0FA9-DE5D-4AAB-8BA5-508142FA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1566-02B5-4B4E-8C3C-3BF21D5D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DF33-09C4-4D56-923A-121FC1A8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D1A3-1537-4D2D-B949-DDF779FD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D1C0-552D-4A6B-93BD-B0C59DC7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E0896-3524-4263-9383-E7AC53BC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0213-862E-48B1-9541-BE0CA90F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14CA-1BD0-47A0-8D72-A25317B91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9536A-DE5D-4C06-946D-063278D42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9B1D-E473-4057-A82B-AA747CE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E521F-B67B-4982-B944-7D81310F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361E-C7B8-412F-870B-5A2BB90C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FD19-EF98-49CE-B2D9-EE88AD1A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AED72-FEEC-45A9-B7DB-36572440C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BB50D-E993-490E-85AB-D9BD336C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6D95C-F63C-42ED-944F-F13C50BEC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B8AB3-3CD1-4B9F-BAD8-F2130F36F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86457-AD4B-43F6-9C7C-A02DA7A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31D35-A363-462E-93D3-5E6D9BF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36E1A-BF39-4A8E-8770-C3C2B277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0697-D031-499B-BE99-2C92ACF8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FA4A9-3A72-400B-A5F9-8CB60BE6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83CA6-CDEB-4C9E-BBC1-AB7C8196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D5F9B-4E06-452F-8D6F-076E421A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2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D5690-2FE5-4A1A-AEC0-A453DAF6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6697A-25CB-43D5-B745-7381706B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61DB0-17F1-4A90-A1C5-9507C03E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00B4-2C99-4E2E-B8EE-32E04D3B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1542-486D-4A88-8671-AFA72B3B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C259-D64F-499B-A58E-1003BA9B3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47ED9-01E1-4549-8335-2E300D46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0F3EA-73B4-4844-A0A1-A3775271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9C577-1B81-4381-A9AF-8C566A88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6F12-9459-443B-BC7B-D9494B9B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5961E-F93E-41BD-BFED-FEC008FCF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CF447-4E1A-4B1E-BD60-73FDF8F3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C9E9D-5C87-4356-ACD5-4DF1AA73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5D93E-6F8C-40FD-8C5D-16C2DAB1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25245-5F9E-4526-AF91-9768EDE6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FC158-37A2-44BC-B81F-48F19918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C52AA-4A7E-4EB4-B6C2-35FE74F5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2501-2DD6-4225-8344-CAF2308AE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AA57C-60D9-4E35-93C2-4B419A2630C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9E09-F5C4-4A3B-967A-A6979DE6C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7B4C-13C2-44EB-944C-C12A4DA43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F957-9DB8-4E67-81DB-DFC9B22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6315-4E7A-4F58-8739-9630769B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9199" y="1783959"/>
            <a:ext cx="6172782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7200" b="1" dirty="0"/>
              <a:t>NBA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40E55-9AE3-46AB-A5BC-6F51CC783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Moriah Taylor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nba wallpaper">
            <a:extLst>
              <a:ext uri="{FF2B5EF4-FFF2-40B4-BE49-F238E27FC236}">
                <a16:creationId xmlns:a16="http://schemas.microsoft.com/office/drawing/2014/main" id="{4277CD43-8F47-4FCF-9733-A3613542E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9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1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CAF16D-5708-4BB6-B104-7C29F122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41" y="142840"/>
            <a:ext cx="11267917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“Is LeBron James the best player in the league?”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8744C2-DCF3-4DC5-AACD-20956715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04" y="1362951"/>
            <a:ext cx="7502990" cy="53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CAF16D-5708-4BB6-B104-7C29F122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41" y="142840"/>
            <a:ext cx="11267917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“Is LeBron James the best player in the league?”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8744C2-DCF3-4DC5-AACD-20956715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04" y="1362951"/>
            <a:ext cx="7502990" cy="53522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5A2441-0C89-4ED7-9E8A-2D35774CF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1" y="2185721"/>
            <a:ext cx="10590537" cy="3012881"/>
          </a:xfrm>
          <a:prstGeom prst="rect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79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3D40CF-ED7A-41F1-A654-E5C256A3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77"/>
            <a:ext cx="12192000" cy="67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1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F9FDB-2B14-4D35-A635-15B8FFAB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02" y="0"/>
            <a:ext cx="10329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8E787-123E-400A-87F9-5A5D206BB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5" y="0"/>
            <a:ext cx="10785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7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D029E-7BFB-49D0-B99C-658510A4C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81" y="0"/>
            <a:ext cx="9275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A3CDB-D9D4-4393-9F7B-292D67196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998"/>
            <a:ext cx="12192000" cy="51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B299-0BE9-4043-BE17-C06B438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08" y="237534"/>
            <a:ext cx="10515600" cy="1325563"/>
          </a:xfrm>
          <a:ln>
            <a:noFill/>
          </a:ln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57D5-2B0D-4C29-8F7B-7CC55A73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Seasons 1996-97 through 2015-16</a:t>
            </a:r>
          </a:p>
          <a:p>
            <a:r>
              <a:rPr lang="en-US" sz="3200" dirty="0">
                <a:solidFill>
                  <a:schemeClr val="bg1"/>
                </a:solidFill>
              </a:rPr>
              <a:t>All data scraped from </a:t>
            </a:r>
            <a:r>
              <a:rPr lang="en-US" sz="3200" i="1" dirty="0">
                <a:solidFill>
                  <a:schemeClr val="bg1"/>
                </a:solidFill>
              </a:rPr>
              <a:t>basketball-reference.com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Player statistics (avg per game)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Player biographies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MVP voting</a:t>
            </a:r>
          </a:p>
        </p:txBody>
      </p:sp>
    </p:spTree>
    <p:extLst>
      <p:ext uri="{BB962C8B-B14F-4D97-AF65-F5344CB8AC3E}">
        <p14:creationId xmlns:p14="http://schemas.microsoft.com/office/powerpoint/2010/main" val="32760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02F446-3972-41AF-8DE7-42D862EE497D}"/>
              </a:ext>
            </a:extLst>
          </p:cNvPr>
          <p:cNvSpPr txBox="1"/>
          <p:nvPr/>
        </p:nvSpPr>
        <p:spPr>
          <a:xfrm>
            <a:off x="0" y="2762693"/>
            <a:ext cx="12192000" cy="1332614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CEB7-C27E-475C-90F9-5B3D05D5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1761829"/>
            <a:ext cx="12000614" cy="509617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formula for NBA Efficiency was invented by Martin Manley and its formulation is as follows: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chemeClr val="bg1"/>
                </a:solidFill>
              </a:rPr>
              <a:t>  NBA Efficiency = (Points)+(Rebounds)+(Steals)+(Assists)+(Blocked Shots)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bg1"/>
                </a:solidFill>
              </a:rPr>
              <a:t>				-(Turnovers)-(Missed Shots)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Pros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Simple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Easy to calculate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Cons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Not as precise as possession-based statistics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3DEFCC-C11D-4368-8EAF-F80F68DC1B6E}"/>
              </a:ext>
            </a:extLst>
          </p:cNvPr>
          <p:cNvSpPr txBox="1">
            <a:spLocks/>
          </p:cNvSpPr>
          <p:nvPr/>
        </p:nvSpPr>
        <p:spPr>
          <a:xfrm>
            <a:off x="189614" y="17019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NBA EFFICIENCY</a:t>
            </a:r>
          </a:p>
        </p:txBody>
      </p:sp>
    </p:spTree>
    <p:extLst>
      <p:ext uri="{BB962C8B-B14F-4D97-AF65-F5344CB8AC3E}">
        <p14:creationId xmlns:p14="http://schemas.microsoft.com/office/powerpoint/2010/main" val="119538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D2A6FB0A-45E9-4680-9D5A-E88134DF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748"/>
            <a:ext cx="12192000" cy="55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&#10;&#10;Description automatically generated">
            <a:extLst>
              <a:ext uri="{FF2B5EF4-FFF2-40B4-BE49-F238E27FC236}">
                <a16:creationId xmlns:a16="http://schemas.microsoft.com/office/drawing/2014/main" id="{4EB06F9A-8D84-4FBC-BBA9-7FB90406D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510"/>
            <a:ext cx="12192000" cy="53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6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EA8F0-D96E-4FBF-9197-1A1F95B8F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73" y="0"/>
            <a:ext cx="10159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1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C08EFE-31FA-4AB2-9ABC-5D8D1316C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7" y="0"/>
            <a:ext cx="8097849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8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35D83014-90E1-47E2-9624-0968E146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98" y="0"/>
            <a:ext cx="9772649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9B099-7D79-4A91-900A-BB492E60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43" y="0"/>
            <a:ext cx="7994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9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107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NBA EFFICIENCY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“Is LeBron James the best player in the league?”</vt:lpstr>
      <vt:lpstr>“Is LeBron James the best player in the league?”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STATISTICS</dc:title>
  <dc:creator>Moriah Taylor</dc:creator>
  <cp:lastModifiedBy>Moriah Taylor</cp:lastModifiedBy>
  <cp:revision>4</cp:revision>
  <dcterms:created xsi:type="dcterms:W3CDTF">2019-11-26T07:12:12Z</dcterms:created>
  <dcterms:modified xsi:type="dcterms:W3CDTF">2019-12-07T19:28:23Z</dcterms:modified>
</cp:coreProperties>
</file>