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0846-E771-48B7-85BA-591BE3FAF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B48BE-A772-4A4E-924E-15002F472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6EF-8E32-4919-8210-D4A481C1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F2F0-A6D3-4293-B301-977E6393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8D38-77E1-4BFD-B925-C14D6596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0075-AE76-4DF7-B7FA-EAF6CC4D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4B30-28E7-4D5A-A097-FBD7066E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B853-FC27-4BF7-B056-0C1FCE67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854C-4E9D-454E-8F61-8EF93F0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E139-0D2C-4170-8F1C-E5DBD7E9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238A3-EBC0-41EE-AEF7-02CADF98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1EC57-F08F-42FD-9226-542EDEB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A7DD-D48B-49CB-9836-009F5C2A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DC34-605E-4A37-AAC4-86957FFC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11A2-3188-4B62-8A01-725F7B9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C919-7B1D-483B-B7DA-112646AF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B523-4002-4190-8A38-8A724E6D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D2B2-9D88-4F34-BA3A-AC1891A4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300D-4F44-4C68-83A8-68345622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4C3F4-8E35-42B9-99E3-D730BF3D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9FBD-90BF-4246-8AF8-AC91E85D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0A6-3EBA-484F-A819-F2CA5D17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3BB13-8216-4119-B4FA-39C842DA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37D55-F925-41E9-837A-BAC2B5CA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9FD9-79C7-4EFD-A010-F266DA92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9FAB-6F26-404B-9ACF-B141921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F085-3F1C-4CE1-8EC8-F6C415E5F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6A1D-A2FB-44EC-9778-5AB80BF74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E79E9-DB8A-4D4E-9130-FABFB7D2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A58D-AF1F-4F70-9490-764714C8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A147-9B1E-45F0-BDB3-C78C51EE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C358-B5A5-45F0-A660-3C141BB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514E-7E06-4310-B6DD-1E13CFD1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C419D-0A89-417B-98E4-6171149D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C59A-FA11-40B8-B06A-905A6E8C6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56EDD-FEFF-4550-9475-6812E2E3A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A69B4-FE47-418A-8AEE-B1DA3572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E227E-F835-49C7-B83E-196DE0E6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3F53B-522D-4F1F-A38C-2EE3765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9B7-3F37-4CE2-84F2-ECDAE89D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CD113-88C9-4FA8-A5EC-75ECA12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B975D-4363-4E02-BD93-8D48BE55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9E21A-7A09-4F6B-AAD0-3FDA9139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44E39-33A0-4A0E-99E4-5E22D355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B96D6-C015-482F-A8C8-09231DFC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842A-B318-4CB9-9C36-68C31F36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5CE5-15CB-4E3D-893F-842D5311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E590-4A74-45D5-9BBC-705CAC13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045C0-92B3-4DAE-A0F0-78611C06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4268-EC21-4E8F-95B0-CAC0D394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8191-98B0-44EE-A331-EF4E02AB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7EE0-24F0-497F-AA38-5F89EF5E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AEED-B2C3-469A-8A65-C75E930D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393FF-39F9-4D08-B33C-7E8DB8AD1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75C6-55E4-4B5D-87FF-B5032EA8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0BD8-B9C8-4647-9080-255AFCF2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0B185-FC4D-4EC4-B773-E301AAD0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39325-DC82-4DDB-BF6C-B441689C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957B-8004-4A70-A277-48DFC095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2B229-0588-46F2-B973-4E8AAE1D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6600-4689-486C-9AD4-7417912B4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F366-41B4-4B20-AFDE-38C786B12D0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479C-CCFB-4540-AAA1-960757681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3DE-B6EF-438B-942D-2F7EB4E02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E6CD-93C9-49BB-8094-F8B9FD090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9F95E-6ED2-40EB-8991-9A1E08B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8" y="465926"/>
            <a:ext cx="6283444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Moriah Taylor ‘19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D1DAF-DB9C-4A5D-AA97-FB91A6DC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98" y="2058975"/>
            <a:ext cx="5922411" cy="39506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/>
              <a:t>Office Hours</a:t>
            </a:r>
          </a:p>
          <a:p>
            <a:pPr marL="0" indent="0">
              <a:buNone/>
            </a:pPr>
            <a:r>
              <a:rPr lang="en-US" sz="3200"/>
              <a:t>	Tues 5-6pm</a:t>
            </a:r>
          </a:p>
          <a:p>
            <a:pPr marL="0" indent="0">
              <a:buNone/>
            </a:pPr>
            <a:r>
              <a:rPr lang="en-US" sz="3200"/>
              <a:t>	Wed 5-6pm</a:t>
            </a:r>
          </a:p>
          <a:p>
            <a:pPr marL="0" indent="0">
              <a:buNone/>
            </a:pPr>
            <a:r>
              <a:rPr lang="en-US" sz="3200"/>
              <a:t>	Old Chem 203B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b="1"/>
              <a:t>e-mail:</a:t>
            </a:r>
          </a:p>
          <a:p>
            <a:pPr marL="0" indent="0">
              <a:buNone/>
            </a:pPr>
            <a:r>
              <a:rPr lang="en-US" sz="3200"/>
              <a:t>moriah.taylor@duke.edu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erson wearing a hat and smiling at the camera&#10;&#10;Description automatically generated">
            <a:extLst>
              <a:ext uri="{FF2B5EF4-FFF2-40B4-BE49-F238E27FC236}">
                <a16:creationId xmlns:a16="http://schemas.microsoft.com/office/drawing/2014/main" id="{1DF2A743-3415-4920-A6D0-77ACEB7EE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9" b="4196"/>
          <a:stretch/>
        </p:blipFill>
        <p:spPr>
          <a:xfrm>
            <a:off x="7833523" y="-2"/>
            <a:ext cx="4358477" cy="4529137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111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5349-30A7-4E61-A65F-1FC38AB0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Coding is not just a skill, it’s a mindset!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54D5-9E0B-4D46-9386-9C7FF72D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095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you learn more functions and work with more packages, you’ll pick up on common inputs and input formatting</a:t>
            </a:r>
          </a:p>
          <a:p>
            <a:pPr lvl="1"/>
            <a:r>
              <a:rPr lang="en-US" dirty="0"/>
              <a:t>Constantly double- and triple-checking variable names, syntax, etc. as you go</a:t>
            </a:r>
          </a:p>
          <a:p>
            <a:r>
              <a:rPr lang="en-US" dirty="0"/>
              <a:t>Coding requires SELF-SUFFICIENCY</a:t>
            </a:r>
          </a:p>
          <a:p>
            <a:pPr lvl="1"/>
            <a:r>
              <a:rPr lang="en-US" dirty="0"/>
              <a:t>…but good news! There is an endless amount of resources online for coding in R. These are a few</a:t>
            </a:r>
          </a:p>
          <a:p>
            <a:pPr lvl="2"/>
            <a:r>
              <a:rPr lang="en-US" dirty="0"/>
              <a:t>community.rstudio.com</a:t>
            </a:r>
          </a:p>
          <a:p>
            <a:pPr lvl="2"/>
            <a:r>
              <a:rPr lang="en-US" dirty="0"/>
              <a:t>Rdocumentation.org</a:t>
            </a:r>
          </a:p>
          <a:p>
            <a:pPr lvl="2"/>
            <a:r>
              <a:rPr lang="en-US" dirty="0"/>
              <a:t>Quick-R</a:t>
            </a:r>
          </a:p>
          <a:p>
            <a:r>
              <a:rPr lang="en-US" dirty="0"/>
              <a:t>What to do when you get stuck:</a:t>
            </a:r>
          </a:p>
          <a:p>
            <a:pPr lvl="1"/>
            <a:r>
              <a:rPr lang="en-US" dirty="0"/>
              <a:t>Copy and paste errors into Google search</a:t>
            </a:r>
          </a:p>
          <a:p>
            <a:pPr lvl="1"/>
            <a:r>
              <a:rPr lang="en-US" dirty="0"/>
              <a:t>Search “[function name] parameters in R”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24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52C-61EB-4D4E-B26A-8AA25046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Demi" panose="020B0703020102020204" pitchFamily="34" charset="0"/>
              </a:rPr>
              <a:t>Feedback from 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4A23-FA5E-4ED8-9D65-D09D0F26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Try to trim your html output by removing unnecessary output (only leave what’s necessary to answer the question)</a:t>
            </a:r>
          </a:p>
          <a:p>
            <a:pPr lvl="1"/>
            <a:r>
              <a:rPr lang="en-US" sz="2800" dirty="0"/>
              <a:t>If you want to show how you checked your work, you can either hashtag that line or put it in a separate chunk and use the </a:t>
            </a:r>
          </a:p>
          <a:p>
            <a:pPr marL="457200" lvl="1" indent="0">
              <a:buNone/>
            </a:pPr>
            <a:r>
              <a:rPr lang="en-US" sz="2800" b="1" dirty="0"/>
              <a:t>   include = FALSE </a:t>
            </a:r>
            <a:r>
              <a:rPr lang="en-US" sz="2800" dirty="0"/>
              <a:t>command</a:t>
            </a:r>
          </a:p>
          <a:p>
            <a:pPr lvl="2"/>
            <a:r>
              <a:rPr lang="en-US" sz="2800" dirty="0">
                <a:latin typeface="DotumChe" panose="020B0503020000020004" pitchFamily="49" charset="-127"/>
                <a:ea typeface="DotumChe" panose="020B0503020000020004" pitchFamily="49" charset="-127"/>
              </a:rPr>
              <a:t>{r, include = false}</a:t>
            </a:r>
            <a:endParaRPr lang="en-US" sz="2800" dirty="0">
              <a:ea typeface="DotumChe" panose="020B0609000101010101" pitchFamily="49" charset="-127"/>
            </a:endParaRPr>
          </a:p>
          <a:p>
            <a:r>
              <a:rPr lang="en-US" sz="3200" b="1" dirty="0">
                <a:ea typeface="DotumChe" panose="020B0503020000020004" pitchFamily="49" charset="-127"/>
              </a:rPr>
              <a:t>Put team name in YAML</a:t>
            </a:r>
            <a:endParaRPr lang="en-US" sz="3200" dirty="0">
              <a:ea typeface="DotumChe" panose="020B0503020000020004" pitchFamily="49" charset="-127"/>
            </a:endParaRPr>
          </a:p>
          <a:p>
            <a:r>
              <a:rPr lang="en-US" sz="3200" dirty="0">
                <a:ea typeface="DotumChe" panose="020B0503020000020004" pitchFamily="49" charset="-127"/>
              </a:rPr>
              <a:t>Exercise 10</a:t>
            </a:r>
          </a:p>
        </p:txBody>
      </p:sp>
    </p:spTree>
    <p:extLst>
      <p:ext uri="{BB962C8B-B14F-4D97-AF65-F5344CB8AC3E}">
        <p14:creationId xmlns:p14="http://schemas.microsoft.com/office/powerpoint/2010/main" val="10754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98E68-E4AC-445E-872B-A9DA7B98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10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BD13B8-AE69-49B1-BDF3-E28E26D60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3485" b="31720"/>
          <a:stretch/>
        </p:blipFill>
        <p:spPr>
          <a:xfrm>
            <a:off x="430305" y="1606106"/>
            <a:ext cx="11155535" cy="1907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6A2293-2E6C-4D36-A740-65E7B283D759}"/>
              </a:ext>
            </a:extLst>
          </p:cNvPr>
          <p:cNvSpPr/>
          <p:nvPr/>
        </p:nvSpPr>
        <p:spPr>
          <a:xfrm>
            <a:off x="816602" y="2058621"/>
            <a:ext cx="10258884" cy="352069"/>
          </a:xfrm>
          <a:prstGeom prst="rect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5E7F6-301D-4172-BD59-D8569EDE1264}"/>
              </a:ext>
            </a:extLst>
          </p:cNvPr>
          <p:cNvSpPr txBox="1"/>
          <p:nvPr/>
        </p:nvSpPr>
        <p:spPr>
          <a:xfrm>
            <a:off x="968188" y="3730947"/>
            <a:ext cx="10107299" cy="830997"/>
          </a:xfrm>
          <a:prstGeom prst="rect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#creates new variable named arr_type which indicates if a flight arrives on time or delayed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2B6E87-00BB-439A-B876-89EA9F205042}"/>
              </a:ext>
            </a:extLst>
          </p:cNvPr>
          <p:cNvSpPr/>
          <p:nvPr/>
        </p:nvSpPr>
        <p:spPr>
          <a:xfrm>
            <a:off x="823303" y="2479147"/>
            <a:ext cx="3499314" cy="464536"/>
          </a:xfrm>
          <a:prstGeom prst="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6C44C-CFC0-4905-9B18-8AAC82EAAC6E}"/>
              </a:ext>
            </a:extLst>
          </p:cNvPr>
          <p:cNvSpPr txBox="1"/>
          <p:nvPr/>
        </p:nvSpPr>
        <p:spPr>
          <a:xfrm>
            <a:off x="968187" y="4670611"/>
            <a:ext cx="10107299" cy="461665"/>
          </a:xfrm>
          <a:prstGeom prst="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#groups data by departure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E69BF-1169-4DF9-ACBB-6B6466AE696A}"/>
              </a:ext>
            </a:extLst>
          </p:cNvPr>
          <p:cNvSpPr/>
          <p:nvPr/>
        </p:nvSpPr>
        <p:spPr>
          <a:xfrm>
            <a:off x="816601" y="2968130"/>
            <a:ext cx="8884839" cy="400969"/>
          </a:xfrm>
          <a:prstGeom prst="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B32F70-A06E-4604-9EE3-58A1E10A3271}"/>
              </a:ext>
            </a:extLst>
          </p:cNvPr>
          <p:cNvSpPr txBox="1"/>
          <p:nvPr/>
        </p:nvSpPr>
        <p:spPr>
          <a:xfrm>
            <a:off x="968187" y="5203604"/>
            <a:ext cx="10107299" cy="1569660"/>
          </a:xfrm>
          <a:prstGeom prst="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#counts the number of on time arrivals and divides by number of observations</a:t>
            </a:r>
          </a:p>
          <a:p>
            <a:r>
              <a:rPr lang="en-US" sz="2400" dirty="0"/>
              <a:t>	#assigns this value to </a:t>
            </a:r>
            <a:r>
              <a:rPr lang="en-US" sz="2400" dirty="0" err="1"/>
              <a:t>on_time_perc</a:t>
            </a:r>
            <a:endParaRPr lang="en-US" sz="2400" dirty="0"/>
          </a:p>
          <a:p>
            <a:r>
              <a:rPr lang="en-US" sz="2400" dirty="0"/>
              <a:t>	#prints result which is a table showing % of on-time arrivals for on-time 	and delayed departures</a:t>
            </a:r>
          </a:p>
        </p:txBody>
      </p:sp>
    </p:spTree>
    <p:extLst>
      <p:ext uri="{BB962C8B-B14F-4D97-AF65-F5344CB8AC3E}">
        <p14:creationId xmlns:p14="http://schemas.microsoft.com/office/powerpoint/2010/main" val="11724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98E68-E4AC-445E-872B-A9DA7B98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 4: SAMPLING DISTRIBUTIONS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2F7607-A730-4470-8EEA-C26ADBFD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DotumChe" panose="020B0609000101010101" pitchFamily="49" charset="-127"/>
                <a:ea typeface="DotumChe" panose="020B0609000101010101" pitchFamily="49" charset="-127"/>
                <a:cs typeface="DokChampa" panose="020B0502040204020203" pitchFamily="34" charset="-34"/>
              </a:rPr>
              <a:t>infer</a:t>
            </a:r>
            <a:r>
              <a:rPr lang="en-US" sz="3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sz="3600" dirty="0"/>
              <a:t>package</a:t>
            </a:r>
          </a:p>
          <a:p>
            <a:r>
              <a:rPr lang="en-US" sz="3600" dirty="0"/>
              <a:t>Functions</a:t>
            </a:r>
          </a:p>
          <a:p>
            <a:pPr lvl="1"/>
            <a:r>
              <a:rPr lang="en-US" sz="3200" dirty="0" err="1">
                <a:latin typeface="DotumChe" panose="020B0609000101010101" pitchFamily="49" charset="-127"/>
                <a:ea typeface="DotumChe" panose="020B0609000101010101" pitchFamily="49" charset="-127"/>
              </a:rPr>
              <a:t>sample_n</a:t>
            </a:r>
            <a:r>
              <a:rPr lang="en-US" sz="3200" dirty="0">
                <a:latin typeface="DotumChe" panose="020B0609000101010101" pitchFamily="49" charset="-127"/>
                <a:ea typeface="DotumChe" panose="020B0609000101010101" pitchFamily="49" charset="-127"/>
              </a:rPr>
              <a:t>(size = …, replace = …)</a:t>
            </a:r>
          </a:p>
          <a:p>
            <a:pPr lvl="1"/>
            <a:r>
              <a:rPr lang="en-US" sz="3200" dirty="0" err="1">
                <a:latin typeface="DotumChe" panose="020B0609000101010101" pitchFamily="49" charset="-127"/>
                <a:ea typeface="DotumChe" panose="020B0609000101010101" pitchFamily="49" charset="-127"/>
              </a:rPr>
              <a:t>rep_sample_n</a:t>
            </a:r>
            <a:r>
              <a:rPr lang="en-US" sz="3200" dirty="0">
                <a:latin typeface="DotumChe" panose="020B0609000101010101" pitchFamily="49" charset="-127"/>
                <a:ea typeface="DotumChe" panose="020B0609000101010101" pitchFamily="49" charset="-127"/>
              </a:rPr>
              <a:t>(size = …, reps = …, replace = …)</a:t>
            </a:r>
          </a:p>
          <a:p>
            <a:pPr lvl="2"/>
            <a:r>
              <a:rPr lang="en-US" sz="3200" dirty="0">
                <a:ea typeface="DotumChe" panose="020B0609000101010101" pitchFamily="49" charset="-127"/>
              </a:rPr>
              <a:t>Ideal in piping!</a:t>
            </a:r>
          </a:p>
          <a:p>
            <a:pPr lvl="2"/>
            <a:r>
              <a:rPr lang="en-US" sz="3200" dirty="0">
                <a:ea typeface="DotumChe" panose="020B0609000101010101" pitchFamily="49" charset="-127"/>
              </a:rPr>
              <a:t>Follow with </a:t>
            </a:r>
            <a:r>
              <a:rPr lang="en-US" sz="3200" dirty="0" err="1">
                <a:latin typeface="DotumChe" panose="020B0609000101010101" pitchFamily="49" charset="-127"/>
                <a:ea typeface="DotumChe" panose="020B0609000101010101" pitchFamily="49" charset="-127"/>
              </a:rPr>
              <a:t>summarise</a:t>
            </a:r>
            <a:r>
              <a:rPr lang="en-US" sz="3200" dirty="0">
                <a:ea typeface="DotumChe" panose="020B0609000101010101" pitchFamily="49" charset="-127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29947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Dotum</vt:lpstr>
      <vt:lpstr>DotumChe</vt:lpstr>
      <vt:lpstr>Arial</vt:lpstr>
      <vt:lpstr>Arial Black</vt:lpstr>
      <vt:lpstr>Calibri</vt:lpstr>
      <vt:lpstr>Calibri Light</vt:lpstr>
      <vt:lpstr>Franklin Gothic Demi</vt:lpstr>
      <vt:lpstr>Office Theme</vt:lpstr>
      <vt:lpstr>Moriah Taylor ‘19</vt:lpstr>
      <vt:lpstr>Coding is not just a skill, it’s a mindset!</vt:lpstr>
      <vt:lpstr>Feedback from Lab 2</vt:lpstr>
      <vt:lpstr>EXERCISE 10</vt:lpstr>
      <vt:lpstr>LAB 4: SAMPLING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Moriah Taylor ‘19</dc:title>
  <dc:creator>Moriah Taylor</dc:creator>
  <cp:lastModifiedBy>Moriah Taylor</cp:lastModifiedBy>
  <cp:revision>4</cp:revision>
  <dcterms:created xsi:type="dcterms:W3CDTF">2019-09-25T19:50:19Z</dcterms:created>
  <dcterms:modified xsi:type="dcterms:W3CDTF">2019-09-25T20:20:30Z</dcterms:modified>
</cp:coreProperties>
</file>