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BF85-60AA-4E9F-951C-61CECB0C5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CB311-8485-4774-A1B8-C3BB5477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D0B-F85A-4982-A185-AD9D1CA8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8E43-CEFC-4D56-A8B7-8DFA270F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FB4F-F4F7-4ED5-8E74-D727179E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A1B9-5A62-4CCF-A329-F7E0959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D2B80-3619-4A28-A160-53984706F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609C-D5C9-4A77-A1F0-70FA6571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422F-306D-4A71-89CB-49160873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82A8-F280-4D68-9578-0BB05F3A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8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CC420-136F-495A-BB0F-B04BBE60B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73388-26DC-488B-8DAE-82BA26076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5B20-5C80-4597-96E7-A60B6DEB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4A76-583F-4E53-AF5C-20E11CFB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1846-8886-47C1-8C80-D822FA77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E71-49B0-4D69-B8F7-72D7DD9E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A90A-8FE5-4927-8169-08DB2E8F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D1F0-8B24-4F15-8354-90BD145C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7BA1-A02A-483E-AFF1-4B70B7ED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B8D1-3320-447D-903D-6A2FDF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EEA5-7492-4AF1-8783-E561FC14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8674-69F0-4002-8AFA-9CA248C4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84F3-3631-4C0D-8A88-0F0B3DA2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ABD8-6D8C-4DB3-8692-C546F8D8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C31A-BFA8-4CCD-8FD5-A53AD70A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0EA1-F045-465E-8D7F-C95DAD6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4DAB-4B3A-4118-B05A-58DDEE54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5DB53-6295-46E8-BC27-EDE2C7D9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2774-4273-483D-B61D-CD64D053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F3FAE-ECAD-432E-9A44-946A1891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5CE5-51E5-40D5-9643-7F21224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B84E-D282-456F-97CE-8CF5DD5C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3007-43C9-49ED-B845-81793D34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C3524-532E-41BF-87F1-6DF1273D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C65CE-1CA6-4669-907D-9008D7251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A74CC-1D76-48DC-A03A-BE6C3020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39F69-E672-41A7-8D9B-CA3EE2A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BB9F2-8FA4-4202-9F9C-1A33C71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10DE0-4DBF-4826-8458-B9A3E65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9C75-212E-4F38-9FDD-79B23C6F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5B150-1A8D-4466-89FC-A2D127AD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3768-4A04-46EC-8A4B-FDCD827E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9DC66-B2E6-4226-8354-3B613AC2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04D9B-DFD5-477C-A9F1-7D328D08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15FD1-7BA6-4FD1-97BF-66CB95B3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D9607-03A4-4ABF-9FD9-9530E264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BF6-A5AD-4F17-83C0-67A1503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14C5-F38C-498D-B140-27D00638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3C5E-8D37-476F-A1FC-E79BD1A68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8289F-AB45-4FDC-9EB9-E0DCA1A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88A5-5AAD-465C-B3F0-4F90A29D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B593-C443-44A8-9549-1F7459E6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E714-E59B-4703-8DE5-DECBC7B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700E5-55E4-4EB3-9EB8-303BF8D58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3520-B47E-462B-98BB-88B32850C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0580-3A77-4FFB-ADC5-18CBF08A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B1BCD-2366-4F48-AC3B-16C7085A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CE8E8-6337-40CA-A3E7-970C31B0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EB17E-DC26-4C1C-B309-48D98716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C29A-BC1D-46B7-B6E8-8DDAF70A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F2A4-C5FF-43BD-806D-5DD7AAFA3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F366-41B4-4B20-AFDE-38C786B12D0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00109-72DE-4672-8722-C96A3BED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FAFD-0EC5-4065-9915-82C260093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52C-61EB-4D4E-B26A-8AA25046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Feedback from 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4A23-FA5E-4ED8-9D65-D09D0F26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DotumChe" panose="020B0503020000020004" pitchFamily="49" charset="-127"/>
              </a:rPr>
              <a:t>Great job coding!</a:t>
            </a:r>
          </a:p>
          <a:p>
            <a:r>
              <a:rPr lang="en-US" sz="3200" b="1" u="sng" dirty="0">
                <a:solidFill>
                  <a:schemeClr val="bg1"/>
                </a:solidFill>
                <a:ea typeface="DotumChe" panose="020B0503020000020004" pitchFamily="49" charset="-127"/>
              </a:rPr>
              <a:t>Summary Statistics: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  <a:ea typeface="DotumChe" panose="020B0503020000020004" pitchFamily="49" charset="-127"/>
              </a:rPr>
              <a:t>1) Shape </a:t>
            </a:r>
            <a:r>
              <a:rPr lang="en-US" sz="2800" dirty="0">
                <a:solidFill>
                  <a:schemeClr val="bg1"/>
                </a:solidFill>
                <a:ea typeface="DotumChe" panose="020B0503020000020004" pitchFamily="49" charset="-127"/>
              </a:rPr>
              <a:t>[normal vs. skewed, outliers, modality]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  <a:ea typeface="DotumChe" panose="020B0503020000020004" pitchFamily="49" charset="-127"/>
              </a:rPr>
              <a:t>2) Center</a:t>
            </a:r>
            <a:r>
              <a:rPr lang="en-US" sz="2800" dirty="0">
                <a:solidFill>
                  <a:schemeClr val="bg1"/>
                </a:solidFill>
                <a:ea typeface="DotumChe" panose="020B0503020000020004" pitchFamily="49" charset="-127"/>
              </a:rPr>
              <a:t> [mean </a:t>
            </a:r>
            <a:r>
              <a:rPr lang="en-US" sz="2800" i="1" dirty="0">
                <a:solidFill>
                  <a:schemeClr val="bg1"/>
                </a:solidFill>
                <a:ea typeface="DotumChe" panose="020B0503020000020004" pitchFamily="49" charset="-127"/>
              </a:rPr>
              <a:t>or </a:t>
            </a:r>
            <a:r>
              <a:rPr lang="en-US" sz="2800" dirty="0">
                <a:solidFill>
                  <a:schemeClr val="bg1"/>
                </a:solidFill>
                <a:ea typeface="DotumChe" panose="020B0503020000020004" pitchFamily="49" charset="-127"/>
              </a:rPr>
              <a:t>median]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  <a:ea typeface="DotumChe" panose="020B0503020000020004" pitchFamily="49" charset="-127"/>
              </a:rPr>
              <a:t>3) Spread</a:t>
            </a:r>
            <a:r>
              <a:rPr lang="en-US" sz="2800" dirty="0">
                <a:solidFill>
                  <a:schemeClr val="bg1"/>
                </a:solidFill>
                <a:ea typeface="DotumChe" panose="020B0503020000020004" pitchFamily="49" charset="-127"/>
              </a:rPr>
              <a:t> [standard deviation </a:t>
            </a:r>
            <a:r>
              <a:rPr lang="en-US" sz="2800" i="1" dirty="0">
                <a:solidFill>
                  <a:schemeClr val="bg1"/>
                </a:solidFill>
                <a:ea typeface="DotumChe" panose="020B0503020000020004" pitchFamily="49" charset="-127"/>
              </a:rPr>
              <a:t>or </a:t>
            </a:r>
            <a:r>
              <a:rPr lang="en-US" sz="2800" dirty="0">
                <a:solidFill>
                  <a:schemeClr val="bg1"/>
                </a:solidFill>
                <a:ea typeface="DotumChe" panose="020B0503020000020004" pitchFamily="49" charset="-127"/>
              </a:rPr>
              <a:t>IQR]</a:t>
            </a:r>
          </a:p>
          <a:p>
            <a:r>
              <a:rPr lang="en-US" sz="3200" dirty="0">
                <a:solidFill>
                  <a:schemeClr val="bg1"/>
                </a:solidFill>
                <a:ea typeface="DotumChe" panose="020B0503020000020004" pitchFamily="49" charset="-127"/>
              </a:rPr>
              <a:t>Exercise 1 – supposed to state the Q1, Q3, min and max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ea typeface="DotumChe" panose="020B0503020000020004" pitchFamily="49" charset="-127"/>
              </a:rPr>
              <a:t>Didn’t take off points though!</a:t>
            </a:r>
          </a:p>
        </p:txBody>
      </p:sp>
    </p:spTree>
    <p:extLst>
      <p:ext uri="{BB962C8B-B14F-4D97-AF65-F5344CB8AC3E}">
        <p14:creationId xmlns:p14="http://schemas.microsoft.com/office/powerpoint/2010/main" val="10754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0C13B8-D98F-4059-BF3A-2054CB8D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21" y="1294632"/>
            <a:ext cx="10515600" cy="105451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DotumChe" panose="020B0503020000020004" pitchFamily="49" charset="-127"/>
              </a:rPr>
              <a:t>If an exercise asks for a point estimate, you need to compute an exact value</a:t>
            </a:r>
          </a:p>
        </p:txBody>
      </p:sp>
      <p:pic>
        <p:nvPicPr>
          <p:cNvPr id="6" name="Picture 5" descr="A picture containing street&#10;&#10;Description automatically generated">
            <a:extLst>
              <a:ext uri="{FF2B5EF4-FFF2-40B4-BE49-F238E27FC236}">
                <a16:creationId xmlns:a16="http://schemas.microsoft.com/office/drawing/2014/main" id="{C0F94901-FB7D-49FF-BAA3-A701EB1A9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"/>
          <a:stretch/>
        </p:blipFill>
        <p:spPr>
          <a:xfrm>
            <a:off x="574236" y="2712889"/>
            <a:ext cx="11043528" cy="19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8E68-E4AC-445E-872B-A9DA7B98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234563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 6: INFERENCE W/ NUMERICAL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208F-F714-44AB-8FA4-AE527952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47" y="1049572"/>
            <a:ext cx="11728174" cy="55738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Exercise 3: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Describe shape/outliers of both plots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Compare/contrast!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Interpret in terms of baby birthweight</a:t>
            </a:r>
          </a:p>
          <a:p>
            <a:r>
              <a:rPr lang="en-US" dirty="0">
                <a:solidFill>
                  <a:schemeClr val="bg1"/>
                </a:solidFill>
              </a:rPr>
              <a:t>Exercise 4: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Conditions are independence and sufficient sample size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Within and between groups</a:t>
            </a:r>
          </a:p>
          <a:p>
            <a:r>
              <a:rPr lang="en-US" dirty="0">
                <a:solidFill>
                  <a:schemeClr val="bg1"/>
                </a:solidFill>
              </a:rPr>
              <a:t>Exercise 5: Don’t worry about official notation here – but let me know if you want the code for this!</a:t>
            </a:r>
          </a:p>
          <a:p>
            <a:r>
              <a:rPr lang="en-US" dirty="0">
                <a:solidFill>
                  <a:schemeClr val="bg1"/>
                </a:solidFill>
              </a:rPr>
              <a:t>Exercise 9: Set alpha value before conducting hypothesis test</a:t>
            </a:r>
          </a:p>
          <a:p>
            <a:r>
              <a:rPr lang="en-US" dirty="0">
                <a:solidFill>
                  <a:schemeClr val="bg1"/>
                </a:solidFill>
              </a:rPr>
              <a:t>Exercise 10: Consider grouping</a:t>
            </a:r>
          </a:p>
          <a:p>
            <a:r>
              <a:rPr lang="en-US" dirty="0">
                <a:solidFill>
                  <a:schemeClr val="bg1"/>
                </a:solidFill>
              </a:rPr>
              <a:t>Exercise 11: Don’t forget </a:t>
            </a:r>
            <a:r>
              <a:rPr lang="en-US">
                <a:solidFill>
                  <a:schemeClr val="bg1"/>
                </a:solidFill>
              </a:rPr>
              <a:t>to state conditions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7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165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Office Theme</vt:lpstr>
      <vt:lpstr>Feedback from Lab 4</vt:lpstr>
      <vt:lpstr>PowerPoint Presentation</vt:lpstr>
      <vt:lpstr>LAB 6: INFERENCE W/ NUMERICAL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Moriah Taylor ‘19</dc:title>
  <dc:creator>Moriah Taylor</dc:creator>
  <cp:lastModifiedBy>Moriah Taylor</cp:lastModifiedBy>
  <cp:revision>12</cp:revision>
  <dcterms:created xsi:type="dcterms:W3CDTF">2019-09-25T19:50:19Z</dcterms:created>
  <dcterms:modified xsi:type="dcterms:W3CDTF">2019-10-10T18:20:06Z</dcterms:modified>
</cp:coreProperties>
</file>