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3F10-CDBF-477F-BA1C-86B1B8B4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CD286-EF60-4E6B-B6CF-81741A14B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7239-A1E5-40BD-A4C2-A6EA271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5C3C4-0D50-4F6C-B4F7-B51DA327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FC3E-FB2C-47CD-ACB6-A069AAA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1395-AE8E-4B86-88BD-EB8EA7E4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A0FD6-BCA7-4603-9198-2AC51D93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7878-FABE-4633-9D1F-EE22691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950F-900D-4C72-8B7C-A4B3B53A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DFCAE-5602-477B-95DA-3B7E1D2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EB413-BBF0-4FD1-907E-F260DD25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58C8E-FA95-4C36-83D6-8CE5F953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A28C2-CC37-411C-AE49-05A2225A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F9F8B-F70E-4C24-826B-BA9B909A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EC33F-DDB4-454F-9FF9-279F13B5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61E52-E75A-43C4-8146-4025FAD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A456D-C2CB-4C75-A9AB-280DC24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6199C-F6A2-4720-B730-F48C832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1D515-AF3F-43E4-8BDF-31FC70D5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4DDB6-DF2D-4C69-846C-3235279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1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226C-E4AE-4917-99D8-36EC209E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AFEC-5ADF-4ADE-9F7C-8B9F6A0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4DF9-D2A9-46BF-A03B-9F421BA5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DD50-8457-4694-A546-E46B439A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EAB85-5045-45FE-9D95-6456EA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962-24F5-4491-A779-95A7DD8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5A1A2-EF02-4D53-909D-5A31686B2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3ADA1-0437-4573-82FB-517A16B4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2F6C9-2DAC-41E7-8B67-647E90B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BE09B-36F8-4F08-8B9E-BEC770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776FD-4212-45D2-8E34-E8079EF3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6FF39-9E3B-4022-B23A-5DDE2249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0388C-3EFD-4787-A585-6BFBCC3A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D0D6-F011-49AA-A1C4-0CE606FF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24E4-7D86-4A5D-AFC5-601C2338A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26F3-DF09-4370-AE05-4700C5A9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B9F91-AD11-493B-ACC0-D676274D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3C7B1-6BF1-45EA-95AA-FF8ED5FE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FE132-B2C5-4D22-BC28-DA0F775D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52B3-184A-446A-B71B-51FD75FB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C7E3F5-1467-4698-8500-0C98CBA0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AD564-9F2E-4B14-A521-665E9D28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C399A-BA02-4670-8234-5C7E59F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5455B-18BC-4396-B29E-E887B26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B8BD2-98DE-40A7-B99B-12ABE531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E134-2FFA-4164-85ED-CC06CA9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B85-B714-423F-A317-865424D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C8D85-A83E-44E4-8B63-0DF45E29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E0FB0-A8FF-4E84-8194-2299ABF5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46E52-2D4C-452D-A1E7-94659A83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40592-0E6C-4088-8337-74FFDEA5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19C3D-F157-4AB1-9642-A8AECF27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CCD1-C9FF-47CF-B084-6B1C2742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6E016-64B9-451E-AD15-943D88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CB6DAC-7B1A-497B-A697-DF98CB29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918A5-053B-4C56-A8BA-A02A711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19A44-2A96-4811-A0A2-79C1122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31D16-57FC-4A7C-A921-298FFC6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3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700528-5628-44B8-A2FE-5E519C27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0A1-5308-4254-9D8B-8FC523D2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BF9F3-B0D3-47E2-89B4-DB369668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F421-0387-4E62-8C0C-8EDCCEDDF93F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E130-A500-46E0-B884-C2FCA5D9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905C-C18C-47A3-8B94-64EF709EB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3205-2492-4A11-AEE3-2AE473F95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6FD3-7AB5-4588-8447-D4132E7A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6100"/>
            <a:ext cx="9144000" cy="23876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语言期末作业</a:t>
            </a:r>
            <a:br>
              <a:rPr lang="en-US" altLang="zh-CN" dirty="0"/>
            </a:br>
            <a:r>
              <a:rPr lang="zh-CN" altLang="en-US" dirty="0"/>
              <a:t>学生成绩管理系统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8D739-A9CD-44C7-8801-E3D6D7E14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/>
          <a:lstStyle/>
          <a:p>
            <a:r>
              <a:rPr lang="en-US" altLang="zh-CN" dirty="0"/>
              <a:t>—————</a:t>
            </a:r>
            <a:r>
              <a:rPr lang="zh-CN" altLang="en-US" dirty="0"/>
              <a:t>烤山药队</a:t>
            </a:r>
          </a:p>
        </p:txBody>
      </p:sp>
    </p:spTree>
    <p:extLst>
      <p:ext uri="{BB962C8B-B14F-4D97-AF65-F5344CB8AC3E}">
        <p14:creationId xmlns:p14="http://schemas.microsoft.com/office/powerpoint/2010/main" val="16576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C221-5AC9-4020-AA48-7168A24E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612775"/>
            <a:ext cx="10515600" cy="1325563"/>
          </a:xfrm>
        </p:spPr>
        <p:txBody>
          <a:bodyPr/>
          <a:lstStyle/>
          <a:p>
            <a:r>
              <a:rPr lang="zh-CN" altLang="en-US" dirty="0"/>
              <a:t>项目选题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ED0E-DFAB-4F88-9ECE-7534E8D9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93887"/>
            <a:ext cx="10515600" cy="4351338"/>
          </a:xfrm>
        </p:spPr>
        <p:txBody>
          <a:bodyPr/>
          <a:lstStyle/>
          <a:p>
            <a:r>
              <a:rPr lang="zh-CN" altLang="en-US" dirty="0"/>
              <a:t>听说</a:t>
            </a:r>
            <a:r>
              <a:rPr lang="en-US" altLang="zh-CN" dirty="0"/>
              <a:t>c</a:t>
            </a:r>
            <a:r>
              <a:rPr lang="zh-CN" altLang="en-US" dirty="0"/>
              <a:t>语言要写大作业了？？？？？</a:t>
            </a:r>
            <a:endParaRPr lang="en-US" altLang="zh-CN" dirty="0"/>
          </a:p>
          <a:p>
            <a:r>
              <a:rPr lang="zh-CN" altLang="en-US" dirty="0"/>
              <a:t>写个啥好呢？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925D9-3686-4533-8D28-3B158866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2" y="2780997"/>
            <a:ext cx="3481820" cy="407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C1C4E-816C-4423-9B97-CCB08087AB6F}"/>
              </a:ext>
            </a:extLst>
          </p:cNvPr>
          <p:cNvSpPr txBox="1"/>
          <p:nvPr/>
        </p:nvSpPr>
        <p:spPr>
          <a:xfrm>
            <a:off x="5544416" y="4069556"/>
            <a:ext cx="501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那就他了，学生成绩管理系统！！！！！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11603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780A-9797-4737-9D02-ACBBF5D0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837F-9027-4BE5-81C9-902FD50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端，学生成绩管理系统要方便教务处进行成绩的登入，修改。</a:t>
            </a:r>
            <a:endParaRPr lang="en-US" altLang="zh-CN" dirty="0"/>
          </a:p>
          <a:p>
            <a:r>
              <a:rPr lang="en-US" altLang="zh-CN" dirty="0"/>
              <a:t>TO C</a:t>
            </a:r>
            <a:r>
              <a:rPr lang="zh-CN" altLang="en-US" dirty="0"/>
              <a:t>端，学生成绩管理系统应方便学生进行查询。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4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6CCC1-3B0B-4094-8413-A5DE4586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516081"/>
            <a:ext cx="10515600" cy="1325563"/>
          </a:xfrm>
        </p:spPr>
        <p:txBody>
          <a:bodyPr/>
          <a:lstStyle/>
          <a:p>
            <a:r>
              <a:rPr lang="en-US" altLang="zh-CN" dirty="0"/>
              <a:t>TO B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BD51-C694-4A77-BFF9-59014A4A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7" y="18416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教务处对学生成绩的具体操作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一，通过文本文件实现对学生文件的存储。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二，在程序中实现对学生具体信息的查找与修改。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三，通过文本文件实现对学生成绩的读取</a:t>
            </a:r>
          </a:p>
        </p:txBody>
      </p:sp>
    </p:spTree>
    <p:extLst>
      <p:ext uri="{BB962C8B-B14F-4D97-AF65-F5344CB8AC3E}">
        <p14:creationId xmlns:p14="http://schemas.microsoft.com/office/powerpoint/2010/main" val="4090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29FD-27E9-42D9-8121-125C7D9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8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TO C</a:t>
            </a:r>
            <a:r>
              <a:rPr lang="zh-CN" altLang="en-US" dirty="0"/>
              <a:t>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3DE7B-49C4-44CB-B1E2-A3A28171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学生对学生成绩的具体操作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一，对学生成绩的查询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二，对自己名次的认知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三，对自己绩点已经加权平均分的认识</a:t>
            </a:r>
          </a:p>
        </p:txBody>
      </p:sp>
    </p:spTree>
    <p:extLst>
      <p:ext uri="{BB962C8B-B14F-4D97-AF65-F5344CB8AC3E}">
        <p14:creationId xmlns:p14="http://schemas.microsoft.com/office/powerpoint/2010/main" val="19526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E394-86D7-4A14-8191-B7E9C341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C1BF-0D39-4970-B685-DBEF1C4C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82" y="1991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那就开干吧！！！！！</a:t>
            </a:r>
            <a:endParaRPr lang="en-US" altLang="zh-CN" sz="4400" dirty="0"/>
          </a:p>
          <a:p>
            <a:r>
              <a:rPr lang="zh-CN" altLang="en-US" sz="4400" dirty="0"/>
              <a:t>奥利给！！！</a:t>
            </a:r>
          </a:p>
        </p:txBody>
      </p:sp>
    </p:spTree>
    <p:extLst>
      <p:ext uri="{BB962C8B-B14F-4D97-AF65-F5344CB8AC3E}">
        <p14:creationId xmlns:p14="http://schemas.microsoft.com/office/powerpoint/2010/main" val="13005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5B470-9AAF-4E89-A743-D54DD79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782" y="500062"/>
            <a:ext cx="10515600" cy="1325563"/>
          </a:xfrm>
        </p:spPr>
        <p:txBody>
          <a:bodyPr/>
          <a:lstStyle/>
          <a:p>
            <a:r>
              <a:rPr lang="zh-CN" altLang="en-US" dirty="0"/>
              <a:t>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05FA1-C085-4399-905F-0FED9276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一，对</a:t>
            </a:r>
            <a:r>
              <a:rPr lang="en-US" altLang="zh-CN" dirty="0"/>
              <a:t>TXT</a:t>
            </a:r>
            <a:r>
              <a:rPr lang="zh-CN" altLang="en-US" dirty="0"/>
              <a:t>文本文件的读取与写入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解决方案：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File</a:t>
            </a:r>
            <a:r>
              <a:rPr lang="zh-CN" altLang="en-US" dirty="0"/>
              <a:t>文件操作</a:t>
            </a:r>
            <a:endParaRPr lang="en-US" altLang="zh-CN" dirty="0"/>
          </a:p>
          <a:p>
            <a:r>
              <a:rPr lang="zh-CN" altLang="en-US" dirty="0"/>
              <a:t>二，对数据的查找</a:t>
            </a:r>
            <a:endParaRPr lang="en-US" altLang="zh-CN" dirty="0"/>
          </a:p>
          <a:p>
            <a:r>
              <a:rPr lang="zh-CN" altLang="en-US" dirty="0"/>
              <a:t>     解决方案一：使用遍历算法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缺点</a:t>
            </a:r>
            <a:r>
              <a:rPr lang="en-US" altLang="zh-CN" dirty="0"/>
              <a:t>:</a:t>
            </a:r>
            <a:r>
              <a:rPr lang="zh-CN" altLang="en-US" dirty="0"/>
              <a:t>时间复杂度高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解决方案二：使用哈希表进行数据的查询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缺点：技术难度大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28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517C-BF6E-46ED-B5A2-54C0746C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63" y="681037"/>
            <a:ext cx="10515600" cy="1325563"/>
          </a:xfrm>
        </p:spPr>
        <p:txBody>
          <a:bodyPr/>
          <a:lstStyle/>
          <a:p>
            <a:r>
              <a:rPr lang="zh-CN" altLang="en-US" dirty="0"/>
              <a:t>     对需求的实现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D014C-B3B4-43FF-A523-3F3A80E3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3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三，对数据的排序</a:t>
            </a:r>
            <a:endParaRPr lang="en-US" altLang="zh-CN" dirty="0"/>
          </a:p>
          <a:p>
            <a:r>
              <a:rPr lang="zh-CN" altLang="en-US" dirty="0"/>
              <a:t>         解决方案一：冒泡排序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解决方案二</a:t>
            </a:r>
            <a:r>
              <a:rPr lang="en-US" altLang="zh-CN" dirty="0"/>
              <a:t>:  </a:t>
            </a:r>
            <a:r>
              <a:rPr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32182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7EA6-6E61-41ED-B2B7-AFECCCC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C507-86FC-49E9-AF6B-F3104D4F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5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258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C语言期末作业 学生成绩管理系统</vt:lpstr>
      <vt:lpstr>项目选题</vt:lpstr>
      <vt:lpstr>需求分析</vt:lpstr>
      <vt:lpstr>TO B端</vt:lpstr>
      <vt:lpstr>TO C端</vt:lpstr>
      <vt:lpstr>PowerPoint 演示文稿</vt:lpstr>
      <vt:lpstr>对需求的实现</vt:lpstr>
      <vt:lpstr>     对需求的实现</vt:lpstr>
      <vt:lpstr>    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C语言期末作业 学生成绩管理系统</dc:title>
  <dc:creator>王 渊</dc:creator>
  <cp:lastModifiedBy>王 渊</cp:lastModifiedBy>
  <cp:revision>8</cp:revision>
  <dcterms:created xsi:type="dcterms:W3CDTF">2019-12-18T06:30:37Z</dcterms:created>
  <dcterms:modified xsi:type="dcterms:W3CDTF">2019-12-18T07:36:37Z</dcterms:modified>
</cp:coreProperties>
</file>