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75" r:id="rId13"/>
    <p:sldId id="265" r:id="rId14"/>
    <p:sldId id="266" r:id="rId15"/>
    <p:sldId id="267" r:id="rId16"/>
    <p:sldId id="271" r:id="rId17"/>
    <p:sldId id="268" r:id="rId18"/>
    <p:sldId id="269" r:id="rId19"/>
    <p:sldId id="270" r:id="rId20"/>
    <p:sldId id="276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5DDD99-9713-49AC-B2BC-EFEA63DF46E5}">
          <p14:sldIdLst>
            <p14:sldId id="256"/>
            <p14:sldId id="257"/>
            <p14:sldId id="258"/>
            <p14:sldId id="279"/>
            <p14:sldId id="259"/>
            <p14:sldId id="260"/>
            <p14:sldId id="261"/>
            <p14:sldId id="262"/>
            <p14:sldId id="263"/>
            <p14:sldId id="273"/>
            <p14:sldId id="274"/>
            <p14:sldId id="275"/>
            <p14:sldId id="265"/>
            <p14:sldId id="266"/>
            <p14:sldId id="267"/>
            <p14:sldId id="271"/>
            <p14:sldId id="268"/>
            <p14:sldId id="269"/>
            <p14:sldId id="270"/>
            <p14:sldId id="276"/>
            <p14:sldId id="27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3F10-CDBF-477F-BA1C-86B1B8B4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CD286-EF60-4E6B-B6CF-81741A14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7239-A1E5-40BD-A4C2-A6EA271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5C3C4-0D50-4F6C-B4F7-B51DA32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FC3E-FB2C-47CD-ACB6-A069AAA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1395-AE8E-4B86-88BD-EB8EA7E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A0FD6-BCA7-4603-9198-2AC51D9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7878-FABE-4633-9D1F-EE22691C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950F-900D-4C72-8B7C-A4B3B53A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DFCAE-5602-477B-95DA-3B7E1D2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EB413-BBF0-4FD1-907E-F260DD25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58C8E-FA95-4C36-83D6-8CE5F953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A28C2-CC37-411C-AE49-05A2225A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F9F8B-F70E-4C24-826B-BA9B909A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EC33F-DDB4-454F-9FF9-279F13B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1E52-E75A-43C4-8146-4025FADF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A456D-C2CB-4C75-A9AB-280DC24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199C-F6A2-4720-B730-F48C832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1D515-AF3F-43E4-8BDF-31FC70D5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4DDB6-DF2D-4C69-846C-3235279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226C-E4AE-4917-99D8-36EC209E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FAFEC-5ADF-4ADE-9F7C-8B9F6A0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54DF9-D2A9-46BF-A03B-9F421BA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DD50-8457-4694-A546-E46B439A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EAB85-5045-45FE-9D95-6456EA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962-24F5-4491-A779-95A7DD8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5A1A2-EF02-4D53-909D-5A31686B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3ADA1-0437-4573-82FB-517A16B4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F6C9-2DAC-41E7-8B67-647E90B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E09B-36F8-4F08-8B9E-BEC7702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776FD-4212-45D2-8E34-E8079EF3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FF39-9E3B-4022-B23A-5DDE2249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0388C-3EFD-4787-A585-6BFBCC3A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3D0D6-F011-49AA-A1C4-0CE606FF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824E4-7D86-4A5D-AFC5-601C2338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26F3-DF09-4370-AE05-4700C5A9C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B9F91-AD11-493B-ACC0-D676274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3C7B1-6BF1-45EA-95AA-FF8ED5FE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FE132-B2C5-4D22-BC28-DA0F775D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52B3-184A-446A-B71B-51FD75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7E3F5-1467-4698-8500-0C98CBA0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AD564-9F2E-4B14-A521-665E9D2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C399A-BA02-4670-8234-5C7E59FE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5455B-18BC-4396-B29E-E887B26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B8BD2-98DE-40A7-B99B-12ABE531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EE134-2FFA-4164-85ED-CC06CA9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B85-B714-423F-A317-865424D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C8D85-A83E-44E4-8B63-0DF45E2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E0FB0-A8FF-4E84-8194-2299ABF5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6E52-2D4C-452D-A1E7-94659A83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40592-0E6C-4088-8337-74FFDEA5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9C3D-F157-4AB1-9642-A8AECF2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CCD1-C9FF-47CF-B084-6B1C2742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6E016-64B9-451E-AD15-943D88E6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B6DAC-7B1A-497B-A697-DF98CB2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918A5-053B-4C56-A8BA-A02A711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19A44-2A96-4811-A0A2-79C1122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31D16-57FC-4A7C-A921-298FFC6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0528-5628-44B8-A2FE-5E519C27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0A1-5308-4254-9D8B-8FC523D2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BF9F3-B0D3-47E2-89B4-DB369668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E130-A500-46E0-B884-C2FCA5D9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905C-C18C-47A3-8B94-64EF709EB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6FD3-7AB5-4588-8447-D4132E7A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3876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语言期末作业</a:t>
            </a:r>
            <a:br>
              <a:rPr lang="en-US" altLang="zh-CN" dirty="0"/>
            </a:br>
            <a:r>
              <a:rPr lang="zh-CN" altLang="en-US" dirty="0"/>
              <a:t>学生成绩管理系统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8D739-A9CD-44C7-8801-E3D6D7E1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/>
          <a:lstStyle/>
          <a:p>
            <a:r>
              <a:rPr lang="en-US" altLang="zh-CN" dirty="0"/>
              <a:t>—————</a:t>
            </a:r>
            <a:r>
              <a:rPr lang="zh-CN" altLang="en-US" dirty="0"/>
              <a:t>烤山药队</a:t>
            </a:r>
          </a:p>
        </p:txBody>
      </p:sp>
    </p:spTree>
    <p:extLst>
      <p:ext uri="{BB962C8B-B14F-4D97-AF65-F5344CB8AC3E}">
        <p14:creationId xmlns:p14="http://schemas.microsoft.com/office/powerpoint/2010/main" val="165769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A605-A17F-46F7-88E2-0B67BC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06E6-EFA8-428D-BE7F-D2F32F9E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可行性分析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）操作可行性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本系统</a:t>
            </a:r>
            <a:r>
              <a:rPr lang="en-US" altLang="zh-CN" dirty="0"/>
              <a:t>UI</a:t>
            </a:r>
            <a:r>
              <a:rPr lang="zh-CN" altLang="en-US" dirty="0"/>
              <a:t>设计简单，菜单及功能文字简洁易懂，操作简单方 便，让用户一接触界面就对其操作及功能一目了然，用户也不需要 较强计算机专业知识，可操作性很强，所以在操作上是可行的 </a:t>
            </a:r>
          </a:p>
        </p:txBody>
      </p:sp>
    </p:spTree>
    <p:extLst>
      <p:ext uri="{BB962C8B-B14F-4D97-AF65-F5344CB8AC3E}">
        <p14:creationId xmlns:p14="http://schemas.microsoft.com/office/powerpoint/2010/main" val="39296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2AD5-118A-4D1F-B4E9-E83A3C18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3E485-2E1C-4849-8314-C0742821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。 （</a:t>
            </a:r>
            <a:r>
              <a:rPr lang="en-US" altLang="zh-CN" dirty="0"/>
              <a:t>2</a:t>
            </a:r>
            <a:r>
              <a:rPr lang="zh-CN" altLang="en-US" dirty="0"/>
              <a:t>）经济可行性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该系统 的成本投入，能够提高学校管理人员工作效率和减少工作人员 数量，从而减少人力资本的投入。故在经济方面是可行的。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9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48B3-05C6-41E6-B5BE-D1346970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A09AD-747D-45FD-A309-80BDCFD1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）技术可行性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zh-CN" altLang="en-US" dirty="0">
                <a:solidFill>
                  <a:prstClr val="black"/>
                </a:solidFill>
              </a:rPr>
              <a:t>硬件：主流配置的计算机；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zh-CN" altLang="en-US" dirty="0">
                <a:solidFill>
                  <a:prstClr val="black"/>
                </a:solidFill>
              </a:rPr>
              <a:t>软件：操作系统：</a:t>
            </a:r>
            <a:r>
              <a:rPr lang="en-US" altLang="zh-CN" dirty="0">
                <a:solidFill>
                  <a:prstClr val="black"/>
                </a:solidFill>
              </a:rPr>
              <a:t>Windows7</a:t>
            </a:r>
            <a:r>
              <a:rPr lang="zh-CN" altLang="en-US" dirty="0">
                <a:solidFill>
                  <a:prstClr val="black"/>
                </a:solidFill>
              </a:rPr>
              <a:t>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           </a:t>
            </a:r>
            <a:r>
              <a:rPr lang="zh-CN" altLang="en-US" dirty="0">
                <a:solidFill>
                  <a:prstClr val="black"/>
                </a:solidFill>
              </a:rPr>
              <a:t>开发系统语言：</a:t>
            </a:r>
            <a:r>
              <a:rPr lang="en-US" altLang="zh-CN" dirty="0">
                <a:solidFill>
                  <a:prstClr val="black"/>
                </a:solidFill>
              </a:rPr>
              <a:t>C</a:t>
            </a:r>
            <a:r>
              <a:rPr lang="zh-CN" altLang="en-US" dirty="0">
                <a:solidFill>
                  <a:prstClr val="black"/>
                </a:solidFill>
              </a:rPr>
              <a:t>语言；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        硬件和软件的要求不高，系统的兼容系统，该平台的移植性能也很好，所以在系统的硬件和软件是为了满足发展的需要。系统涉及的技术因素：使用生命周期开发方法开发软件系统，本系统在开发技术上是完全可行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98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13B1F-838A-4E4A-A568-4FD92093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AECB0-2E1D-4E7F-8544-1D75F6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背景分析</a:t>
            </a:r>
            <a:endParaRPr lang="en-US" altLang="zh-CN" b="1" dirty="0"/>
          </a:p>
          <a:p>
            <a:r>
              <a:rPr lang="zh-CN" altLang="en-US" dirty="0"/>
              <a:t>      学生成绩管理系统，是针对学校教务处的大量业务处理工作而开发的管理系统，是重要的管理系统。它是一个学校不可或缺的部分</a:t>
            </a:r>
            <a:r>
              <a:rPr lang="en-US" altLang="zh-CN" dirty="0"/>
              <a:t>,</a:t>
            </a:r>
            <a:r>
              <a:rPr lang="zh-CN" altLang="en-US" dirty="0"/>
              <a:t>拥有此类管理系统对于学校的决策者和管理者来 说都至关重要的。</a:t>
            </a:r>
          </a:p>
        </p:txBody>
      </p:sp>
    </p:spTree>
    <p:extLst>
      <p:ext uri="{BB962C8B-B14F-4D97-AF65-F5344CB8AC3E}">
        <p14:creationId xmlns:p14="http://schemas.microsoft.com/office/powerpoint/2010/main" val="46947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12CB9-C18C-4338-8D14-F6FBCD94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3DAF4-CFB4-4BC2-80AB-721B3A2E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优劣分析</a:t>
            </a:r>
            <a:endParaRPr lang="en-US" altLang="zh-CN" dirty="0"/>
          </a:p>
          <a:p>
            <a:r>
              <a:rPr lang="zh-CN" altLang="en-US" dirty="0"/>
              <a:t>它能够为学校人员提供充足的信息和快捷的 查询手段。能非常有效的帮助学校和老师掌握学生的成绩情 况，为学生提供成绩跟选课方面的查询。</a:t>
            </a:r>
            <a:endParaRPr lang="en-US" altLang="zh-CN" dirty="0"/>
          </a:p>
          <a:p>
            <a:r>
              <a:rPr lang="zh-CN" altLang="en-US" dirty="0"/>
              <a:t>传统模式：人工进行学生成绩管理，效率底，保密性不好，时间一长将会产生大量的文件和数据，更加不便于查找，更新，维护等等。</a:t>
            </a:r>
            <a:endParaRPr lang="en-US" altLang="zh-CN" dirty="0"/>
          </a:p>
          <a:p>
            <a:r>
              <a:rPr lang="zh-CN" altLang="en-US" dirty="0"/>
              <a:t>学生成绩管理系统：查找便捷、易修改、存储量大、保密性强、寿命高、成本低等。</a:t>
            </a:r>
          </a:p>
        </p:txBody>
      </p:sp>
    </p:spTree>
    <p:extLst>
      <p:ext uri="{BB962C8B-B14F-4D97-AF65-F5344CB8AC3E}">
        <p14:creationId xmlns:p14="http://schemas.microsoft.com/office/powerpoint/2010/main" val="286991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24D4-B309-45AF-A411-534CEB52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2955C-4270-47BD-8558-8CF29BF0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问题分析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问题概述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设计学生成绩管理系统，通过</a:t>
            </a:r>
            <a:r>
              <a:rPr lang="en-US" altLang="zh-CN" dirty="0"/>
              <a:t>C</a:t>
            </a:r>
            <a:r>
              <a:rPr lang="zh-CN" altLang="en-US" dirty="0"/>
              <a:t>语言程序设计学习的知识，编写一个能实现基本操作功能的实用性程序。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学生：查找自己的有关学习信息，如学号、姓名、成绩、排名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教师：了解学生的学习信息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系统管理员：录入维护学生信息</a:t>
            </a:r>
          </a:p>
        </p:txBody>
      </p:sp>
    </p:spTree>
    <p:extLst>
      <p:ext uri="{BB962C8B-B14F-4D97-AF65-F5344CB8AC3E}">
        <p14:creationId xmlns:p14="http://schemas.microsoft.com/office/powerpoint/2010/main" val="276154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3ED7-6C0C-45EC-BB9C-CC5158D3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A902-9E8C-4C0F-B115-3C330B89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361"/>
            <a:ext cx="1051560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便于学生及时了解自己的学习情况，操作简单易上手；便于教师查找学生信息，有利于班级管理，提高教学工作效率；便于信息管理人员，从纸质信息中解放出来，运行简单，操作快捷，减少人力财力的消耗。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27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功能需求（系统必须做的事情）</a:t>
            </a:r>
            <a:endParaRPr lang="en-US" altLang="zh-CN" dirty="0"/>
          </a:p>
          <a:p>
            <a:r>
              <a:rPr lang="zh-CN" altLang="en-US" dirty="0"/>
              <a:t>        经过讨论，结合平时大家的生活学习经验，以及面向同学们的调查，我们决定在程序中应该实现如下功能：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分为教师系统与学生系统，区别是二者操作的权限不同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学生基本信息的录入、修改、删除、查找</a:t>
            </a:r>
          </a:p>
        </p:txBody>
      </p:sp>
    </p:spTree>
    <p:extLst>
      <p:ext uri="{BB962C8B-B14F-4D97-AF65-F5344CB8AC3E}">
        <p14:creationId xmlns:p14="http://schemas.microsoft.com/office/powerpoint/2010/main" val="32971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非功能需求（使产品具有吸引力、易用、快速或可靠的特征或属性）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我们结合现在学习生活，除了常见的一些基本操作外，我们还添加了一下较有特色的功能：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计算加权平均分。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 支持模糊查询  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成绩的排名操作。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干净清爽的操作界面。</a:t>
            </a:r>
          </a:p>
        </p:txBody>
      </p:sp>
    </p:spTree>
    <p:extLst>
      <p:ext uri="{BB962C8B-B14F-4D97-AF65-F5344CB8AC3E}">
        <p14:creationId xmlns:p14="http://schemas.microsoft.com/office/powerpoint/2010/main" val="254546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出现的问题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在数据进行输出时，数据与提示栏并不对应。</a:t>
            </a:r>
          </a:p>
          <a:p>
            <a:pPr marL="0" indent="0">
              <a:buNone/>
            </a:pPr>
            <a:r>
              <a:rPr lang="zh-CN" altLang="en-US" dirty="0"/>
              <a:t>同时好像姓名不支持输入中文。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在进行数据修改时，程序会让操作者将全部数据重新输入一遍，不符常理，效率较低。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由于系统设计，用户在进行系统查询时出现的操作冗余的问题。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C221-5AC9-4020-AA48-7168A24E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612775"/>
            <a:ext cx="10515600" cy="1325563"/>
          </a:xfrm>
        </p:spPr>
        <p:txBody>
          <a:bodyPr/>
          <a:lstStyle/>
          <a:p>
            <a:r>
              <a:rPr lang="zh-CN" altLang="en-US" dirty="0"/>
              <a:t>项目选题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ED0E-DFAB-4F88-9ECE-7534E8D9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893887"/>
            <a:ext cx="10515600" cy="4351338"/>
          </a:xfrm>
        </p:spPr>
        <p:txBody>
          <a:bodyPr/>
          <a:lstStyle/>
          <a:p>
            <a:r>
              <a:rPr lang="zh-CN" altLang="en-US" dirty="0"/>
              <a:t>听说</a:t>
            </a:r>
            <a:r>
              <a:rPr lang="en-US" altLang="zh-CN" dirty="0"/>
              <a:t>c</a:t>
            </a:r>
            <a:r>
              <a:rPr lang="zh-CN" altLang="en-US" dirty="0"/>
              <a:t>语言要写大作业了？？？？？</a:t>
            </a:r>
            <a:endParaRPr lang="en-US" altLang="zh-CN" dirty="0"/>
          </a:p>
          <a:p>
            <a:r>
              <a:rPr lang="zh-CN" altLang="en-US" dirty="0"/>
              <a:t>写个啥好呢？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925D9-3686-4533-8D28-3B158866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2" y="2780997"/>
            <a:ext cx="3481820" cy="407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C1C4E-816C-4423-9B97-CCB08087AB6F}"/>
              </a:ext>
            </a:extLst>
          </p:cNvPr>
          <p:cNvSpPr txBox="1"/>
          <p:nvPr/>
        </p:nvSpPr>
        <p:spPr>
          <a:xfrm>
            <a:off x="5544416" y="4069556"/>
            <a:ext cx="501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那就他了，学生成绩管理系统！！！！！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116039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CE4E-FE91-49BF-9D4E-4815D911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6 </a:t>
            </a:r>
            <a:r>
              <a:rPr lang="zh-CN" altLang="zh-CN" b="1" dirty="0"/>
              <a:t>总结</a:t>
            </a:r>
            <a:br>
              <a:rPr lang="zh-CN" altLang="zh-CN" b="1" dirty="0"/>
            </a:br>
            <a:br>
              <a:rPr lang="zh-CN" altLang="zh-CN" dirty="0"/>
            </a:br>
            <a:r>
              <a:rPr lang="zh-CN" altLang="zh-CN" dirty="0"/>
              <a:t>痛点和难点</a:t>
            </a:r>
            <a:br>
              <a:rPr lang="zh-CN" altLang="zh-CN" dirty="0"/>
            </a:b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38913-6BEB-4E95-9EAD-0F7BC150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对于</a:t>
            </a:r>
            <a:r>
              <a:rPr lang="en-US" altLang="zh-CN" dirty="0"/>
              <a:t>bug</a:t>
            </a:r>
            <a:r>
              <a:rPr lang="zh-CN" altLang="en-US" dirty="0"/>
              <a:t>的修复。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由于技术储备不完善所导致的程序一些不便捷的一些操作。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由于拖延症而导致的工期的增长</a:t>
            </a:r>
          </a:p>
        </p:txBody>
      </p:sp>
    </p:spTree>
    <p:extLst>
      <p:ext uri="{BB962C8B-B14F-4D97-AF65-F5344CB8AC3E}">
        <p14:creationId xmlns:p14="http://schemas.microsoft.com/office/powerpoint/2010/main" val="259828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4029-CA1C-464C-953F-DD211B39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500062"/>
            <a:ext cx="10515600" cy="1325563"/>
          </a:xfrm>
        </p:spPr>
        <p:txBody>
          <a:bodyPr/>
          <a:lstStyle/>
          <a:p>
            <a:r>
              <a:rPr lang="zh-CN" altLang="zh-CN" dirty="0"/>
              <a:t>学到了什么</a:t>
            </a:r>
            <a:r>
              <a:rPr lang="zh-CN" altLang="en-US" dirty="0"/>
              <a:t>以及</a:t>
            </a:r>
            <a:r>
              <a:rPr lang="zh-CN" altLang="zh-CN" dirty="0"/>
              <a:t>如何与他人合作？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020E-E925-4974-8B76-54542393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946" y="2006600"/>
            <a:ext cx="2961443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为了防止咕咕咕，我们小组准备了项目日志。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小组成员将自己的实时进度写到项目日志里并上传到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中</a:t>
            </a:r>
            <a:endParaRPr lang="en-US" altLang="zh-CN" sz="3200" dirty="0"/>
          </a:p>
          <a:p>
            <a:r>
              <a:rPr lang="en-US" altLang="zh-CN" sz="3200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118E9-2C46-4DC4-B215-5B25479D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19" y="1328136"/>
            <a:ext cx="5927439" cy="53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1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E9AC2-C80D-484F-8EC1-92969518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学到了什么</a:t>
            </a:r>
            <a:r>
              <a:rPr lang="zh-CN" altLang="en-US" dirty="0"/>
              <a:t>以及</a:t>
            </a:r>
            <a:r>
              <a:rPr lang="zh-CN" altLang="zh-CN" dirty="0"/>
              <a:t>如何与他人合作？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0554-07D3-483D-BB71-52F6C181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79703" cy="4351338"/>
          </a:xfrm>
        </p:spPr>
        <p:txBody>
          <a:bodyPr/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为了使得测试更有条理，准备了项目测试日志来记录我们测试我们程序时所出现的问题。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073DA-2803-40C9-B04F-ABEE48C0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83" y="1690688"/>
            <a:ext cx="6264689" cy="44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3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E8344-8869-4805-BDAA-685A56D0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3" y="500062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A2868-FB36-40BF-ACD5-D323844E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3" y="1864014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780A-9797-4737-9D02-ACBBF5D0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837F-9027-4BE5-81C9-902FD50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端，学生成绩管理系统要方便教务处进行成绩的登入，修改。</a:t>
            </a:r>
            <a:endParaRPr lang="en-US" altLang="zh-CN" dirty="0"/>
          </a:p>
          <a:p>
            <a:r>
              <a:rPr lang="en-US" altLang="zh-CN" dirty="0"/>
              <a:t>TO C</a:t>
            </a:r>
            <a:r>
              <a:rPr lang="zh-CN" altLang="en-US" dirty="0"/>
              <a:t>端，学生成绩管理系统应方便学生进行查询。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8727-6991-4390-B77E-2A5FE685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     用例图 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D67D5A-F775-495D-AAA8-6A57075A3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38" y="1659009"/>
            <a:ext cx="8470323" cy="5048695"/>
          </a:xfrm>
        </p:spPr>
      </p:pic>
    </p:spTree>
    <p:extLst>
      <p:ext uri="{BB962C8B-B14F-4D97-AF65-F5344CB8AC3E}">
        <p14:creationId xmlns:p14="http://schemas.microsoft.com/office/powerpoint/2010/main" val="8615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6CCC1-3B0B-4094-8413-A5DE458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516081"/>
            <a:ext cx="10515600" cy="1325563"/>
          </a:xfrm>
        </p:spPr>
        <p:txBody>
          <a:bodyPr/>
          <a:lstStyle/>
          <a:p>
            <a:r>
              <a:rPr lang="en-US" altLang="zh-CN" dirty="0"/>
              <a:t>TO B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BD51-C694-4A77-BFF9-59014A4A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7" y="1841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教务处对学生成绩的具体操作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一，通过文本文件实现对学生文件的存储。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二，在程序中实现对学生具体信息的查找与修改。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三，通过文本文件实现对学生成绩的读取。其中包括对学生信息的排序。</a:t>
            </a:r>
          </a:p>
        </p:txBody>
      </p:sp>
    </p:spTree>
    <p:extLst>
      <p:ext uri="{BB962C8B-B14F-4D97-AF65-F5344CB8AC3E}">
        <p14:creationId xmlns:p14="http://schemas.microsoft.com/office/powerpoint/2010/main" val="409051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29FD-27E9-42D9-8121-125C7D99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8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TO C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3DE7B-49C4-44CB-B1E2-A3A28171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一，对学生成绩的查询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二，对自己名次的认知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三，对自己绩点已经加权平均分的认识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62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E394-86D7-4A14-8191-B7E9C341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C1BF-0D39-4970-B685-DBEF1C4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82" y="19918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那就开干吧！！！！！</a:t>
            </a:r>
            <a:endParaRPr lang="en-US" altLang="zh-CN" sz="4400" dirty="0"/>
          </a:p>
          <a:p>
            <a:r>
              <a:rPr lang="zh-CN" altLang="en-US" sz="4400" dirty="0"/>
              <a:t>奥利给！！！</a:t>
            </a:r>
          </a:p>
        </p:txBody>
      </p:sp>
    </p:spTree>
    <p:extLst>
      <p:ext uri="{BB962C8B-B14F-4D97-AF65-F5344CB8AC3E}">
        <p14:creationId xmlns:p14="http://schemas.microsoft.com/office/powerpoint/2010/main" val="130059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B470-9AAF-4E89-A743-D54DD79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2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05FA1-C085-4399-905F-0FED9276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一，对</a:t>
            </a:r>
            <a:r>
              <a:rPr lang="en-US" altLang="zh-CN" dirty="0"/>
              <a:t>TXT</a:t>
            </a:r>
            <a:r>
              <a:rPr lang="zh-CN" altLang="en-US" dirty="0"/>
              <a:t>文本文件的读取与写入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解决方案：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File</a:t>
            </a:r>
            <a:r>
              <a:rPr lang="zh-CN" altLang="en-US" dirty="0"/>
              <a:t>文件操作</a:t>
            </a:r>
            <a:endParaRPr lang="en-US" altLang="zh-CN" dirty="0"/>
          </a:p>
          <a:p>
            <a:r>
              <a:rPr lang="zh-CN" altLang="en-US" dirty="0"/>
              <a:t>二，对数据的查找</a:t>
            </a:r>
            <a:endParaRPr lang="en-US" altLang="zh-CN" dirty="0"/>
          </a:p>
          <a:p>
            <a:r>
              <a:rPr lang="zh-CN" altLang="en-US" dirty="0"/>
              <a:t>     解决方案一：使用遍历算法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时间复杂度高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解决方案二：使用哈希表进行数据的查询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缺点：技术难度大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8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517C-BF6E-46ED-B5A2-54C0746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     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D014C-B3B4-43FF-A523-3F3A80E3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3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三，对数据的排序</a:t>
            </a:r>
            <a:endParaRPr lang="en-US" altLang="zh-CN" dirty="0"/>
          </a:p>
          <a:p>
            <a:r>
              <a:rPr lang="zh-CN" altLang="en-US" dirty="0"/>
              <a:t>         解决方案一：冒泡排序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解决方案二</a:t>
            </a:r>
            <a:r>
              <a:rPr lang="en-US" altLang="zh-CN" dirty="0"/>
              <a:t>:  </a:t>
            </a:r>
            <a:r>
              <a:rPr lang="zh-CN" altLang="en-US" dirty="0"/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2182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1115</Words>
  <Application>Microsoft Office PowerPoint</Application>
  <PresentationFormat>宽屏</PresentationFormat>
  <Paragraphs>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C语言期末作业 学生成绩管理系统</vt:lpstr>
      <vt:lpstr>项目选题</vt:lpstr>
      <vt:lpstr>需求分析</vt:lpstr>
      <vt:lpstr>     用例图  </vt:lpstr>
      <vt:lpstr>TO B端</vt:lpstr>
      <vt:lpstr>TO C端</vt:lpstr>
      <vt:lpstr>PowerPoint 演示文稿</vt:lpstr>
      <vt:lpstr>对需求的实现</vt:lpstr>
      <vt:lpstr>     对需求的实现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6 总结  痛点和难点  </vt:lpstr>
      <vt:lpstr>学到了什么以及如何与他人合作？</vt:lpstr>
      <vt:lpstr>学到了什么以及如何与他人合作？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C语言期末作业 学生成绩管理系统</dc:title>
  <dc:creator>王 渊</dc:creator>
  <cp:lastModifiedBy>王 渊</cp:lastModifiedBy>
  <cp:revision>25</cp:revision>
  <dcterms:created xsi:type="dcterms:W3CDTF">2019-12-18T06:30:37Z</dcterms:created>
  <dcterms:modified xsi:type="dcterms:W3CDTF">2019-12-29T15:21:41Z</dcterms:modified>
</cp:coreProperties>
</file>