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7EA6-6E61-41ED-B2B7-AFECCCC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C507-86FC-49E9-AF6B-F3104D4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分配了任务</a:t>
            </a:r>
            <a:endParaRPr lang="en-US" altLang="zh-CN" dirty="0"/>
          </a:p>
          <a:p>
            <a:r>
              <a:rPr lang="zh-CN" altLang="en-US" dirty="0"/>
              <a:t>茂源： 哈希表查找</a:t>
            </a:r>
            <a:endParaRPr lang="en-US" altLang="zh-CN" dirty="0"/>
          </a:p>
          <a:p>
            <a:r>
              <a:rPr lang="zh-CN" altLang="en-US" dirty="0"/>
              <a:t>毛 ：冒泡排序</a:t>
            </a:r>
            <a:endParaRPr lang="en-US" altLang="zh-CN" dirty="0"/>
          </a:p>
          <a:p>
            <a:r>
              <a:rPr lang="zh-CN" altLang="en-US" dirty="0"/>
              <a:t>王渊：</a:t>
            </a:r>
            <a:r>
              <a:rPr lang="en-US" altLang="zh-CN" dirty="0" err="1"/>
              <a:t>ui</a:t>
            </a:r>
            <a:r>
              <a:rPr lang="zh-CN" altLang="en-US" dirty="0"/>
              <a:t>美化，</a:t>
            </a:r>
            <a:r>
              <a:rPr lang="en-US" altLang="zh-CN" dirty="0"/>
              <a:t>ppt</a:t>
            </a:r>
            <a:r>
              <a:rPr lang="zh-CN" altLang="en-US" dirty="0"/>
              <a:t>中模块分解图</a:t>
            </a:r>
          </a:p>
        </p:txBody>
      </p:sp>
    </p:spTree>
    <p:extLst>
      <p:ext uri="{BB962C8B-B14F-4D97-AF65-F5344CB8AC3E}">
        <p14:creationId xmlns:p14="http://schemas.microsoft.com/office/powerpoint/2010/main" val="6025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281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TO B端</vt:lpstr>
      <vt:lpstr>TO C端</vt:lpstr>
      <vt:lpstr>PowerPoint 演示文稿</vt:lpstr>
      <vt:lpstr>对需求的实现</vt:lpstr>
      <vt:lpstr>     对需求的实现</vt:lpstr>
      <vt:lpstr>    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王 渊</cp:lastModifiedBy>
  <cp:revision>10</cp:revision>
  <dcterms:created xsi:type="dcterms:W3CDTF">2019-12-18T06:30:37Z</dcterms:created>
  <dcterms:modified xsi:type="dcterms:W3CDTF">2019-12-22T11:53:10Z</dcterms:modified>
</cp:coreProperties>
</file>