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55DDD99-9713-49AC-B2BC-EFEA63DF46E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53F10-CDBF-477F-BA1C-86B1B8B40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DCD286-EF60-4E6B-B6CF-81741A14B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A7239-A1E5-40BD-A4C2-A6EA2715B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85C3C4-0D50-4F6C-B4F7-B51DA327C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0FC3E-FB2C-47CD-ACB6-A069AAA8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98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91395-AE8E-4B86-88BD-EB8EA7E4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2A0FD6-BCA7-4603-9198-2AC51D93A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E7878-FABE-4633-9D1F-EE22691C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B3950F-900D-4C72-8B7C-A4B3B53A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BDFCAE-5602-477B-95DA-3B7E1D26C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27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9EB413-BBF0-4FD1-907E-F260DD251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558C8E-FA95-4C36-83D6-8CE5F953D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CA28C2-CC37-411C-AE49-05A2225A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5F9F8B-F70E-4C24-826B-BA9B909A2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CEC33F-DDB4-454F-9FF9-279F13B57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80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61E52-E75A-43C4-8146-4025FADFC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FA456D-C2CB-4C75-A9AB-280DC2486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F6199C-F6A2-4720-B730-F48C832F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D1D515-AF3F-43E4-8BDF-31FC70D5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74DDB6-DF2D-4C69-846C-32352795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1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B226C-E4AE-4917-99D8-36EC209E6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3FAFEC-5ADF-4ADE-9F7C-8B9F6A0B4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B54DF9-D2A9-46BF-A03B-9F421BA5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3DD50-8457-4694-A546-E46B439A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3EAB85-5045-45FE-9D95-6456EAA7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03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74962-24F5-4491-A779-95A7DD8A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85A1A2-EF02-4D53-909D-5A31686B2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13ADA1-0437-4573-82FB-517A16B4C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D2F6C9-2DAC-41E7-8B67-647E90B0A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7BE09B-36F8-4F08-8B9E-BEC77025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4776FD-4212-45D2-8E34-E8079EF3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00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6FF39-9E3B-4022-B23A-5DDE2249B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90388C-3EFD-4787-A585-6BFBCC3A4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23D0D6-F011-49AA-A1C4-0CE606FF6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C824E4-7D86-4A5D-AFC5-601C2338A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7026F3-DF09-4370-AE05-4700C5A9C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6B9F91-AD11-493B-ACC0-D676274D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F3C7B1-6BF1-45EA-95AA-FF8ED5FE4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6FE132-B2C5-4D22-BC28-DA0F775D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10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152B3-184A-446A-B71B-51FD75FB7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C7E3F5-1467-4698-8500-0C98CBA0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4AD564-9F2E-4B14-A521-665E9D28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7C399A-BA02-4670-8234-5C7E59FE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49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D5455B-18BC-4396-B29E-E887B26B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4B8BD2-98DE-40A7-B99B-12ABE531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BEE134-2FFA-4164-85ED-CC06CA9A7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08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E0B85-B714-423F-A317-865424DF2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C8D85-A83E-44E4-8B63-0DF45E293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3E0FB0-A8FF-4E84-8194-2299ABF54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546E52-2D4C-452D-A1E7-94659A83B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140592-0E6C-4088-8337-74FFDEA5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019C3D-F157-4AB1-9642-A8AECF27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55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FCCD1-C9FF-47CF-B084-6B1C27420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56E016-64B9-451E-AD15-943D88E69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CB6DAC-7B1A-497B-A697-DF98CB290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7918A5-053B-4C56-A8BA-A02A7117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D19A44-2A96-4811-A0A2-79C11221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331D16-57FC-4A7C-A921-298FFC66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0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3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700528-5628-44B8-A2FE-5E519C27F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CE70A1-5308-4254-9D8B-8FC523D2C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3BF9F3-B0D3-47E2-89B4-DB3696682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0F421-0387-4E62-8C0C-8EDCCEDDF93F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5AE130-A500-46E0-B884-C2FCA5D9B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E4905C-C18C-47A3-8B94-64EF709EB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89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06FD3-7AB5-4588-8447-D4132E7AB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6100"/>
            <a:ext cx="9144000" cy="2387600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语言期末作业</a:t>
            </a:r>
            <a:br>
              <a:rPr lang="en-US" altLang="zh-CN" dirty="0"/>
            </a:br>
            <a:r>
              <a:rPr lang="zh-CN" altLang="en-US" dirty="0"/>
              <a:t>学生成绩管理系统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78D739-A9CD-44C7-8801-E3D6D7E14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2613"/>
            <a:ext cx="9144000" cy="1655762"/>
          </a:xfrm>
        </p:spPr>
        <p:txBody>
          <a:bodyPr/>
          <a:lstStyle/>
          <a:p>
            <a:r>
              <a:rPr lang="en-US" altLang="zh-CN" dirty="0"/>
              <a:t>—————</a:t>
            </a:r>
            <a:r>
              <a:rPr lang="zh-CN" altLang="en-US" dirty="0"/>
              <a:t>烤山药队</a:t>
            </a:r>
          </a:p>
        </p:txBody>
      </p:sp>
    </p:spTree>
    <p:extLst>
      <p:ext uri="{BB962C8B-B14F-4D97-AF65-F5344CB8AC3E}">
        <p14:creationId xmlns:p14="http://schemas.microsoft.com/office/powerpoint/2010/main" val="1657692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13B1F-838A-4E4A-A568-4FD92093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AAECB0-2E1D-4E7F-8544-1D75F6A70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474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12CB9-C18C-4338-8D14-F6FBCD94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3DAF4-CFB4-4BC2-80AB-721B3A2E9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912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724D4-B309-45AF-A411-534CEB52E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A2955C-4270-47BD-8558-8CF29BF0F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542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FE133-6928-4A55-84CF-0B8BB539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C2B36-0998-4D7D-BB54-E25A99673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10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C221-5AC9-4020-AA48-7168A24ED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700" y="612775"/>
            <a:ext cx="10515600" cy="1325563"/>
          </a:xfrm>
        </p:spPr>
        <p:txBody>
          <a:bodyPr/>
          <a:lstStyle/>
          <a:p>
            <a:r>
              <a:rPr lang="zh-CN" altLang="en-US" dirty="0"/>
              <a:t>项目选题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42ED0E-DFAB-4F88-9ECE-7534E8D9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725" y="1893887"/>
            <a:ext cx="10515600" cy="4351338"/>
          </a:xfrm>
        </p:spPr>
        <p:txBody>
          <a:bodyPr/>
          <a:lstStyle/>
          <a:p>
            <a:r>
              <a:rPr lang="zh-CN" altLang="en-US" dirty="0"/>
              <a:t>听说</a:t>
            </a:r>
            <a:r>
              <a:rPr lang="en-US" altLang="zh-CN" dirty="0"/>
              <a:t>c</a:t>
            </a:r>
            <a:r>
              <a:rPr lang="zh-CN" altLang="en-US" dirty="0"/>
              <a:t>语言要写大作业了？？？？？</a:t>
            </a:r>
            <a:endParaRPr lang="en-US" altLang="zh-CN" dirty="0"/>
          </a:p>
          <a:p>
            <a:r>
              <a:rPr lang="zh-CN" altLang="en-US" dirty="0"/>
              <a:t>写个啥好呢？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0925D9-3686-4533-8D28-3B158866D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2" y="2780997"/>
            <a:ext cx="3481820" cy="407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6BC1C4E-816C-4423-9B97-CCB08087AB6F}"/>
              </a:ext>
            </a:extLst>
          </p:cNvPr>
          <p:cNvSpPr txBox="1"/>
          <p:nvPr/>
        </p:nvSpPr>
        <p:spPr>
          <a:xfrm>
            <a:off x="5544416" y="4069556"/>
            <a:ext cx="5019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那就他了，学生成绩管理系统！！！！！</a:t>
            </a:r>
          </a:p>
        </p:txBody>
      </p:sp>
    </p:spTree>
    <p:extLst>
      <p:ext uri="{BB962C8B-B14F-4D97-AF65-F5344CB8AC3E}">
        <p14:creationId xmlns:p14="http://schemas.microsoft.com/office/powerpoint/2010/main" val="116039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4780A-9797-4737-9D02-ACBBF5D09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500062"/>
            <a:ext cx="10515600" cy="1325563"/>
          </a:xfrm>
        </p:spPr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FD837F-9027-4BE5-81C9-902FD5010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端，学生成绩管理系统要方便教务处进行成绩的登入，修改。</a:t>
            </a:r>
            <a:endParaRPr lang="en-US" altLang="zh-CN" dirty="0"/>
          </a:p>
          <a:p>
            <a:r>
              <a:rPr lang="en-US" altLang="zh-CN" dirty="0"/>
              <a:t>TO C</a:t>
            </a:r>
            <a:r>
              <a:rPr lang="zh-CN" altLang="en-US" dirty="0"/>
              <a:t>端，学生成绩管理系统应方便学生进行查询。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044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6CCC1-3B0B-4094-8413-A5DE45867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946" y="516081"/>
            <a:ext cx="10515600" cy="1325563"/>
          </a:xfrm>
        </p:spPr>
        <p:txBody>
          <a:bodyPr/>
          <a:lstStyle/>
          <a:p>
            <a:r>
              <a:rPr lang="en-US" altLang="zh-CN" dirty="0"/>
              <a:t>TO B</a:t>
            </a:r>
            <a:r>
              <a:rPr lang="zh-CN" altLang="en-US" dirty="0"/>
              <a:t>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F7BD51-C694-4A77-BFF9-59014A4AC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837" y="184164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教务处对学生成绩的具体操作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一，通过文本文件实现对学生文件的存储。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二，在程序中实现对学生具体信息的查找与修改。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三，通过文本文件实现对学生成绩的读取</a:t>
            </a:r>
          </a:p>
        </p:txBody>
      </p:sp>
    </p:spTree>
    <p:extLst>
      <p:ext uri="{BB962C8B-B14F-4D97-AF65-F5344CB8AC3E}">
        <p14:creationId xmlns:p14="http://schemas.microsoft.com/office/powerpoint/2010/main" val="4090510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829FD-27E9-42D9-8121-125C7D99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928" y="500062"/>
            <a:ext cx="10515600" cy="1325563"/>
          </a:xfrm>
        </p:spPr>
        <p:txBody>
          <a:bodyPr/>
          <a:lstStyle/>
          <a:p>
            <a:r>
              <a:rPr lang="en-US" altLang="zh-CN" dirty="0"/>
              <a:t>TO C</a:t>
            </a:r>
            <a:r>
              <a:rPr lang="zh-CN" altLang="en-US" dirty="0"/>
              <a:t>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3DE7B-49C4-44CB-B1E2-A3A28171C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学生对学生成绩的具体操作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一，对学生成绩的查询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二，对自己名次的认知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三，对自己绩点已经加权平均分的认识</a:t>
            </a:r>
          </a:p>
        </p:txBody>
      </p:sp>
    </p:spTree>
    <p:extLst>
      <p:ext uri="{BB962C8B-B14F-4D97-AF65-F5344CB8AC3E}">
        <p14:creationId xmlns:p14="http://schemas.microsoft.com/office/powerpoint/2010/main" val="1952629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4E394-86D7-4A14-8191-B7E9C341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A8C1BF-0D39-4970-B685-DBEF1C4CD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982" y="1991880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那就开干吧！！！！！</a:t>
            </a:r>
            <a:endParaRPr lang="en-US" altLang="zh-CN" sz="4400" dirty="0"/>
          </a:p>
          <a:p>
            <a:r>
              <a:rPr lang="zh-CN" altLang="en-US" sz="4400" dirty="0"/>
              <a:t>奥利给！！！</a:t>
            </a:r>
          </a:p>
        </p:txBody>
      </p:sp>
    </p:spTree>
    <p:extLst>
      <p:ext uri="{BB962C8B-B14F-4D97-AF65-F5344CB8AC3E}">
        <p14:creationId xmlns:p14="http://schemas.microsoft.com/office/powerpoint/2010/main" val="130059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5B470-9AAF-4E89-A743-D54DD79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782" y="500062"/>
            <a:ext cx="10515600" cy="1325563"/>
          </a:xfrm>
        </p:spPr>
        <p:txBody>
          <a:bodyPr/>
          <a:lstStyle/>
          <a:p>
            <a:r>
              <a:rPr lang="zh-CN" altLang="en-US" dirty="0"/>
              <a:t>对需求的实现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805FA1-C085-4399-905F-0FED92767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455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一，对</a:t>
            </a:r>
            <a:r>
              <a:rPr lang="en-US" altLang="zh-CN" dirty="0"/>
              <a:t>TXT</a:t>
            </a:r>
            <a:r>
              <a:rPr lang="zh-CN" altLang="en-US" dirty="0"/>
              <a:t>文本文件的读取与写入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解决方案：</a:t>
            </a:r>
            <a:r>
              <a:rPr lang="en-US" altLang="zh-CN" dirty="0"/>
              <a:t>c</a:t>
            </a:r>
            <a:r>
              <a:rPr lang="zh-CN" altLang="en-US" dirty="0"/>
              <a:t>语言中的</a:t>
            </a:r>
            <a:r>
              <a:rPr lang="en-US" altLang="zh-CN" dirty="0"/>
              <a:t>File</a:t>
            </a:r>
            <a:r>
              <a:rPr lang="zh-CN" altLang="en-US" dirty="0"/>
              <a:t>文件操作</a:t>
            </a:r>
            <a:endParaRPr lang="en-US" altLang="zh-CN" dirty="0"/>
          </a:p>
          <a:p>
            <a:r>
              <a:rPr lang="zh-CN" altLang="en-US" dirty="0"/>
              <a:t>二，对数据的查找</a:t>
            </a:r>
            <a:endParaRPr lang="en-US" altLang="zh-CN" dirty="0"/>
          </a:p>
          <a:p>
            <a:r>
              <a:rPr lang="zh-CN" altLang="en-US" dirty="0"/>
              <a:t>     解决方案一：使用遍历算法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缺点</a:t>
            </a:r>
            <a:r>
              <a:rPr lang="en-US" altLang="zh-CN" dirty="0"/>
              <a:t>:</a:t>
            </a:r>
            <a:r>
              <a:rPr lang="zh-CN" altLang="en-US" dirty="0"/>
              <a:t>时间复杂度高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解决方案二：使用哈希表进行数据的查询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缺点：技术难度大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286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0517C-BF6E-46ED-B5A2-54C0746C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163" y="681037"/>
            <a:ext cx="10515600" cy="1325563"/>
          </a:xfrm>
        </p:spPr>
        <p:txBody>
          <a:bodyPr/>
          <a:lstStyle/>
          <a:p>
            <a:r>
              <a:rPr lang="zh-CN" altLang="en-US" dirty="0"/>
              <a:t>     对需求的实现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AD014C-B3B4-43FF-A523-3F3A80E3F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163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三，对数据的排序</a:t>
            </a:r>
            <a:endParaRPr lang="en-US" altLang="zh-CN" dirty="0"/>
          </a:p>
          <a:p>
            <a:r>
              <a:rPr lang="zh-CN" altLang="en-US" dirty="0"/>
              <a:t>         解决方案一：冒泡排序</a:t>
            </a:r>
            <a:endParaRPr lang="en-US" altLang="zh-CN" dirty="0"/>
          </a:p>
          <a:p>
            <a:r>
              <a:rPr lang="en-US" altLang="zh-CN" dirty="0"/>
              <a:t>          </a:t>
            </a:r>
            <a:r>
              <a:rPr lang="zh-CN" altLang="en-US" dirty="0"/>
              <a:t>解决方案二</a:t>
            </a:r>
            <a:r>
              <a:rPr lang="en-US" altLang="zh-CN" dirty="0"/>
              <a:t>:  </a:t>
            </a:r>
            <a:r>
              <a:rPr lang="zh-CN" altLang="en-US" dirty="0"/>
              <a:t>快速排序</a:t>
            </a:r>
          </a:p>
        </p:txBody>
      </p:sp>
    </p:spTree>
    <p:extLst>
      <p:ext uri="{BB962C8B-B14F-4D97-AF65-F5344CB8AC3E}">
        <p14:creationId xmlns:p14="http://schemas.microsoft.com/office/powerpoint/2010/main" val="321829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37EA6-6E61-41ED-B2B7-AFECCCC83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564" y="500062"/>
            <a:ext cx="10515600" cy="1325563"/>
          </a:xfrm>
        </p:spPr>
        <p:txBody>
          <a:bodyPr/>
          <a:lstStyle/>
          <a:p>
            <a:r>
              <a:rPr lang="en-US" altLang="zh-CN" dirty="0"/>
              <a:t>    </a:t>
            </a:r>
            <a:r>
              <a:rPr lang="zh-CN" altLang="en-US" dirty="0"/>
              <a:t>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F2C507-86FC-49E9-AF6B-F3104D4F6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564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分配了任务</a:t>
            </a:r>
            <a:endParaRPr lang="en-US" altLang="zh-CN" dirty="0"/>
          </a:p>
          <a:p>
            <a:r>
              <a:rPr lang="zh-CN" altLang="en-US" dirty="0"/>
              <a:t>茂源： 哈希表查找</a:t>
            </a:r>
            <a:endParaRPr lang="en-US" altLang="zh-CN" dirty="0"/>
          </a:p>
          <a:p>
            <a:r>
              <a:rPr lang="zh-CN" altLang="en-US" dirty="0"/>
              <a:t>毛 ：冒泡排序</a:t>
            </a:r>
            <a:endParaRPr lang="en-US" altLang="zh-CN" dirty="0"/>
          </a:p>
          <a:p>
            <a:r>
              <a:rPr lang="zh-CN" altLang="en-US" dirty="0"/>
              <a:t>王渊：</a:t>
            </a:r>
            <a:r>
              <a:rPr lang="en-US" altLang="zh-CN" dirty="0" err="1"/>
              <a:t>ui</a:t>
            </a:r>
            <a:r>
              <a:rPr lang="zh-CN" altLang="en-US" dirty="0"/>
              <a:t>美化，</a:t>
            </a:r>
            <a:r>
              <a:rPr lang="en-US" altLang="zh-CN" dirty="0"/>
              <a:t>ppt</a:t>
            </a:r>
            <a:r>
              <a:rPr lang="zh-CN" altLang="en-US" dirty="0"/>
              <a:t>中模块分解图</a:t>
            </a:r>
          </a:p>
        </p:txBody>
      </p:sp>
    </p:spTree>
    <p:extLst>
      <p:ext uri="{BB962C8B-B14F-4D97-AF65-F5344CB8AC3E}">
        <p14:creationId xmlns:p14="http://schemas.microsoft.com/office/powerpoint/2010/main" val="602500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281</Words>
  <Application>Microsoft Office PowerPoint</Application>
  <PresentationFormat>宽屏</PresentationFormat>
  <Paragraphs>38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C语言期末作业 学生成绩管理系统</vt:lpstr>
      <vt:lpstr>项目选题</vt:lpstr>
      <vt:lpstr>需求分析</vt:lpstr>
      <vt:lpstr>TO B端</vt:lpstr>
      <vt:lpstr>TO C端</vt:lpstr>
      <vt:lpstr>PowerPoint 演示文稿</vt:lpstr>
      <vt:lpstr>对需求的实现</vt:lpstr>
      <vt:lpstr>     对需求的实现</vt:lpstr>
      <vt:lpstr>    测试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C语言期末作业 学生成绩管理系统</dc:title>
  <dc:creator>王 渊</dc:creator>
  <cp:lastModifiedBy>王 渊</cp:lastModifiedBy>
  <cp:revision>12</cp:revision>
  <dcterms:created xsi:type="dcterms:W3CDTF">2019-12-18T06:30:37Z</dcterms:created>
  <dcterms:modified xsi:type="dcterms:W3CDTF">2019-12-25T07:09:02Z</dcterms:modified>
</cp:coreProperties>
</file>