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74" r:id="rId12"/>
    <p:sldId id="275" r:id="rId13"/>
    <p:sldId id="265" r:id="rId14"/>
    <p:sldId id="266" r:id="rId15"/>
    <p:sldId id="267" r:id="rId16"/>
    <p:sldId id="271" r:id="rId17"/>
    <p:sldId id="268" r:id="rId18"/>
    <p:sldId id="269" r:id="rId19"/>
    <p:sldId id="270" r:id="rId20"/>
    <p:sldId id="27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55DDD99-9713-49AC-B2BC-EFEA63DF46E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73"/>
            <p14:sldId id="274"/>
            <p14:sldId id="275"/>
            <p14:sldId id="265"/>
            <p14:sldId id="266"/>
            <p14:sldId id="267"/>
            <p14:sldId id="271"/>
            <p14:sldId id="268"/>
            <p14:sldId id="269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6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53F10-CDBF-477F-BA1C-86B1B8B40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DCD286-EF60-4E6B-B6CF-81741A14B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A7239-A1E5-40BD-A4C2-A6EA2715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85C3C4-0D50-4F6C-B4F7-B51DA327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0FC3E-FB2C-47CD-ACB6-A069AAA8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98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91395-AE8E-4B86-88BD-EB8EA7E4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2A0FD6-BCA7-4603-9198-2AC51D93A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E7878-FABE-4633-9D1F-EE22691C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3950F-900D-4C72-8B7C-A4B3B53A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DFCAE-5602-477B-95DA-3B7E1D26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27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9EB413-BBF0-4FD1-907E-F260DD251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558C8E-FA95-4C36-83D6-8CE5F953D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CA28C2-CC37-411C-AE49-05A2225A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5F9F8B-F70E-4C24-826B-BA9B909A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CEC33F-DDB4-454F-9FF9-279F13B5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80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61E52-E75A-43C4-8146-4025FADF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A456D-C2CB-4C75-A9AB-280DC2486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F6199C-F6A2-4720-B730-F48C832F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1D515-AF3F-43E4-8BDF-31FC70D5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74DDB6-DF2D-4C69-846C-32352795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1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B226C-E4AE-4917-99D8-36EC209E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3FAFEC-5ADF-4ADE-9F7C-8B9F6A0B4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B54DF9-D2A9-46BF-A03B-9F421BA5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3DD50-8457-4694-A546-E46B439A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3EAB85-5045-45FE-9D95-6456EAA7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03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74962-24F5-4491-A779-95A7DD8A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85A1A2-EF02-4D53-909D-5A31686B2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13ADA1-0437-4573-82FB-517A16B4C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D2F6C9-2DAC-41E7-8B67-647E90B0A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7BE09B-36F8-4F08-8B9E-BEC77025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4776FD-4212-45D2-8E34-E8079EF3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00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6FF39-9E3B-4022-B23A-5DDE2249B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0388C-3EFD-4787-A585-6BFBCC3A4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23D0D6-F011-49AA-A1C4-0CE606FF6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C824E4-7D86-4A5D-AFC5-601C2338A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7026F3-DF09-4370-AE05-4700C5A9C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6B9F91-AD11-493B-ACC0-D676274D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F3C7B1-6BF1-45EA-95AA-FF8ED5FE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6FE132-B2C5-4D22-BC28-DA0F775D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10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152B3-184A-446A-B71B-51FD75FB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C7E3F5-1467-4698-8500-0C98CBA0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4AD564-9F2E-4B14-A521-665E9D28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7C399A-BA02-4670-8234-5C7E59FE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49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D5455B-18BC-4396-B29E-E887B26B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4B8BD2-98DE-40A7-B99B-12ABE531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BEE134-2FFA-4164-85ED-CC06CA9A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08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E0B85-B714-423F-A317-865424DF2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C8D85-A83E-44E4-8B63-0DF45E293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3E0FB0-A8FF-4E84-8194-2299ABF54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546E52-2D4C-452D-A1E7-94659A83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140592-0E6C-4088-8337-74FFDEA5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019C3D-F157-4AB1-9642-A8AECF27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55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FCCD1-C9FF-47CF-B084-6B1C2742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56E016-64B9-451E-AD15-943D88E69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CB6DAC-7B1A-497B-A697-DF98CB290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7918A5-053B-4C56-A8BA-A02A7117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D19A44-2A96-4811-A0A2-79C11221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331D16-57FC-4A7C-A921-298FFC66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0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3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700528-5628-44B8-A2FE-5E519C27F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CE70A1-5308-4254-9D8B-8FC523D2C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BF9F3-B0D3-47E2-89B4-DB3696682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0F421-0387-4E62-8C0C-8EDCCEDDF93F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AE130-A500-46E0-B884-C2FCA5D9B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E4905C-C18C-47A3-8B94-64EF709EB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89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06FD3-7AB5-4588-8447-D4132E7AB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6100"/>
            <a:ext cx="9144000" cy="2387600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语言期末作业</a:t>
            </a:r>
            <a:br>
              <a:rPr lang="en-US" altLang="zh-CN" dirty="0"/>
            </a:br>
            <a:r>
              <a:rPr lang="zh-CN" altLang="en-US" dirty="0"/>
              <a:t>学生成绩管理系统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78D739-A9CD-44C7-8801-E3D6D7E14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2613"/>
            <a:ext cx="9144000" cy="1655762"/>
          </a:xfrm>
        </p:spPr>
        <p:txBody>
          <a:bodyPr/>
          <a:lstStyle/>
          <a:p>
            <a:r>
              <a:rPr lang="en-US" altLang="zh-CN" dirty="0"/>
              <a:t>—————</a:t>
            </a:r>
            <a:r>
              <a:rPr lang="zh-CN" altLang="en-US" dirty="0"/>
              <a:t>烤山药队</a:t>
            </a:r>
          </a:p>
        </p:txBody>
      </p:sp>
    </p:spTree>
    <p:extLst>
      <p:ext uri="{BB962C8B-B14F-4D97-AF65-F5344CB8AC3E}">
        <p14:creationId xmlns:p14="http://schemas.microsoft.com/office/powerpoint/2010/main" val="1657692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0A605-A17F-46F7-88E2-0B67BC33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C06E6-EFA8-428D-BE7F-D2F32F9E0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可行性分析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）操作可行性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本系统</a:t>
            </a:r>
            <a:r>
              <a:rPr lang="en-US" altLang="zh-CN" dirty="0"/>
              <a:t>UI</a:t>
            </a:r>
            <a:r>
              <a:rPr lang="zh-CN" altLang="en-US" dirty="0"/>
              <a:t>设计简单，菜单及功能文字简洁易懂，操作简单方 便，让用户一接触界面就对其操作及功能一目了然，用户也不需要 较强计算机专业知识，可操作性很强，所以在操作上是可行的 </a:t>
            </a:r>
          </a:p>
        </p:txBody>
      </p:sp>
    </p:spTree>
    <p:extLst>
      <p:ext uri="{BB962C8B-B14F-4D97-AF65-F5344CB8AC3E}">
        <p14:creationId xmlns:p14="http://schemas.microsoft.com/office/powerpoint/2010/main" val="392960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12AD5-118A-4D1F-B4E9-E83A3C186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3E485-2E1C-4849-8314-C0742821D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。 （</a:t>
            </a:r>
            <a:r>
              <a:rPr lang="en-US" altLang="zh-CN" dirty="0"/>
              <a:t>2</a:t>
            </a:r>
            <a:r>
              <a:rPr lang="zh-CN" altLang="en-US" dirty="0"/>
              <a:t>）经济可行性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该系统 的成本投入，能够提高学校管理人员工作效率和减少工作人员 数量，从而减少人力资本的投入。故在经济方面是可行的。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93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A48B3-05C6-41E6-B5BE-D1346970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9A09AD-747D-45FD-A309-80BDCFD19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prstClr val="black"/>
                </a:solidFill>
              </a:rPr>
              <a:t>（</a:t>
            </a:r>
            <a:r>
              <a:rPr lang="en-US" altLang="zh-CN" dirty="0">
                <a:solidFill>
                  <a:prstClr val="black"/>
                </a:solidFill>
              </a:rPr>
              <a:t>3</a:t>
            </a:r>
            <a:r>
              <a:rPr lang="zh-CN" altLang="en-US" dirty="0">
                <a:solidFill>
                  <a:prstClr val="black"/>
                </a:solidFill>
              </a:rPr>
              <a:t>）技术可行性 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prstClr val="black"/>
                </a:solidFill>
              </a:rPr>
              <a:t>        </a:t>
            </a:r>
            <a:r>
              <a:rPr lang="zh-CN" altLang="en-US" dirty="0">
                <a:solidFill>
                  <a:prstClr val="black"/>
                </a:solidFill>
              </a:rPr>
              <a:t>硬件：主流配置的计算机； 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prstClr val="black"/>
                </a:solidFill>
              </a:rPr>
              <a:t>        </a:t>
            </a:r>
            <a:r>
              <a:rPr lang="zh-CN" altLang="en-US" dirty="0">
                <a:solidFill>
                  <a:prstClr val="black"/>
                </a:solidFill>
              </a:rPr>
              <a:t>软件：操作系统：</a:t>
            </a:r>
            <a:r>
              <a:rPr lang="en-US" altLang="zh-CN" dirty="0">
                <a:solidFill>
                  <a:prstClr val="black"/>
                </a:solidFill>
              </a:rPr>
              <a:t>Windows7</a:t>
            </a:r>
            <a:r>
              <a:rPr lang="zh-CN" altLang="en-US" dirty="0">
                <a:solidFill>
                  <a:prstClr val="black"/>
                </a:solidFill>
              </a:rPr>
              <a:t>； 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prstClr val="black"/>
                </a:solidFill>
              </a:rPr>
              <a:t>                   </a:t>
            </a:r>
            <a:r>
              <a:rPr lang="zh-CN" altLang="en-US" dirty="0">
                <a:solidFill>
                  <a:prstClr val="black"/>
                </a:solidFill>
              </a:rPr>
              <a:t>开发系统语言：</a:t>
            </a:r>
            <a:r>
              <a:rPr lang="en-US" altLang="zh-CN" dirty="0">
                <a:solidFill>
                  <a:prstClr val="black"/>
                </a:solidFill>
              </a:rPr>
              <a:t>C</a:t>
            </a:r>
            <a:r>
              <a:rPr lang="zh-CN" altLang="en-US" dirty="0">
                <a:solidFill>
                  <a:prstClr val="black"/>
                </a:solidFill>
              </a:rPr>
              <a:t>语言； 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prstClr val="black"/>
                </a:solidFill>
              </a:rPr>
              <a:t>        硬件和软件的要求不高，系统的兼容系统，该平台的移植性能也很好，所以在系统的硬件和软件是为了满足发展的需要。系统涉及的技术因素：使用生命周期开发方法开发软件系统，本系统在开发技术上是完全可行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989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13B1F-838A-4E4A-A568-4FD92093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AAECB0-2E1D-4E7F-8544-1D75F6A70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1.</a:t>
            </a:r>
            <a:r>
              <a:rPr lang="zh-CN" altLang="en-US" b="1" dirty="0"/>
              <a:t>背景分析</a:t>
            </a:r>
            <a:endParaRPr lang="en-US" altLang="zh-CN" b="1" dirty="0"/>
          </a:p>
          <a:p>
            <a:r>
              <a:rPr lang="zh-CN" altLang="en-US" dirty="0"/>
              <a:t>      学生成绩管理系统，是针对学校教务处的大量业务处理工作而开发的管理系统，是重要的管理系统。它是一个学校不可或缺的部分</a:t>
            </a:r>
            <a:r>
              <a:rPr lang="en-US" altLang="zh-CN" dirty="0"/>
              <a:t>,</a:t>
            </a:r>
            <a:r>
              <a:rPr lang="zh-CN" altLang="en-US" dirty="0"/>
              <a:t>拥有此类管理系统对于学校的决策者和管理者来 说都至关重要的。</a:t>
            </a:r>
          </a:p>
        </p:txBody>
      </p:sp>
    </p:spTree>
    <p:extLst>
      <p:ext uri="{BB962C8B-B14F-4D97-AF65-F5344CB8AC3E}">
        <p14:creationId xmlns:p14="http://schemas.microsoft.com/office/powerpoint/2010/main" val="469474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12CB9-C18C-4338-8D14-F6FBCD94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3DAF4-CFB4-4BC2-80AB-721B3A2E9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优劣分析</a:t>
            </a:r>
            <a:endParaRPr lang="en-US" altLang="zh-CN" dirty="0"/>
          </a:p>
          <a:p>
            <a:r>
              <a:rPr lang="zh-CN" altLang="en-US" dirty="0"/>
              <a:t>它能够为学校人员提供充足的信息和快捷的 查询手段。能非常有效的帮助学校和老师掌握学生的成绩情 况，为学生提供成绩跟选课方面的查询。</a:t>
            </a:r>
            <a:endParaRPr lang="en-US" altLang="zh-CN" dirty="0"/>
          </a:p>
          <a:p>
            <a:r>
              <a:rPr lang="zh-CN" altLang="en-US" dirty="0"/>
              <a:t>传统模式：人工进行学生成绩管理，效率底，保密性不好，时间一长将会产生大量的文件和数据，更加不便于查找，更新，维护等等。</a:t>
            </a:r>
            <a:endParaRPr lang="en-US" altLang="zh-CN" dirty="0"/>
          </a:p>
          <a:p>
            <a:r>
              <a:rPr lang="zh-CN" altLang="en-US" dirty="0"/>
              <a:t>学生成绩管理系统：查找便捷、易修改、存储量大、保密性强、寿命高、成本低等。</a:t>
            </a:r>
          </a:p>
        </p:txBody>
      </p:sp>
    </p:spTree>
    <p:extLst>
      <p:ext uri="{BB962C8B-B14F-4D97-AF65-F5344CB8AC3E}">
        <p14:creationId xmlns:p14="http://schemas.microsoft.com/office/powerpoint/2010/main" val="2869912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724D4-B309-45AF-A411-534CEB52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A2955C-4270-47BD-8558-8CF29BF0F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问题分析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问题概述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设计学生成绩管理系统，通过</a:t>
            </a:r>
            <a:r>
              <a:rPr lang="en-US" altLang="zh-CN" dirty="0"/>
              <a:t>C</a:t>
            </a:r>
            <a:r>
              <a:rPr lang="zh-CN" altLang="en-US" dirty="0"/>
              <a:t>语言程序设计学习的知识，编写一个能实现基本操作功能的实用性程序。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影响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学生：查找自己的有关学习信息，如学号、姓名、成绩、排名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教师：了解学生的学习信息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系统管理员：录入维护学生信息</a:t>
            </a:r>
          </a:p>
        </p:txBody>
      </p:sp>
    </p:spTree>
    <p:extLst>
      <p:ext uri="{BB962C8B-B14F-4D97-AF65-F5344CB8AC3E}">
        <p14:creationId xmlns:p14="http://schemas.microsoft.com/office/powerpoint/2010/main" val="2761542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D3ED7-6C0C-45EC-BB9C-CC5158D3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9A902-9E8C-4C0F-B115-3C330B895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2361"/>
            <a:ext cx="10515600" cy="4351338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优点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便于学生及时了解自己的学习情况，操作简单易上手；便于教师查找学生信息，有利于班级管理，提高教学工作效率；便于信息管理人员，从纸质信息中解放出来，运行简单，操作快捷，减少人力财力的消耗。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3273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FE133-6928-4A55-84CF-0B8BB539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C2B36-0998-4D7D-BB54-E25A9967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功能需求（系统必须做的事情）</a:t>
            </a:r>
            <a:endParaRPr lang="en-US" altLang="zh-CN" dirty="0"/>
          </a:p>
          <a:p>
            <a:r>
              <a:rPr lang="zh-CN" altLang="en-US" dirty="0"/>
              <a:t>        经过讨论，结合平时大家的生活学习经验，以及面向同学们的调查，我们决定在程序中应该实现如下功能：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分为教师系统与学生系统，区别是二者操作的权限不同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学生基本信息的录入、修改、删除、查找</a:t>
            </a:r>
          </a:p>
        </p:txBody>
      </p:sp>
    </p:spTree>
    <p:extLst>
      <p:ext uri="{BB962C8B-B14F-4D97-AF65-F5344CB8AC3E}">
        <p14:creationId xmlns:p14="http://schemas.microsoft.com/office/powerpoint/2010/main" val="329710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FE133-6928-4A55-84CF-0B8BB539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C2B36-0998-4D7D-BB54-E25A9967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非功能需求（使产品具有吸引力、易用、快速或可靠的特征或属性）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zh-CN" altLang="en-US" dirty="0"/>
              <a:t>我们结合现在学习生活，除了常见的一些基本操作外，我们还添加了一下较有特色的功能：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计算加权平均分。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 支持模糊查询  。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成绩的排名操作。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干净清爽的操作界面。</a:t>
            </a:r>
          </a:p>
        </p:txBody>
      </p:sp>
    </p:spTree>
    <p:extLst>
      <p:ext uri="{BB962C8B-B14F-4D97-AF65-F5344CB8AC3E}">
        <p14:creationId xmlns:p14="http://schemas.microsoft.com/office/powerpoint/2010/main" val="2545461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FE133-6928-4A55-84CF-0B8BB539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C2B36-0998-4D7D-BB54-E25A9967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出现的问题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删除学生信息不成功。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显示结果出错。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不能保存文件。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不能打开文件。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…………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03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C221-5AC9-4020-AA48-7168A24E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0" y="612775"/>
            <a:ext cx="10515600" cy="1325563"/>
          </a:xfrm>
        </p:spPr>
        <p:txBody>
          <a:bodyPr/>
          <a:lstStyle/>
          <a:p>
            <a:r>
              <a:rPr lang="zh-CN" altLang="en-US" dirty="0"/>
              <a:t>项目选题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2ED0E-DFAB-4F88-9ECE-7534E8D9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725" y="1893887"/>
            <a:ext cx="10515600" cy="4351338"/>
          </a:xfrm>
        </p:spPr>
        <p:txBody>
          <a:bodyPr/>
          <a:lstStyle/>
          <a:p>
            <a:r>
              <a:rPr lang="zh-CN" altLang="en-US" dirty="0"/>
              <a:t>听说</a:t>
            </a:r>
            <a:r>
              <a:rPr lang="en-US" altLang="zh-CN" dirty="0"/>
              <a:t>c</a:t>
            </a:r>
            <a:r>
              <a:rPr lang="zh-CN" altLang="en-US" dirty="0"/>
              <a:t>语言要写大作业了？？？？？</a:t>
            </a:r>
            <a:endParaRPr lang="en-US" altLang="zh-CN" dirty="0"/>
          </a:p>
          <a:p>
            <a:r>
              <a:rPr lang="zh-CN" altLang="en-US" dirty="0"/>
              <a:t>写个啥好呢？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0925D9-3686-4533-8D28-3B158866D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2" y="2780997"/>
            <a:ext cx="3481820" cy="407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6BC1C4E-816C-4423-9B97-CCB08087AB6F}"/>
              </a:ext>
            </a:extLst>
          </p:cNvPr>
          <p:cNvSpPr txBox="1"/>
          <p:nvPr/>
        </p:nvSpPr>
        <p:spPr>
          <a:xfrm>
            <a:off x="5544416" y="4069556"/>
            <a:ext cx="5019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那就他了，学生成绩管理系统！！！！！</a:t>
            </a:r>
          </a:p>
        </p:txBody>
      </p:sp>
    </p:spTree>
    <p:extLst>
      <p:ext uri="{BB962C8B-B14F-4D97-AF65-F5344CB8AC3E}">
        <p14:creationId xmlns:p14="http://schemas.microsoft.com/office/powerpoint/2010/main" val="1160398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14029-CA1C-464C-953F-DD211B39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6020E-E925-4974-8B76-54542393C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81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4780A-9797-4737-9D02-ACBBF5D09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00062"/>
            <a:ext cx="10515600" cy="1325563"/>
          </a:xfrm>
        </p:spPr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D837F-9027-4BE5-81C9-902FD5010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端，学生成绩管理系统要方便教务处进行成绩的登入，修改。</a:t>
            </a:r>
            <a:endParaRPr lang="en-US" altLang="zh-CN" dirty="0"/>
          </a:p>
          <a:p>
            <a:r>
              <a:rPr lang="en-US" altLang="zh-CN" dirty="0"/>
              <a:t>TO C</a:t>
            </a:r>
            <a:r>
              <a:rPr lang="zh-CN" altLang="en-US" dirty="0"/>
              <a:t>端，学生成绩管理系统应方便学生进行查询。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44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6CCC1-3B0B-4094-8413-A5DE45867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946" y="516081"/>
            <a:ext cx="10515600" cy="1325563"/>
          </a:xfrm>
        </p:spPr>
        <p:txBody>
          <a:bodyPr/>
          <a:lstStyle/>
          <a:p>
            <a:r>
              <a:rPr lang="en-US" altLang="zh-CN" dirty="0"/>
              <a:t>TO B</a:t>
            </a:r>
            <a:r>
              <a:rPr lang="zh-CN" altLang="en-US" dirty="0"/>
              <a:t>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F7BD51-C694-4A77-BFF9-59014A4AC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837" y="184164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教务处对学生成绩的具体操作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一，通过文本文件实现对学生文件的存储。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二，在程序中实现对学生具体信息的查找与修改。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三，通过文本文件实现对学生成绩的读取</a:t>
            </a:r>
          </a:p>
        </p:txBody>
      </p:sp>
    </p:spTree>
    <p:extLst>
      <p:ext uri="{BB962C8B-B14F-4D97-AF65-F5344CB8AC3E}">
        <p14:creationId xmlns:p14="http://schemas.microsoft.com/office/powerpoint/2010/main" val="409051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829FD-27E9-42D9-8121-125C7D99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928" y="500062"/>
            <a:ext cx="10515600" cy="1325563"/>
          </a:xfrm>
        </p:spPr>
        <p:txBody>
          <a:bodyPr/>
          <a:lstStyle/>
          <a:p>
            <a:r>
              <a:rPr lang="en-US" altLang="zh-CN" dirty="0"/>
              <a:t>TO C</a:t>
            </a:r>
            <a:r>
              <a:rPr lang="zh-CN" altLang="en-US" dirty="0"/>
              <a:t>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3DE7B-49C4-44CB-B1E2-A3A28171C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学生对学生成绩的具体操作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一，对学生成绩的查询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二，对自己名次的认知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三，对自己绩点已经加权平均分的认识</a:t>
            </a:r>
          </a:p>
        </p:txBody>
      </p:sp>
    </p:spTree>
    <p:extLst>
      <p:ext uri="{BB962C8B-B14F-4D97-AF65-F5344CB8AC3E}">
        <p14:creationId xmlns:p14="http://schemas.microsoft.com/office/powerpoint/2010/main" val="195262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4E394-86D7-4A14-8191-B7E9C341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8C1BF-0D39-4970-B685-DBEF1C4CD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982" y="1991880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那就开干吧！！！！！</a:t>
            </a:r>
            <a:endParaRPr lang="en-US" altLang="zh-CN" sz="4400" dirty="0"/>
          </a:p>
          <a:p>
            <a:r>
              <a:rPr lang="zh-CN" altLang="en-US" sz="4400" dirty="0"/>
              <a:t>奥利给！！！</a:t>
            </a:r>
          </a:p>
        </p:txBody>
      </p:sp>
    </p:spTree>
    <p:extLst>
      <p:ext uri="{BB962C8B-B14F-4D97-AF65-F5344CB8AC3E}">
        <p14:creationId xmlns:p14="http://schemas.microsoft.com/office/powerpoint/2010/main" val="130059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5B470-9AAF-4E89-A743-D54DD79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782" y="500062"/>
            <a:ext cx="10515600" cy="1325563"/>
          </a:xfrm>
        </p:spPr>
        <p:txBody>
          <a:bodyPr/>
          <a:lstStyle/>
          <a:p>
            <a:r>
              <a:rPr lang="zh-CN" altLang="en-US" dirty="0"/>
              <a:t>对需求的实现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05FA1-C085-4399-905F-0FED92767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55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一，对</a:t>
            </a:r>
            <a:r>
              <a:rPr lang="en-US" altLang="zh-CN" dirty="0"/>
              <a:t>TXT</a:t>
            </a:r>
            <a:r>
              <a:rPr lang="zh-CN" altLang="en-US" dirty="0"/>
              <a:t>文本文件的读取与写入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解决方案：</a:t>
            </a:r>
            <a:r>
              <a:rPr lang="en-US" altLang="zh-CN" dirty="0"/>
              <a:t>c</a:t>
            </a:r>
            <a:r>
              <a:rPr lang="zh-CN" altLang="en-US" dirty="0"/>
              <a:t>语言中的</a:t>
            </a:r>
            <a:r>
              <a:rPr lang="en-US" altLang="zh-CN" dirty="0"/>
              <a:t>File</a:t>
            </a:r>
            <a:r>
              <a:rPr lang="zh-CN" altLang="en-US" dirty="0"/>
              <a:t>文件操作</a:t>
            </a:r>
            <a:endParaRPr lang="en-US" altLang="zh-CN" dirty="0"/>
          </a:p>
          <a:p>
            <a:r>
              <a:rPr lang="zh-CN" altLang="en-US" dirty="0"/>
              <a:t>二，对数据的查找</a:t>
            </a:r>
            <a:endParaRPr lang="en-US" altLang="zh-CN" dirty="0"/>
          </a:p>
          <a:p>
            <a:r>
              <a:rPr lang="zh-CN" altLang="en-US" dirty="0"/>
              <a:t>     解决方案一：使用遍历算法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缺点</a:t>
            </a:r>
            <a:r>
              <a:rPr lang="en-US" altLang="zh-CN" dirty="0"/>
              <a:t>:</a:t>
            </a:r>
            <a:r>
              <a:rPr lang="zh-CN" altLang="en-US" dirty="0"/>
              <a:t>时间复杂度高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解决方案二：使用哈希表进行数据的查询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缺点：技术难度大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28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0517C-BF6E-46ED-B5A2-54C0746C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163" y="681037"/>
            <a:ext cx="10515600" cy="1325563"/>
          </a:xfrm>
        </p:spPr>
        <p:txBody>
          <a:bodyPr/>
          <a:lstStyle/>
          <a:p>
            <a:r>
              <a:rPr lang="zh-CN" altLang="en-US" dirty="0"/>
              <a:t>     对需求的实现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D014C-B3B4-43FF-A523-3F3A80E3F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163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三，对数据的排序</a:t>
            </a:r>
            <a:endParaRPr lang="en-US" altLang="zh-CN" dirty="0"/>
          </a:p>
          <a:p>
            <a:r>
              <a:rPr lang="zh-CN" altLang="en-US" dirty="0"/>
              <a:t>         解决方案一：冒泡排序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zh-CN" altLang="en-US" dirty="0"/>
              <a:t>解决方案二</a:t>
            </a:r>
            <a:r>
              <a:rPr lang="en-US" altLang="zh-CN" dirty="0"/>
              <a:t>:  </a:t>
            </a:r>
            <a:r>
              <a:rPr lang="zh-CN" altLang="en-US" dirty="0"/>
              <a:t>快速排序</a:t>
            </a:r>
          </a:p>
        </p:txBody>
      </p:sp>
    </p:spTree>
    <p:extLst>
      <p:ext uri="{BB962C8B-B14F-4D97-AF65-F5344CB8AC3E}">
        <p14:creationId xmlns:p14="http://schemas.microsoft.com/office/powerpoint/2010/main" val="321829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37EA6-6E61-41ED-B2B7-AFECCCC83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564" y="500062"/>
            <a:ext cx="10515600" cy="1325563"/>
          </a:xfrm>
        </p:spPr>
        <p:txBody>
          <a:bodyPr/>
          <a:lstStyle/>
          <a:p>
            <a:r>
              <a:rPr lang="en-US" altLang="zh-CN" dirty="0"/>
              <a:t>    </a:t>
            </a:r>
            <a:r>
              <a:rPr lang="zh-CN" altLang="en-US" dirty="0"/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2C507-86FC-49E9-AF6B-F3104D4F6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564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分配了任务</a:t>
            </a:r>
            <a:endParaRPr lang="en-US" altLang="zh-CN" dirty="0"/>
          </a:p>
          <a:p>
            <a:r>
              <a:rPr lang="zh-CN" altLang="en-US" dirty="0"/>
              <a:t>茂源： 哈希表查找</a:t>
            </a:r>
            <a:endParaRPr lang="en-US" altLang="zh-CN" dirty="0"/>
          </a:p>
          <a:p>
            <a:r>
              <a:rPr lang="zh-CN" altLang="en-US" dirty="0"/>
              <a:t>毛浚州 ：冒泡排序</a:t>
            </a:r>
            <a:endParaRPr lang="en-US" altLang="zh-CN" dirty="0"/>
          </a:p>
          <a:p>
            <a:r>
              <a:rPr lang="zh-CN" altLang="en-US" dirty="0"/>
              <a:t>王渊：</a:t>
            </a:r>
            <a:r>
              <a:rPr lang="en-US" altLang="zh-CN" dirty="0" err="1"/>
              <a:t>ui</a:t>
            </a:r>
            <a:r>
              <a:rPr lang="zh-CN" altLang="en-US" dirty="0"/>
              <a:t>美化，</a:t>
            </a:r>
            <a:r>
              <a:rPr lang="en-US" altLang="zh-CN" dirty="0"/>
              <a:t>ppt</a:t>
            </a:r>
            <a:r>
              <a:rPr lang="zh-CN" altLang="en-US" dirty="0"/>
              <a:t>中模块分解图</a:t>
            </a:r>
          </a:p>
        </p:txBody>
      </p:sp>
    </p:spTree>
    <p:extLst>
      <p:ext uri="{BB962C8B-B14F-4D97-AF65-F5344CB8AC3E}">
        <p14:creationId xmlns:p14="http://schemas.microsoft.com/office/powerpoint/2010/main" val="60250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963</Words>
  <Application>Microsoft Office PowerPoint</Application>
  <PresentationFormat>宽屏</PresentationFormat>
  <Paragraphs>90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C语言期末作业 学生成绩管理系统</vt:lpstr>
      <vt:lpstr>项目选题</vt:lpstr>
      <vt:lpstr>需求分析</vt:lpstr>
      <vt:lpstr>TO B端</vt:lpstr>
      <vt:lpstr>TO C端</vt:lpstr>
      <vt:lpstr>PowerPoint 演示文稿</vt:lpstr>
      <vt:lpstr>对需求的实现</vt:lpstr>
      <vt:lpstr>     对需求的实现</vt:lpstr>
      <vt:lpstr>    测试</vt:lpstr>
      <vt:lpstr>系统分析</vt:lpstr>
      <vt:lpstr>系统分析</vt:lpstr>
      <vt:lpstr>系统分析</vt:lpstr>
      <vt:lpstr>系统分析</vt:lpstr>
      <vt:lpstr>系统分析</vt:lpstr>
      <vt:lpstr>系统分析</vt:lpstr>
      <vt:lpstr>系统分析</vt:lpstr>
      <vt:lpstr>系统分析</vt:lpstr>
      <vt:lpstr>系统分析</vt:lpstr>
      <vt:lpstr>系统分析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C语言期末作业 学生成绩管理系统</dc:title>
  <dc:creator>王 渊</dc:creator>
  <cp:lastModifiedBy>mao siwei</cp:lastModifiedBy>
  <cp:revision>20</cp:revision>
  <dcterms:created xsi:type="dcterms:W3CDTF">2019-12-18T06:30:37Z</dcterms:created>
  <dcterms:modified xsi:type="dcterms:W3CDTF">2019-12-29T12:23:56Z</dcterms:modified>
</cp:coreProperties>
</file>