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D03-02E4-41A1-84F6-DF228F820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241C-3855-4A47-8E74-84CA9059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57F2-39B3-4E9C-BBC3-E0DD1171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7030-3A87-437E-A964-7E7DFB6E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A504-9D6C-4B47-BBCB-529C0501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3D9B-7328-482F-858F-EA3B744F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CE6E4-0B23-4464-84F2-BB0FF4A0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8078-45F2-4E12-A0AC-3C50922B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CBD7-32E7-4785-B0F3-C20ED509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1B09-60C3-4243-8968-C6537B05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8817E-2427-49CC-AAE9-50C6282E5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EFA1-5805-4D31-8FAD-95D741631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48AE-E44F-4B9B-BAB1-EAF6AF4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4FB8-268C-4A2D-B656-053B7783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6E5E-7B2D-4693-BE15-5080600F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63D-4F49-4492-BF95-983C4262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075C-1E05-4DAF-97FA-057D9501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77B0-EF8A-4156-8B64-935F27F8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4633-2963-4068-86BA-713CB2D3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8E99-04C3-4986-8F7F-ACC9CE0D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EC7D-5A63-4E70-BD1E-647030C6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704E3-99AB-4A8C-8294-5825E6A5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4F1-830B-4259-A341-4CF65BFB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CFF1-18B5-4AF5-95A9-874BBF44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0AA0-1453-4512-B1D3-52E5D3CB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DC55-B084-4D6B-99DA-B6510355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626B-4C4D-4E4C-AB7C-ED2AB318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8C5B9-4E57-4B81-B908-7B03BA69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9464C-CEA6-45ED-98A9-7C28C1F0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CC58-A239-4AC2-9A46-79E07C12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9397F-7004-4D9B-A267-6E9C9E56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3D97-117D-43EE-903E-976086E9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AC38-6AD8-4F7A-AA49-D005A02D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3F57-94B3-486F-AEB2-7D88007F7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DC6F0-49D9-4940-96E4-A97616CDB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1DA7E-A9C2-449D-92C2-0D615820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0DB0E-E624-4F9E-980A-24F962D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22D52-4D5A-4534-8621-75712DD8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5BD9D-0E52-47F8-A9D5-9ACF84BE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75CA-0A43-4D39-A357-C3F59B17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E968-D8DF-4B2B-9102-E6B77BFF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3583F-EEF5-4DAD-9890-04474C0F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334D4-89C1-4075-9391-765A4A60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58805-DC30-48DF-8A45-603B27FE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1B94E-C487-4C33-9F11-DEDB200E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2621-4CCE-41E8-9692-C99487D9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C39E-3112-48EE-AAD4-56D0D79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1274-65D9-4C2F-BCEB-4D09F323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5E64-7F70-4A64-8CCA-780037BB3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595C-0F5D-4605-AE15-F271E3B3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72A79-F14A-4888-90F6-65C8B419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E91DA-48FE-4E1A-ACC9-785DC5D1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98DB-2A33-4DF6-9D80-054237B0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2B7F1-E67B-4124-B564-ADA143773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A83F-7C78-4B44-9578-CB2B525BE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DAD9-BEF4-43D3-A639-A5C9589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273E-1312-48FD-9D03-7377F847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562D-BF0B-4C79-9E81-A53796FE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161C1-EB5D-43A2-82E0-D85AA4B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90934-1FC6-4ED2-B127-FC6BFE37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4C01-2F9F-4FA0-ACEE-C8D4051DF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A4F6-65FF-43B6-BA78-C7D9485F65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E4D5-078C-44DD-BA2E-BAEC442FA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CBD2-A627-4C3F-8C71-6602A4971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3C55-9DE3-4058-B5AC-FF0D0025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93DD79-B17C-4806-899E-6F7AE596B30E}"/>
              </a:ext>
            </a:extLst>
          </p:cNvPr>
          <p:cNvSpPr/>
          <p:nvPr/>
        </p:nvSpPr>
        <p:spPr>
          <a:xfrm>
            <a:off x="1012371" y="3265714"/>
            <a:ext cx="1701953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067-BB23-4050-86BB-4415D97B208A}"/>
              </a:ext>
            </a:extLst>
          </p:cNvPr>
          <p:cNvSpPr/>
          <p:nvPr/>
        </p:nvSpPr>
        <p:spPr>
          <a:xfrm>
            <a:off x="5063002" y="3005773"/>
            <a:ext cx="1701953" cy="1056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64206-FEF9-4125-B80F-1821824FA579}"/>
              </a:ext>
            </a:extLst>
          </p:cNvPr>
          <p:cNvSpPr/>
          <p:nvPr/>
        </p:nvSpPr>
        <p:spPr>
          <a:xfrm>
            <a:off x="300733" y="1414914"/>
            <a:ext cx="3068109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BF701-ADB3-46C8-9D33-77CA6F43372A}"/>
              </a:ext>
            </a:extLst>
          </p:cNvPr>
          <p:cNvSpPr/>
          <p:nvPr/>
        </p:nvSpPr>
        <p:spPr>
          <a:xfrm>
            <a:off x="4868781" y="1414914"/>
            <a:ext cx="2388668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E0C93-56F5-45D4-86FF-EC6DDE15D9AC}"/>
              </a:ext>
            </a:extLst>
          </p:cNvPr>
          <p:cNvSpPr/>
          <p:nvPr/>
        </p:nvSpPr>
        <p:spPr>
          <a:xfrm>
            <a:off x="8922619" y="1417605"/>
            <a:ext cx="2558651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B9BAA-B738-4E23-BE21-AB72339534F8}"/>
              </a:ext>
            </a:extLst>
          </p:cNvPr>
          <p:cNvSpPr txBox="1"/>
          <p:nvPr/>
        </p:nvSpPr>
        <p:spPr>
          <a:xfrm>
            <a:off x="632748" y="2378252"/>
            <a:ext cx="2485570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courier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of delivery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F1D90-7886-40D8-913F-5E1FD5DBA603}"/>
              </a:ext>
            </a:extLst>
          </p:cNvPr>
          <p:cNvSpPr txBox="1"/>
          <p:nvPr/>
        </p:nvSpPr>
        <p:spPr>
          <a:xfrm>
            <a:off x="5138620" y="2378252"/>
            <a:ext cx="1907073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Genetic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98CF4-4799-4749-AA61-565AF62C95D7}"/>
              </a:ext>
            </a:extLst>
          </p:cNvPr>
          <p:cNvSpPr txBox="1"/>
          <p:nvPr/>
        </p:nvSpPr>
        <p:spPr>
          <a:xfrm>
            <a:off x="8995700" y="2618072"/>
            <a:ext cx="229473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Route and Schedule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51EF6A-BFCF-4EF0-83C4-914ABAD83DF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68842" y="3633537"/>
            <a:ext cx="149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3B5B74-AED5-4DFE-B577-880858212D6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57449" y="3606537"/>
            <a:ext cx="1480800" cy="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25E21-1238-4352-9075-8218F15931B3}"/>
              </a:ext>
            </a:extLst>
          </p:cNvPr>
          <p:cNvSpPr txBox="1"/>
          <p:nvPr/>
        </p:nvSpPr>
        <p:spPr>
          <a:xfrm>
            <a:off x="1449905" y="156518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94BB6D-482C-4DA3-AA08-D54B04C4BC78}"/>
              </a:ext>
            </a:extLst>
          </p:cNvPr>
          <p:cNvSpPr txBox="1"/>
          <p:nvPr/>
        </p:nvSpPr>
        <p:spPr>
          <a:xfrm>
            <a:off x="5551436" y="1588956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93B3D-AB72-4F36-9CB4-1AC198D09620}"/>
              </a:ext>
            </a:extLst>
          </p:cNvPr>
          <p:cNvSpPr txBox="1"/>
          <p:nvPr/>
        </p:nvSpPr>
        <p:spPr>
          <a:xfrm>
            <a:off x="9817062" y="15541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69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E4DB1C-BA2F-4808-A08A-284FB0E52E31}"/>
              </a:ext>
            </a:extLst>
          </p:cNvPr>
          <p:cNvSpPr/>
          <p:nvPr/>
        </p:nvSpPr>
        <p:spPr>
          <a:xfrm>
            <a:off x="1127874" y="3082834"/>
            <a:ext cx="1701953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2F6A8-A14F-424E-A649-5B0844267D1B}"/>
              </a:ext>
            </a:extLst>
          </p:cNvPr>
          <p:cNvSpPr/>
          <p:nvPr/>
        </p:nvSpPr>
        <p:spPr>
          <a:xfrm>
            <a:off x="5178505" y="2822893"/>
            <a:ext cx="1701953" cy="1056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4F4E6-3CF9-422A-AA2A-450F1D5D3F3F}"/>
              </a:ext>
            </a:extLst>
          </p:cNvPr>
          <p:cNvSpPr/>
          <p:nvPr/>
        </p:nvSpPr>
        <p:spPr>
          <a:xfrm>
            <a:off x="416236" y="1232034"/>
            <a:ext cx="3068109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F17E0-ED77-464D-BB17-761202E7B463}"/>
              </a:ext>
            </a:extLst>
          </p:cNvPr>
          <p:cNvSpPr/>
          <p:nvPr/>
        </p:nvSpPr>
        <p:spPr>
          <a:xfrm>
            <a:off x="4984284" y="1232034"/>
            <a:ext cx="2388668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51690-5625-43B1-935C-2350BF949480}"/>
              </a:ext>
            </a:extLst>
          </p:cNvPr>
          <p:cNvSpPr/>
          <p:nvPr/>
        </p:nvSpPr>
        <p:spPr>
          <a:xfrm>
            <a:off x="9038122" y="1234725"/>
            <a:ext cx="2558651" cy="4437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750C1-44BC-4D48-922B-400B64067579}"/>
              </a:ext>
            </a:extLst>
          </p:cNvPr>
          <p:cNvSpPr txBox="1"/>
          <p:nvPr/>
        </p:nvSpPr>
        <p:spPr>
          <a:xfrm>
            <a:off x="748251" y="2195372"/>
            <a:ext cx="2485570" cy="1477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Application of Pickup and Delivery Route Generation using Genetic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E9FCD-DEC7-4E80-ABB5-36DFE9DB7E90}"/>
              </a:ext>
            </a:extLst>
          </p:cNvPr>
          <p:cNvSpPr txBox="1"/>
          <p:nvPr/>
        </p:nvSpPr>
        <p:spPr>
          <a:xfrm>
            <a:off x="5254123" y="2195372"/>
            <a:ext cx="1907073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Presentation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F831-8ECF-4B9C-B72A-86D928AC6C0C}"/>
              </a:ext>
            </a:extLst>
          </p:cNvPr>
          <p:cNvSpPr txBox="1"/>
          <p:nvPr/>
        </p:nvSpPr>
        <p:spPr>
          <a:xfrm>
            <a:off x="9111203" y="2435192"/>
            <a:ext cx="2294734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D382FD-F8EA-4553-8181-76F21BD50C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84345" y="3450657"/>
            <a:ext cx="149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31A1F3-6228-4612-93DC-0D1BF8EB629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72952" y="3423657"/>
            <a:ext cx="1480800" cy="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D194CE-B905-47DC-811E-54078BA97FA6}"/>
              </a:ext>
            </a:extLst>
          </p:cNvPr>
          <p:cNvSpPr txBox="1"/>
          <p:nvPr/>
        </p:nvSpPr>
        <p:spPr>
          <a:xfrm>
            <a:off x="1565408" y="13823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53D91-B31A-4450-97C1-7C7A7723015E}"/>
              </a:ext>
            </a:extLst>
          </p:cNvPr>
          <p:cNvSpPr txBox="1"/>
          <p:nvPr/>
        </p:nvSpPr>
        <p:spPr>
          <a:xfrm>
            <a:off x="5666939" y="1406076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3113B-C1C4-4C18-B894-B756A09119AD}"/>
              </a:ext>
            </a:extLst>
          </p:cNvPr>
          <p:cNvSpPr txBox="1"/>
          <p:nvPr/>
        </p:nvSpPr>
        <p:spPr>
          <a:xfrm>
            <a:off x="9932565" y="13713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381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Mori Baleta</dc:creator>
  <cp:lastModifiedBy>Gabriel Mori Baleta</cp:lastModifiedBy>
  <cp:revision>2</cp:revision>
  <dcterms:created xsi:type="dcterms:W3CDTF">2017-07-12T04:57:20Z</dcterms:created>
  <dcterms:modified xsi:type="dcterms:W3CDTF">2017-07-12T05:09:30Z</dcterms:modified>
</cp:coreProperties>
</file>