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AE20-9433-4660-ADA4-1905EA18A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89421-D3DA-4B87-9504-772F445C9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913D2-79F3-4F77-ACB9-AE0DD17E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295-AB7E-499C-9B86-DD6B20C5A5AF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5C5A6-2A8B-416D-8AF7-BB41FC92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A17EC-9007-4007-878D-807FDE99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6E9F-C17A-4C68-A8E1-4748C888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7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83B7-5D4D-41FB-A21E-EF4CF854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89829-43E3-40B5-AFAE-79EBE8A4E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F397E-FAC7-4A8A-8F48-AD6C48EC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295-AB7E-499C-9B86-DD6B20C5A5AF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96AF4-AC2F-4409-8689-1A1077F7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27BCA-FE9B-4B24-854E-23A68955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6E9F-C17A-4C68-A8E1-4748C888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6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8E035-BDC7-4A30-9D76-A3C84A272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4014B-B120-4C71-ACA1-665F7F02D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5AABB-9AA2-4D49-873B-2C7722DD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295-AB7E-499C-9B86-DD6B20C5A5AF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F74FE-1C4C-40BE-BF61-5F5011DF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8660-4116-43A0-8CD5-25F7D348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6E9F-C17A-4C68-A8E1-4748C888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6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CAAD-7EDD-4BCE-B1DB-913A1B80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E85E-FF56-4FAA-AAE9-735B55E15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CEFFF-A80B-456C-8E30-593839A2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295-AB7E-499C-9B86-DD6B20C5A5AF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42D1B-5728-4DD6-9845-47716408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8ED5C-8C8A-4BE5-9CE7-771289B8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6E9F-C17A-4C68-A8E1-4748C888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8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4209-2FEA-4B25-B1CD-E9CE822F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E6CD6-325D-460C-9D38-FB380223C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2E6FD-1BDC-450E-B2D1-D68218BF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295-AB7E-499C-9B86-DD6B20C5A5AF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B05C8-0BA2-4227-98F2-308F23FB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F35CD-276F-43D1-B635-5570D3A0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6E9F-C17A-4C68-A8E1-4748C888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6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AB3A-98D7-4EF9-BD56-8ECCC03D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43E91-9BDC-420F-BD01-B2EAE0DC4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B5972-AA39-48F8-99BA-F26E4B400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866E9-2F24-4F0A-A85D-A663B550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295-AB7E-499C-9B86-DD6B20C5A5AF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3A3D3-1046-4107-BFC3-AEE45BEB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D0B68-4F0B-4132-8623-B8AD4E51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6E9F-C17A-4C68-A8E1-4748C888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8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379C-D7CA-4B5A-999F-D7930134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BDCA1-7953-4431-A42F-F12863810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E2926-685A-483A-A8CE-97F7E58E2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89A18-B4E2-4401-B153-C89EF425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852A9-3D0C-4D40-9D7E-A91000E8D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BD7A9-B9AF-45BE-AC18-CEA3C043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295-AB7E-499C-9B86-DD6B20C5A5AF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CDC54B-026B-4257-80F3-1159252B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131B2-72DD-4D03-830D-7A06713D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6E9F-C17A-4C68-A8E1-4748C888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9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AC36-183E-41A8-8549-AD412BB1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12C19-AC9D-4EF1-8579-8B26C6E1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295-AB7E-499C-9B86-DD6B20C5A5AF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376A1-81F0-4989-BBE7-76CCBCEE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B1679-E3BA-47EC-9613-B10C21A2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6E9F-C17A-4C68-A8E1-4748C888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5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C5773-9412-47B3-A5F9-BFD6789F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295-AB7E-499C-9B86-DD6B20C5A5AF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12493-0568-4976-A6C8-37F23828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4EA74-7FDE-4F45-80FA-7875F325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6E9F-C17A-4C68-A8E1-4748C888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9117-A39A-4B7D-B25F-705CCC43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D49C-509F-4BEA-9446-AD34841A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493DE-A14F-4328-A81D-90AC00A28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7B395-CAF4-4D31-8E82-43829BD6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295-AB7E-499C-9B86-DD6B20C5A5AF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85541-6C7B-4A67-845A-767A7BD3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F743B-F4C4-4E0F-B4C9-00FB7EE2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6E9F-C17A-4C68-A8E1-4748C888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7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ACBC-8B81-48F7-A480-05DC0F98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DE0CE-F4F1-4601-8FEF-1D2B067F7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0DBC9-2D2F-4A31-BF80-8B958B268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71277-FC36-4359-B97D-C3EC5CBF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4295-AB7E-499C-9B86-DD6B20C5A5AF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73C9D-AFDF-4E86-B84E-1C7144F0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5D22A-3933-4B59-A0C1-E4CCEF70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6E9F-C17A-4C68-A8E1-4748C888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9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215BD-729A-48B5-B5CC-7F9F0FAB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85332-B7E8-4F60-8915-DAA0B8691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EF144-69F7-49C2-9F94-0CE871A4D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04295-AB7E-499C-9B86-DD6B20C5A5AF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0A98-C325-44FC-BABB-CFE6FE83F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EBC12-C630-41FF-8284-C49A888B9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E6E9F-C17A-4C68-A8E1-4748C888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6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8DF852-9C03-46FF-A08A-CBA4ECA5C8E7}"/>
              </a:ext>
            </a:extLst>
          </p:cNvPr>
          <p:cNvSpPr/>
          <p:nvPr/>
        </p:nvSpPr>
        <p:spPr>
          <a:xfrm>
            <a:off x="730448" y="2604291"/>
            <a:ext cx="1742173" cy="837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23C09A-8FFA-45E9-B6E6-32C760B0EADE}"/>
              </a:ext>
            </a:extLst>
          </p:cNvPr>
          <p:cNvSpPr/>
          <p:nvPr/>
        </p:nvSpPr>
        <p:spPr>
          <a:xfrm>
            <a:off x="3473112" y="422579"/>
            <a:ext cx="1742173" cy="837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 and Answer System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7F8ECD78-B880-4624-8F7A-EE06A41047D8}"/>
              </a:ext>
            </a:extLst>
          </p:cNvPr>
          <p:cNvSpPr/>
          <p:nvPr/>
        </p:nvSpPr>
        <p:spPr>
          <a:xfrm>
            <a:off x="480192" y="4045573"/>
            <a:ext cx="2242686" cy="182559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Storage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D9302A-442E-447D-B633-AC853AB7E7CC}"/>
              </a:ext>
            </a:extLst>
          </p:cNvPr>
          <p:cNvSpPr/>
          <p:nvPr/>
        </p:nvSpPr>
        <p:spPr>
          <a:xfrm>
            <a:off x="691948" y="363128"/>
            <a:ext cx="1819175" cy="9938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9A567-E726-4A04-AA4E-29A34E7BDF29}"/>
              </a:ext>
            </a:extLst>
          </p:cNvPr>
          <p:cNvSpPr/>
          <p:nvPr/>
        </p:nvSpPr>
        <p:spPr>
          <a:xfrm>
            <a:off x="4456319" y="4403836"/>
            <a:ext cx="2881874" cy="1116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training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654E6F-79CC-40DF-BF0F-F31F4C3E969F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>
            <a:off x="1601535" y="3441689"/>
            <a:ext cx="0" cy="603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17147A3-F7CE-4391-84F8-D26CD1363211}"/>
              </a:ext>
            </a:extLst>
          </p:cNvPr>
          <p:cNvSpPr/>
          <p:nvPr/>
        </p:nvSpPr>
        <p:spPr>
          <a:xfrm>
            <a:off x="8994632" y="1536837"/>
            <a:ext cx="2455333" cy="2569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Positive</a:t>
            </a:r>
          </a:p>
          <a:p>
            <a:pPr algn="ctr"/>
            <a:r>
              <a:rPr lang="en-US" dirty="0"/>
              <a:t> (Stage of Celiac disease)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Negative</a:t>
            </a:r>
          </a:p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02B808-8D07-45B5-87B1-8B6FEB01C4F1}"/>
              </a:ext>
            </a:extLst>
          </p:cNvPr>
          <p:cNvCxnSpPr>
            <a:cxnSpLocks/>
            <a:stCxn id="56" idx="3"/>
            <a:endCxn id="27" idx="1"/>
          </p:cNvCxnSpPr>
          <p:nvPr/>
        </p:nvCxnSpPr>
        <p:spPr>
          <a:xfrm>
            <a:off x="7338193" y="2821812"/>
            <a:ext cx="16564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278778-9633-4578-A936-78EAE5F5C645}"/>
              </a:ext>
            </a:extLst>
          </p:cNvPr>
          <p:cNvCxnSpPr>
            <a:cxnSpLocks/>
            <a:stCxn id="9" idx="4"/>
            <a:endCxn id="11" idx="1"/>
          </p:cNvCxnSpPr>
          <p:nvPr/>
        </p:nvCxnSpPr>
        <p:spPr>
          <a:xfrm>
            <a:off x="2722878" y="4958368"/>
            <a:ext cx="1733441" cy="3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378241D-F629-4CB0-8B3E-91A0E226F230}"/>
              </a:ext>
            </a:extLst>
          </p:cNvPr>
          <p:cNvSpPr/>
          <p:nvPr/>
        </p:nvSpPr>
        <p:spPr>
          <a:xfrm>
            <a:off x="2797293" y="5874995"/>
            <a:ext cx="1998315" cy="693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Model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3B7195D-580F-4AE7-AE51-C75434E02D81}"/>
              </a:ext>
            </a:extLst>
          </p:cNvPr>
          <p:cNvCxnSpPr>
            <a:stCxn id="11" idx="2"/>
            <a:endCxn id="47" idx="3"/>
          </p:cNvCxnSpPr>
          <p:nvPr/>
        </p:nvCxnSpPr>
        <p:spPr>
          <a:xfrm rot="5400000">
            <a:off x="4995833" y="5320339"/>
            <a:ext cx="701198" cy="11016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480076E-3175-456A-8949-7857FE3ED475}"/>
              </a:ext>
            </a:extLst>
          </p:cNvPr>
          <p:cNvCxnSpPr>
            <a:stCxn id="47" idx="1"/>
            <a:endCxn id="9" idx="3"/>
          </p:cNvCxnSpPr>
          <p:nvPr/>
        </p:nvCxnSpPr>
        <p:spPr>
          <a:xfrm rot="10800000">
            <a:off x="1601535" y="5871164"/>
            <a:ext cx="1195758" cy="3505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EFED070-87EF-463C-8434-7EF61DA88386}"/>
              </a:ext>
            </a:extLst>
          </p:cNvPr>
          <p:cNvSpPr/>
          <p:nvPr/>
        </p:nvSpPr>
        <p:spPr>
          <a:xfrm>
            <a:off x="4456319" y="2212212"/>
            <a:ext cx="2881874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D0D5BF-01AF-46B9-8FF8-2F3606902084}"/>
              </a:ext>
            </a:extLst>
          </p:cNvPr>
          <p:cNvCxnSpPr>
            <a:stCxn id="10" idx="6"/>
            <a:endCxn id="7" idx="1"/>
          </p:cNvCxnSpPr>
          <p:nvPr/>
        </p:nvCxnSpPr>
        <p:spPr>
          <a:xfrm flipV="1">
            <a:off x="2511123" y="841278"/>
            <a:ext cx="961989" cy="18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31B069C-E65F-4E40-A235-0DAF3AE623A0}"/>
              </a:ext>
            </a:extLst>
          </p:cNvPr>
          <p:cNvCxnSpPr>
            <a:stCxn id="7" idx="3"/>
            <a:endCxn id="56" idx="0"/>
          </p:cNvCxnSpPr>
          <p:nvPr/>
        </p:nvCxnSpPr>
        <p:spPr>
          <a:xfrm>
            <a:off x="5215285" y="841278"/>
            <a:ext cx="681971" cy="13709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D49C7EF-3CF3-4E5D-82C1-003FA255DE1F}"/>
              </a:ext>
            </a:extLst>
          </p:cNvPr>
          <p:cNvCxnSpPr>
            <a:stCxn id="9" idx="4"/>
            <a:endCxn id="56" idx="1"/>
          </p:cNvCxnSpPr>
          <p:nvPr/>
        </p:nvCxnSpPr>
        <p:spPr>
          <a:xfrm flipV="1">
            <a:off x="2722878" y="2821812"/>
            <a:ext cx="1733441" cy="213655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5441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5DAA7A-745C-46CE-9578-642F588D8CF3}"/>
              </a:ext>
            </a:extLst>
          </p:cNvPr>
          <p:cNvSpPr txBox="1"/>
          <p:nvPr/>
        </p:nvSpPr>
        <p:spPr>
          <a:xfrm>
            <a:off x="577516" y="164805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B1F9F9-C523-4145-B7C5-76C852908335}"/>
              </a:ext>
            </a:extLst>
          </p:cNvPr>
          <p:cNvSpPr/>
          <p:nvPr/>
        </p:nvSpPr>
        <p:spPr>
          <a:xfrm>
            <a:off x="2146434" y="2079056"/>
            <a:ext cx="2040555" cy="895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76EA71-4406-4F5B-8F74-3DBAE53C9F00}"/>
              </a:ext>
            </a:extLst>
          </p:cNvPr>
          <p:cNvSpPr/>
          <p:nvPr/>
        </p:nvSpPr>
        <p:spPr>
          <a:xfrm>
            <a:off x="2146434" y="105879"/>
            <a:ext cx="1992429" cy="1437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Result:</a:t>
            </a:r>
          </a:p>
          <a:p>
            <a:pPr algn="ctr"/>
            <a:r>
              <a:rPr lang="en-US" dirty="0"/>
              <a:t>Positive( level of diagnosis) or negative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501A34-1C14-4946-9ED1-A0B0B14FF105}"/>
              </a:ext>
            </a:extLst>
          </p:cNvPr>
          <p:cNvCxnSpPr>
            <a:cxnSpLocks/>
            <a:stCxn id="2" idx="0"/>
            <a:endCxn id="4" idx="1"/>
          </p:cNvCxnSpPr>
          <p:nvPr/>
        </p:nvCxnSpPr>
        <p:spPr>
          <a:xfrm flipV="1">
            <a:off x="873431" y="824747"/>
            <a:ext cx="1273003" cy="82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E353A6-77F0-4CC7-8231-A89157DF2EE2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>
            <a:off x="873431" y="2017385"/>
            <a:ext cx="1273003" cy="50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4D6178E-C3D8-4E28-8A27-E05ACF8C901E}"/>
              </a:ext>
            </a:extLst>
          </p:cNvPr>
          <p:cNvSpPr/>
          <p:nvPr/>
        </p:nvSpPr>
        <p:spPr>
          <a:xfrm>
            <a:off x="5168767" y="418973"/>
            <a:ext cx="1838426" cy="81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Trained classifier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5514A6C-A581-410D-8980-F6A8A4898D04}"/>
              </a:ext>
            </a:extLst>
          </p:cNvPr>
          <p:cNvCxnSpPr>
            <a:cxnSpLocks/>
            <a:stCxn id="3" idx="3"/>
            <a:endCxn id="15" idx="2"/>
          </p:cNvCxnSpPr>
          <p:nvPr/>
        </p:nvCxnSpPr>
        <p:spPr>
          <a:xfrm flipV="1">
            <a:off x="4186989" y="1230521"/>
            <a:ext cx="1900991" cy="12961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16ED6D-CC80-4390-9D04-2E0D76AA8226}"/>
              </a:ext>
            </a:extLst>
          </p:cNvPr>
          <p:cNvCxnSpPr>
            <a:cxnSpLocks/>
            <a:stCxn id="15" idx="1"/>
            <a:endCxn id="4" idx="3"/>
          </p:cNvCxnSpPr>
          <p:nvPr/>
        </p:nvCxnSpPr>
        <p:spPr>
          <a:xfrm flipH="1">
            <a:off x="4138863" y="824747"/>
            <a:ext cx="1029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B6AE9E93-4C6F-48E6-AA07-3DA228645F50}"/>
              </a:ext>
            </a:extLst>
          </p:cNvPr>
          <p:cNvSpPr/>
          <p:nvPr/>
        </p:nvSpPr>
        <p:spPr>
          <a:xfrm>
            <a:off x="6287101" y="3018620"/>
            <a:ext cx="2223436" cy="1771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C6569E-0326-4FA0-9AB8-1B2DABB143F0}"/>
              </a:ext>
            </a:extLst>
          </p:cNvPr>
          <p:cNvSpPr/>
          <p:nvPr/>
        </p:nvSpPr>
        <p:spPr>
          <a:xfrm>
            <a:off x="9589167" y="275420"/>
            <a:ext cx="1934678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0A1A25-8CCF-42F3-805B-081FCA74BEBB}"/>
              </a:ext>
            </a:extLst>
          </p:cNvPr>
          <p:cNvSpPr/>
          <p:nvPr/>
        </p:nvSpPr>
        <p:spPr>
          <a:xfrm>
            <a:off x="9622256" y="1867747"/>
            <a:ext cx="1934678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6BB6AB-81D6-4D54-88DE-977D9FB0FBF3}"/>
              </a:ext>
            </a:extLst>
          </p:cNvPr>
          <p:cNvSpPr/>
          <p:nvPr/>
        </p:nvSpPr>
        <p:spPr>
          <a:xfrm>
            <a:off x="9656544" y="3461382"/>
            <a:ext cx="1799924" cy="885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</a:t>
            </a:r>
            <a:r>
              <a:rPr lang="en-US" dirty="0" err="1"/>
              <a:t>clasifier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7280F76-5D01-4CC8-B580-9B8BCB0E1EBF}"/>
              </a:ext>
            </a:extLst>
          </p:cNvPr>
          <p:cNvSpPr/>
          <p:nvPr/>
        </p:nvSpPr>
        <p:spPr>
          <a:xfrm>
            <a:off x="9656544" y="5313145"/>
            <a:ext cx="1799924" cy="885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Storing trained classifier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C039648-94BD-4B16-92BC-09FCCA407469}"/>
              </a:ext>
            </a:extLst>
          </p:cNvPr>
          <p:cNvCxnSpPr>
            <a:stCxn id="24" idx="4"/>
            <a:endCxn id="44" idx="1"/>
          </p:cNvCxnSpPr>
          <p:nvPr/>
        </p:nvCxnSpPr>
        <p:spPr>
          <a:xfrm>
            <a:off x="8510537" y="3904144"/>
            <a:ext cx="11460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1CF69D5-3F01-41CE-97FC-334B62FC64B7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>
            <a:off x="10556506" y="4346907"/>
            <a:ext cx="0" cy="96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A495E7B-2883-4830-A368-93AA0297AB7A}"/>
              </a:ext>
            </a:extLst>
          </p:cNvPr>
          <p:cNvCxnSpPr>
            <a:stCxn id="45" idx="1"/>
            <a:endCxn id="24" idx="3"/>
          </p:cNvCxnSpPr>
          <p:nvPr/>
        </p:nvCxnSpPr>
        <p:spPr>
          <a:xfrm rot="10800000">
            <a:off x="7398820" y="4789668"/>
            <a:ext cx="2257725" cy="9662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A9C19C51-1CDE-4649-9CBA-0D2DD71CE89E}"/>
              </a:ext>
            </a:extLst>
          </p:cNvPr>
          <p:cNvCxnSpPr>
            <a:cxnSpLocks/>
            <a:stCxn id="24" idx="1"/>
            <a:endCxn id="15" idx="3"/>
          </p:cNvCxnSpPr>
          <p:nvPr/>
        </p:nvCxnSpPr>
        <p:spPr>
          <a:xfrm rot="16200000" flipV="1">
            <a:off x="6106070" y="1725871"/>
            <a:ext cx="2193873" cy="3916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BE49855E-D09B-4ED0-B2D6-3CF11191D0C1}"/>
              </a:ext>
            </a:extLst>
          </p:cNvPr>
          <p:cNvCxnSpPr>
            <a:stCxn id="3" idx="2"/>
            <a:endCxn id="24" idx="2"/>
          </p:cNvCxnSpPr>
          <p:nvPr/>
        </p:nvCxnSpPr>
        <p:spPr>
          <a:xfrm rot="16200000" flipH="1">
            <a:off x="4261937" y="1878979"/>
            <a:ext cx="929939" cy="31203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BB76BD8-B565-4F4D-BBB7-B30894A19967}"/>
              </a:ext>
            </a:extLst>
          </p:cNvPr>
          <p:cNvCxnSpPr>
            <a:stCxn id="32" idx="1"/>
            <a:endCxn id="24" idx="4"/>
          </p:cNvCxnSpPr>
          <p:nvPr/>
        </p:nvCxnSpPr>
        <p:spPr>
          <a:xfrm flipH="1">
            <a:off x="8510537" y="679681"/>
            <a:ext cx="1078630" cy="322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2E05BCE-13D2-4C1A-A102-54C015EEFB11}"/>
              </a:ext>
            </a:extLst>
          </p:cNvPr>
          <p:cNvCxnSpPr>
            <a:stCxn id="34" idx="1"/>
            <a:endCxn id="24" idx="4"/>
          </p:cNvCxnSpPr>
          <p:nvPr/>
        </p:nvCxnSpPr>
        <p:spPr>
          <a:xfrm flipH="1">
            <a:off x="8510537" y="2272008"/>
            <a:ext cx="1111719" cy="163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99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A6D6E35-E08A-4F2D-8E5E-D3DB8A322F30}"/>
              </a:ext>
            </a:extLst>
          </p:cNvPr>
          <p:cNvSpPr/>
          <p:nvPr/>
        </p:nvSpPr>
        <p:spPr>
          <a:xfrm>
            <a:off x="4089132" y="128139"/>
            <a:ext cx="1106906" cy="721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083C28-62C3-4DA5-99C5-304C33EC4187}"/>
              </a:ext>
            </a:extLst>
          </p:cNvPr>
          <p:cNvSpPr/>
          <p:nvPr/>
        </p:nvSpPr>
        <p:spPr>
          <a:xfrm>
            <a:off x="4098758" y="1118939"/>
            <a:ext cx="1106906" cy="721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  <a:p>
            <a:pPr algn="ctr"/>
            <a:r>
              <a:rPr lang="en-US" dirty="0"/>
              <a:t> data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E5D396-07AF-4A69-93AE-EDC3918E182F}"/>
              </a:ext>
            </a:extLst>
          </p:cNvPr>
          <p:cNvSpPr/>
          <p:nvPr/>
        </p:nvSpPr>
        <p:spPr>
          <a:xfrm>
            <a:off x="616017" y="2204186"/>
            <a:ext cx="2395087" cy="1145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40831C-0C11-4246-9E63-D61E3C19F87E}"/>
              </a:ext>
            </a:extLst>
          </p:cNvPr>
          <p:cNvSpPr/>
          <p:nvPr/>
        </p:nvSpPr>
        <p:spPr>
          <a:xfrm>
            <a:off x="3564556" y="2204185"/>
            <a:ext cx="2165684" cy="1145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prepocess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D9704B-FFEB-4594-9783-4DF260053FD7}"/>
              </a:ext>
            </a:extLst>
          </p:cNvPr>
          <p:cNvSpPr/>
          <p:nvPr/>
        </p:nvSpPr>
        <p:spPr>
          <a:xfrm>
            <a:off x="6601326" y="2204185"/>
            <a:ext cx="1982805" cy="1145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D8B88C-8E8F-426A-B536-4D8ECF2A8512}"/>
              </a:ext>
            </a:extLst>
          </p:cNvPr>
          <p:cNvCxnSpPr>
            <a:stCxn id="38" idx="1"/>
            <a:endCxn id="31" idx="3"/>
          </p:cNvCxnSpPr>
          <p:nvPr/>
        </p:nvCxnSpPr>
        <p:spPr>
          <a:xfrm flipH="1">
            <a:off x="3011104" y="2776889"/>
            <a:ext cx="553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42514B-9AD9-4BFD-BF7A-BA2031C4961A}"/>
              </a:ext>
            </a:extLst>
          </p:cNvPr>
          <p:cNvCxnSpPr>
            <a:stCxn id="39" idx="1"/>
            <a:endCxn id="38" idx="3"/>
          </p:cNvCxnSpPr>
          <p:nvPr/>
        </p:nvCxnSpPr>
        <p:spPr>
          <a:xfrm flipH="1">
            <a:off x="5730240" y="2776889"/>
            <a:ext cx="871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1367C5E-898E-43CF-9FD6-FA43D7C975DE}"/>
              </a:ext>
            </a:extLst>
          </p:cNvPr>
          <p:cNvSpPr/>
          <p:nvPr/>
        </p:nvSpPr>
        <p:spPr>
          <a:xfrm>
            <a:off x="3574182" y="4073891"/>
            <a:ext cx="2156058" cy="526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negative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8A2845-2041-466E-93D7-846F29FBA2B5}"/>
              </a:ext>
            </a:extLst>
          </p:cNvPr>
          <p:cNvSpPr/>
          <p:nvPr/>
        </p:nvSpPr>
        <p:spPr>
          <a:xfrm>
            <a:off x="3564556" y="4717580"/>
            <a:ext cx="2156058" cy="526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Positive stage 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B00CDE-4A40-45AA-8A8F-984376591C2D}"/>
              </a:ext>
            </a:extLst>
          </p:cNvPr>
          <p:cNvSpPr/>
          <p:nvPr/>
        </p:nvSpPr>
        <p:spPr>
          <a:xfrm>
            <a:off x="3574182" y="5361269"/>
            <a:ext cx="2156058" cy="526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Positive stage 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61AD80E-210F-4998-A1E1-7DD6B6B72FED}"/>
              </a:ext>
            </a:extLst>
          </p:cNvPr>
          <p:cNvSpPr/>
          <p:nvPr/>
        </p:nvSpPr>
        <p:spPr>
          <a:xfrm>
            <a:off x="3564556" y="6004958"/>
            <a:ext cx="2156058" cy="526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Positive stage 3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45ADD41C-90B2-4B9E-951E-A7DA32E04D2D}"/>
              </a:ext>
            </a:extLst>
          </p:cNvPr>
          <p:cNvCxnSpPr>
            <a:stCxn id="31" idx="2"/>
            <a:endCxn id="44" idx="1"/>
          </p:cNvCxnSpPr>
          <p:nvPr/>
        </p:nvCxnSpPr>
        <p:spPr>
          <a:xfrm rot="16200000" flipH="1">
            <a:off x="2199976" y="2963176"/>
            <a:ext cx="987791" cy="17606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6F9A09F-1F90-46E4-AC7C-FDF531B9A1A7}"/>
              </a:ext>
            </a:extLst>
          </p:cNvPr>
          <p:cNvCxnSpPr>
            <a:stCxn id="31" idx="2"/>
            <a:endCxn id="48" idx="1"/>
          </p:cNvCxnSpPr>
          <p:nvPr/>
        </p:nvCxnSpPr>
        <p:spPr>
          <a:xfrm rot="16200000" flipH="1">
            <a:off x="1873318" y="3289834"/>
            <a:ext cx="1631480" cy="1750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AD66A2A-9274-41BF-8705-757D02F296C6}"/>
              </a:ext>
            </a:extLst>
          </p:cNvPr>
          <p:cNvCxnSpPr>
            <a:stCxn id="31" idx="2"/>
            <a:endCxn id="49" idx="1"/>
          </p:cNvCxnSpPr>
          <p:nvPr/>
        </p:nvCxnSpPr>
        <p:spPr>
          <a:xfrm rot="16200000" flipH="1">
            <a:off x="1556287" y="3606865"/>
            <a:ext cx="2275169" cy="17606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1E372E9-A48E-4176-9102-DC32334373FB}"/>
              </a:ext>
            </a:extLst>
          </p:cNvPr>
          <p:cNvCxnSpPr>
            <a:stCxn id="31" idx="2"/>
            <a:endCxn id="50" idx="1"/>
          </p:cNvCxnSpPr>
          <p:nvPr/>
        </p:nvCxnSpPr>
        <p:spPr>
          <a:xfrm rot="16200000" flipH="1">
            <a:off x="1229629" y="3933523"/>
            <a:ext cx="2918858" cy="1750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DA4A3AF-D6B6-4C00-B204-423B3937FE7E}"/>
              </a:ext>
            </a:extLst>
          </p:cNvPr>
          <p:cNvSpPr/>
          <p:nvPr/>
        </p:nvSpPr>
        <p:spPr>
          <a:xfrm>
            <a:off x="616017" y="673767"/>
            <a:ext cx="2395087" cy="673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5CCA96CB-E0D7-488B-8366-BCD613F7BDD8}"/>
              </a:ext>
            </a:extLst>
          </p:cNvPr>
          <p:cNvCxnSpPr>
            <a:cxnSpLocks/>
            <a:stCxn id="28" idx="1"/>
            <a:endCxn id="61" idx="3"/>
          </p:cNvCxnSpPr>
          <p:nvPr/>
        </p:nvCxnSpPr>
        <p:spPr>
          <a:xfrm rot="10800000" flipV="1">
            <a:off x="3011104" y="489085"/>
            <a:ext cx="1078028" cy="521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46803560-7E6C-4898-AFEC-635663F5C5B0}"/>
              </a:ext>
            </a:extLst>
          </p:cNvPr>
          <p:cNvCxnSpPr>
            <a:cxnSpLocks/>
            <a:stCxn id="30" idx="1"/>
            <a:endCxn id="61" idx="3"/>
          </p:cNvCxnSpPr>
          <p:nvPr/>
        </p:nvCxnSpPr>
        <p:spPr>
          <a:xfrm rot="10800000">
            <a:off x="3011104" y="1010356"/>
            <a:ext cx="1087654" cy="469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4375105-80E1-4216-93E6-3AFB4287F191}"/>
              </a:ext>
            </a:extLst>
          </p:cNvPr>
          <p:cNvCxnSpPr>
            <a:stCxn id="61" idx="2"/>
            <a:endCxn id="31" idx="0"/>
          </p:cNvCxnSpPr>
          <p:nvPr/>
        </p:nvCxnSpPr>
        <p:spPr>
          <a:xfrm>
            <a:off x="1813561" y="1346942"/>
            <a:ext cx="0" cy="857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93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69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Mori Baleta</dc:creator>
  <cp:lastModifiedBy>Gabriel Mori Baleta</cp:lastModifiedBy>
  <cp:revision>10</cp:revision>
  <dcterms:created xsi:type="dcterms:W3CDTF">2017-08-20T16:21:40Z</dcterms:created>
  <dcterms:modified xsi:type="dcterms:W3CDTF">2017-09-05T14:05:59Z</dcterms:modified>
</cp:coreProperties>
</file>