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2" r:id="rId2"/>
    <p:sldId id="258" r:id="rId3"/>
    <p:sldId id="263" r:id="rId4"/>
    <p:sldId id="261" r:id="rId5"/>
  </p:sldIdLst>
  <p:sldSz cx="9144000" cy="5143500" type="screen16x9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684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1FD58-8E57-4A30-A87C-28526128F7BA}" type="datetimeFigureOut">
              <a:rPr kumimoji="1" lang="ja-JP" altLang="en-US" smtClean="0"/>
              <a:t>2018/3/21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ED251-06C5-4B24-81AA-4888FC0F4A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9156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1FD58-8E57-4A30-A87C-28526128F7BA}" type="datetimeFigureOut">
              <a:rPr kumimoji="1" lang="ja-JP" altLang="en-US" smtClean="0"/>
              <a:t>2018/3/21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ED251-06C5-4B24-81AA-4888FC0F4A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7808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1FD58-8E57-4A30-A87C-28526128F7BA}" type="datetimeFigureOut">
              <a:rPr kumimoji="1" lang="ja-JP" altLang="en-US" smtClean="0"/>
              <a:t>2018/3/21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ED251-06C5-4B24-81AA-4888FC0F4A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1616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1FD58-8E57-4A30-A87C-28526128F7BA}" type="datetimeFigureOut">
              <a:rPr kumimoji="1" lang="ja-JP" altLang="en-US" smtClean="0"/>
              <a:t>2018/3/21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ED251-06C5-4B24-81AA-4888FC0F4A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1196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1FD58-8E57-4A30-A87C-28526128F7BA}" type="datetimeFigureOut">
              <a:rPr kumimoji="1" lang="ja-JP" altLang="en-US" smtClean="0"/>
              <a:t>2018/3/21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ED251-06C5-4B24-81AA-4888FC0F4A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1018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1FD58-8E57-4A30-A87C-28526128F7BA}" type="datetimeFigureOut">
              <a:rPr kumimoji="1" lang="ja-JP" altLang="en-US" smtClean="0"/>
              <a:t>2018/3/21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ED251-06C5-4B24-81AA-4888FC0F4A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2088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1FD58-8E57-4A30-A87C-28526128F7BA}" type="datetimeFigureOut">
              <a:rPr kumimoji="1" lang="ja-JP" altLang="en-US" smtClean="0"/>
              <a:t>2018/3/21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ED251-06C5-4B24-81AA-4888FC0F4A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2986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1FD58-8E57-4A30-A87C-28526128F7BA}" type="datetimeFigureOut">
              <a:rPr kumimoji="1" lang="ja-JP" altLang="en-US" smtClean="0"/>
              <a:t>2018/3/21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ED251-06C5-4B24-81AA-4888FC0F4A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5278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1FD58-8E57-4A30-A87C-28526128F7BA}" type="datetimeFigureOut">
              <a:rPr kumimoji="1" lang="ja-JP" altLang="en-US" smtClean="0"/>
              <a:t>2018/3/21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ED251-06C5-4B24-81AA-4888FC0F4A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0546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1FD58-8E57-4A30-A87C-28526128F7BA}" type="datetimeFigureOut">
              <a:rPr kumimoji="1" lang="ja-JP" altLang="en-US" smtClean="0"/>
              <a:t>2018/3/21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ED251-06C5-4B24-81AA-4888FC0F4A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9729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1FD58-8E57-4A30-A87C-28526128F7BA}" type="datetimeFigureOut">
              <a:rPr kumimoji="1" lang="ja-JP" altLang="en-US" smtClean="0"/>
              <a:t>2018/3/21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ED251-06C5-4B24-81AA-4888FC0F4A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199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1FD58-8E57-4A30-A87C-28526128F7BA}" type="datetimeFigureOut">
              <a:rPr kumimoji="1" lang="ja-JP" altLang="en-US" smtClean="0"/>
              <a:t>2018/3/21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ED251-06C5-4B24-81AA-4888FC0F4A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5025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2.png"/><Relationship Id="rId5" Type="http://schemas.openxmlformats.org/officeDocument/2006/relationships/image" Target="../media/image6.jpeg"/><Relationship Id="rId10" Type="http://schemas.openxmlformats.org/officeDocument/2006/relationships/image" Target="../media/image11.png"/><Relationship Id="rId4" Type="http://schemas.openxmlformats.org/officeDocument/2006/relationships/image" Target="../media/image5.jpeg"/><Relationship Id="rId9" Type="http://schemas.openxmlformats.org/officeDocument/2006/relationships/image" Target="../media/image10.png"/><Relationship Id="rId14" Type="http://schemas.openxmlformats.org/officeDocument/2006/relationships/image" Target="../media/image1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1635646"/>
            <a:ext cx="4536503" cy="2603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正方形/長方形 3"/>
          <p:cNvSpPr/>
          <p:nvPr/>
        </p:nvSpPr>
        <p:spPr>
          <a:xfrm>
            <a:off x="1141628" y="124507"/>
            <a:ext cx="69587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SEKAI NO OWARI </a:t>
            </a:r>
            <a:r>
              <a:rPr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野外ツアー</a:t>
            </a:r>
            <a:r>
              <a:rPr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2018</a:t>
            </a:r>
            <a:endParaRPr lang="ja-JP" altLang="en-US" sz="3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2699792" y="709281"/>
            <a:ext cx="34644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『INSOMNIA TRAIN』</a:t>
            </a:r>
            <a:endParaRPr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1" y="1635645"/>
            <a:ext cx="4145210" cy="946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正方形/長方形 5"/>
          <p:cNvSpPr/>
          <p:nvPr/>
        </p:nvSpPr>
        <p:spPr>
          <a:xfrm>
            <a:off x="261224" y="4556714"/>
            <a:ext cx="33482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200" dirty="0" smtClean="0"/>
              <a:t>出展　</a:t>
            </a:r>
            <a:r>
              <a:rPr lang="en-US" altLang="ja-JP" sz="1200" dirty="0" smtClean="0"/>
              <a:t>https</a:t>
            </a:r>
            <a:r>
              <a:rPr lang="en-US" altLang="ja-JP" sz="1200" dirty="0"/>
              <a:t>://sekainoowari.jp/insomniatrain2018/</a:t>
            </a:r>
            <a:endParaRPr lang="ja-JP" altLang="en-US" sz="1200" dirty="0"/>
          </a:p>
        </p:txBody>
      </p:sp>
      <p:sp>
        <p:nvSpPr>
          <p:cNvPr id="7" name="下矢印 6"/>
          <p:cNvSpPr/>
          <p:nvPr/>
        </p:nvSpPr>
        <p:spPr>
          <a:xfrm>
            <a:off x="6660232" y="2787774"/>
            <a:ext cx="720080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105728" y="3407775"/>
            <a:ext cx="37978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400" dirty="0" smtClean="0">
                <a:latin typeface="Gadugi" panose="020B0502040204020203" pitchFamily="34" charset="0"/>
                <a:ea typeface="Gadugi" panose="020B0502040204020203" pitchFamily="34" charset="0"/>
              </a:rPr>
              <a:t>“</a:t>
            </a:r>
            <a:r>
              <a:rPr kumimoji="1" lang="en-US" altLang="ja-JP" sz="2400" dirty="0" smtClean="0">
                <a:latin typeface="Gadugi" panose="020B0502040204020203" pitchFamily="34" charset="0"/>
                <a:ea typeface="Gadugi" panose="020B0502040204020203" pitchFamily="34" charset="0"/>
              </a:rPr>
              <a:t>SEKAOWA</a:t>
            </a:r>
            <a:r>
              <a:rPr kumimoji="1" lang="ja-JP" altLang="en-US" sz="2400" dirty="0" smtClean="0">
                <a:latin typeface="Gadugi" panose="020B0502040204020203" pitchFamily="34" charset="0"/>
              </a:rPr>
              <a:t>そっくりさ</a:t>
            </a:r>
            <a:r>
              <a:rPr kumimoji="1" lang="ja-JP" altLang="en-US" sz="2400" dirty="0" err="1" smtClean="0">
                <a:latin typeface="Gadugi" panose="020B0502040204020203" pitchFamily="34" charset="0"/>
              </a:rPr>
              <a:t>ん</a:t>
            </a:r>
            <a:r>
              <a:rPr lang="ja-JP" altLang="en-US" sz="2400" dirty="0" smtClean="0">
                <a:latin typeface="Gadugi" panose="020B0502040204020203" pitchFamily="34" charset="0"/>
              </a:rPr>
              <a:t>”</a:t>
            </a:r>
            <a:endParaRPr kumimoji="1" lang="en-US" altLang="ja-JP" sz="2400" dirty="0" smtClean="0">
              <a:latin typeface="Gadugi" panose="020B0502040204020203" pitchFamily="34" charset="0"/>
              <a:ea typeface="Gadugi" panose="020B0502040204020203" pitchFamily="34" charset="0"/>
            </a:endParaRPr>
          </a:p>
          <a:p>
            <a:pPr algn="ctr"/>
            <a:r>
              <a:rPr kumimoji="1" lang="en-US" altLang="ja-JP" sz="2400" dirty="0" smtClean="0">
                <a:latin typeface="Gadugi" panose="020B0502040204020203" pitchFamily="34" charset="0"/>
                <a:ea typeface="Gadugi" panose="020B0502040204020203" pitchFamily="34" charset="0"/>
              </a:rPr>
              <a:t>iOS</a:t>
            </a:r>
            <a:r>
              <a:rPr kumimoji="1" lang="ja-JP" altLang="en-US" sz="2400" dirty="0" smtClean="0">
                <a:latin typeface="Gadugi" panose="020B0502040204020203" pitchFamily="34" charset="0"/>
              </a:rPr>
              <a:t>アプリをつくってみよう♪</a:t>
            </a:r>
            <a:endParaRPr kumimoji="1" lang="ja-JP" altLang="en-US" sz="2400" dirty="0">
              <a:latin typeface="Gadug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3299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276" y="2657092"/>
            <a:ext cx="553113" cy="681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雲 7"/>
          <p:cNvSpPr/>
          <p:nvPr/>
        </p:nvSpPr>
        <p:spPr>
          <a:xfrm>
            <a:off x="251520" y="1131591"/>
            <a:ext cx="2076756" cy="1224135"/>
          </a:xfrm>
          <a:prstGeom prst="cloud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00" b="6482"/>
          <a:stretch/>
        </p:blipFill>
        <p:spPr bwMode="auto">
          <a:xfrm>
            <a:off x="602953" y="1426888"/>
            <a:ext cx="1373890" cy="640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8" name="Picture 10" descr="C:\Users\morichu\Pictures\SEKAI NO OWARI\nakajin\nakajin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6104" y="2499839"/>
            <a:ext cx="785172" cy="708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 descr="C:\Users\morichu\Pictures\SEKAI NO OWARI\saori\saori4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4344" y="3553114"/>
            <a:ext cx="809334" cy="667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C:\Users\morichu\Pictures\SEKAI NO OWARI\fukase\fukase7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2468296"/>
            <a:ext cx="779481" cy="79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C:\Users\morichu\Pictures\SEKAI NO OWARI\djlove\love10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6104" y="3468035"/>
            <a:ext cx="758156" cy="752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3" name="Picture 15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4083918"/>
            <a:ext cx="1442714" cy="259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テキスト ボックス 9"/>
          <p:cNvSpPr txBox="1"/>
          <p:nvPr/>
        </p:nvSpPr>
        <p:spPr>
          <a:xfrm>
            <a:off x="3594766" y="4342333"/>
            <a:ext cx="2273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200" b="1" dirty="0"/>
              <a:t>Convolutional Neural </a:t>
            </a:r>
            <a:r>
              <a:rPr lang="en-US" altLang="ja-JP" sz="1200" b="1" dirty="0" smtClean="0"/>
              <a:t>Network</a:t>
            </a:r>
            <a:endParaRPr kumimoji="1" lang="en-US" altLang="ja-JP" sz="1200" b="1" dirty="0" smtClean="0"/>
          </a:p>
          <a:p>
            <a:pPr algn="ctr"/>
            <a:r>
              <a:rPr kumimoji="1" lang="ja-JP" altLang="en-US" sz="1200" b="1" dirty="0" smtClean="0"/>
              <a:t>（畳込みニューラルネットワーク）</a:t>
            </a:r>
            <a:endParaRPr kumimoji="1" lang="ja-JP" altLang="en-US" sz="1200" b="1" dirty="0"/>
          </a:p>
        </p:txBody>
      </p:sp>
      <p:grpSp>
        <p:nvGrpSpPr>
          <p:cNvPr id="2067" name="グループ化 2066"/>
          <p:cNvGrpSpPr/>
          <p:nvPr/>
        </p:nvGrpSpPr>
        <p:grpSpPr>
          <a:xfrm>
            <a:off x="3851921" y="1845955"/>
            <a:ext cx="1800200" cy="2173768"/>
            <a:chOff x="3851921" y="1845955"/>
            <a:chExt cx="1800200" cy="2173768"/>
          </a:xfrm>
        </p:grpSpPr>
        <p:pic>
          <p:nvPicPr>
            <p:cNvPr id="2056" name="Picture 8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1921" y="2219523"/>
              <a:ext cx="1800200" cy="180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" name="テキスト ボックス 34"/>
            <p:cNvSpPr txBox="1"/>
            <p:nvPr/>
          </p:nvSpPr>
          <p:spPr>
            <a:xfrm>
              <a:off x="4315271" y="1845955"/>
              <a:ext cx="9451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b="1" dirty="0" smtClean="0">
                  <a:solidFill>
                    <a:schemeClr val="accent4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Training</a:t>
              </a:r>
            </a:p>
          </p:txBody>
        </p:sp>
      </p:grpSp>
      <p:sp>
        <p:nvSpPr>
          <p:cNvPr id="36" name="テキスト ボックス 35"/>
          <p:cNvSpPr txBox="1"/>
          <p:nvPr/>
        </p:nvSpPr>
        <p:spPr>
          <a:xfrm>
            <a:off x="6214344" y="4318560"/>
            <a:ext cx="1434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Classification</a:t>
            </a:r>
            <a:endParaRPr kumimoji="1" lang="en-US" altLang="ja-JP" b="1" dirty="0" smtClean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メモ 12"/>
          <p:cNvSpPr/>
          <p:nvPr/>
        </p:nvSpPr>
        <p:spPr>
          <a:xfrm>
            <a:off x="3151007" y="2596677"/>
            <a:ext cx="360040" cy="479129"/>
          </a:xfrm>
          <a:prstGeom prst="foldedCorner">
            <a:avLst>
              <a:gd name="adj" fmla="val 259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2994242" y="2580308"/>
            <a:ext cx="732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200" b="1" dirty="0" smtClean="0"/>
              <a:t>Training </a:t>
            </a:r>
            <a:br>
              <a:rPr lang="en-US" altLang="ja-JP" sz="1200" b="1" dirty="0" smtClean="0"/>
            </a:br>
            <a:r>
              <a:rPr lang="en-US" altLang="ja-JP" sz="1200" b="1" dirty="0" smtClean="0"/>
              <a:t>Data</a:t>
            </a:r>
            <a:endParaRPr kumimoji="1" lang="en-US" altLang="ja-JP" sz="1200" b="1" dirty="0" smtClean="0"/>
          </a:p>
        </p:txBody>
      </p:sp>
      <p:sp>
        <p:nvSpPr>
          <p:cNvPr id="40" name="メモ 39"/>
          <p:cNvSpPr/>
          <p:nvPr/>
        </p:nvSpPr>
        <p:spPr>
          <a:xfrm>
            <a:off x="3144633" y="3155625"/>
            <a:ext cx="360040" cy="479129"/>
          </a:xfrm>
          <a:prstGeom prst="foldedCorner">
            <a:avLst>
              <a:gd name="adj" fmla="val 259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2936667" y="3139256"/>
            <a:ext cx="8352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200" b="1" dirty="0" smtClean="0"/>
              <a:t>Validation</a:t>
            </a:r>
            <a:br>
              <a:rPr lang="en-US" altLang="ja-JP" sz="1200" b="1" dirty="0" smtClean="0"/>
            </a:br>
            <a:r>
              <a:rPr lang="en-US" altLang="ja-JP" sz="1200" b="1" dirty="0" smtClean="0"/>
              <a:t>Data</a:t>
            </a:r>
            <a:endParaRPr kumimoji="1" lang="en-US" altLang="ja-JP" sz="1200" b="1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136" y="2648184"/>
            <a:ext cx="711523" cy="711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7" name="カギ線コネクタ 46"/>
          <p:cNvCxnSpPr/>
          <p:nvPr/>
        </p:nvCxnSpPr>
        <p:spPr>
          <a:xfrm flipV="1">
            <a:off x="3563888" y="2499742"/>
            <a:ext cx="648072" cy="409810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カギ線コネクタ 50"/>
          <p:cNvCxnSpPr/>
          <p:nvPr/>
        </p:nvCxnSpPr>
        <p:spPr>
          <a:xfrm>
            <a:off x="3635896" y="3427290"/>
            <a:ext cx="504056" cy="167380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カギ線コネクタ 54"/>
          <p:cNvCxnSpPr>
            <a:endCxn id="2060" idx="1"/>
          </p:cNvCxnSpPr>
          <p:nvPr/>
        </p:nvCxnSpPr>
        <p:spPr>
          <a:xfrm>
            <a:off x="5438650" y="2580308"/>
            <a:ext cx="789534" cy="28785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カギ線コネクタ 57"/>
          <p:cNvCxnSpPr>
            <a:endCxn id="2058" idx="2"/>
          </p:cNvCxnSpPr>
          <p:nvPr/>
        </p:nvCxnSpPr>
        <p:spPr>
          <a:xfrm flipV="1">
            <a:off x="5438650" y="3208238"/>
            <a:ext cx="2140040" cy="130661"/>
          </a:xfrm>
          <a:prstGeom prst="bentConnector2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カギ線コネクタ 60"/>
          <p:cNvCxnSpPr>
            <a:endCxn id="2059" idx="0"/>
          </p:cNvCxnSpPr>
          <p:nvPr/>
        </p:nvCxnSpPr>
        <p:spPr>
          <a:xfrm>
            <a:off x="5364088" y="3476896"/>
            <a:ext cx="1254923" cy="76218"/>
          </a:xfrm>
          <a:prstGeom prst="bentConnector2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カギ線コネクタ 63"/>
          <p:cNvCxnSpPr>
            <a:endCxn id="2062" idx="2"/>
          </p:cNvCxnSpPr>
          <p:nvPr/>
        </p:nvCxnSpPr>
        <p:spPr>
          <a:xfrm>
            <a:off x="5190382" y="3681487"/>
            <a:ext cx="2374800" cy="539439"/>
          </a:xfrm>
          <a:prstGeom prst="bentConnector4">
            <a:avLst>
              <a:gd name="adj1" fmla="val 32218"/>
              <a:gd name="adj2" fmla="val 116180"/>
            </a:avLst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テキスト ボックス 66"/>
          <p:cNvSpPr txBox="1"/>
          <p:nvPr/>
        </p:nvSpPr>
        <p:spPr>
          <a:xfrm>
            <a:off x="942710" y="1230600"/>
            <a:ext cx="7029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200" b="1" dirty="0" smtClean="0"/>
              <a:t>Internet</a:t>
            </a:r>
            <a:endParaRPr kumimoji="1" lang="en-US" altLang="ja-JP" sz="1200" b="1" dirty="0" smtClean="0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611560" y="3219822"/>
            <a:ext cx="12868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200" b="1" dirty="0" smtClean="0"/>
              <a:t>Image Search API</a:t>
            </a:r>
          </a:p>
          <a:p>
            <a:pPr algn="ctr"/>
            <a:r>
              <a:rPr kumimoji="1" lang="en-US" altLang="ja-JP" sz="1200" b="1" dirty="0" smtClean="0"/>
              <a:t>2000</a:t>
            </a:r>
            <a:r>
              <a:rPr lang="ja-JP" altLang="en-US" sz="1200" b="1" dirty="0"/>
              <a:t>件</a:t>
            </a:r>
            <a:endParaRPr kumimoji="1" lang="en-US" altLang="ja-JP" sz="1200" b="1" dirty="0" smtClean="0"/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2051720" y="3363838"/>
            <a:ext cx="1126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200" b="1" dirty="0" smtClean="0"/>
              <a:t>Face Detection</a:t>
            </a:r>
          </a:p>
          <a:p>
            <a:pPr algn="ctr"/>
            <a:r>
              <a:rPr lang="en-US" altLang="ja-JP" sz="1200" b="1" dirty="0" smtClean="0"/>
              <a:t>650</a:t>
            </a:r>
            <a:r>
              <a:rPr lang="ja-JP" altLang="en-US" sz="1200" b="1" dirty="0"/>
              <a:t>件</a:t>
            </a:r>
            <a:endParaRPr lang="en-US" altLang="ja-JP" sz="1200" b="1" dirty="0" smtClean="0"/>
          </a:p>
        </p:txBody>
      </p:sp>
      <p:cxnSp>
        <p:nvCxnSpPr>
          <p:cNvPr id="5" name="直線コネクタ 4"/>
          <p:cNvCxnSpPr/>
          <p:nvPr/>
        </p:nvCxnSpPr>
        <p:spPr>
          <a:xfrm>
            <a:off x="1289897" y="2355726"/>
            <a:ext cx="5739" cy="354628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>
            <a:stCxn id="2051" idx="3"/>
            <a:endCxn id="2050" idx="1"/>
          </p:cNvCxnSpPr>
          <p:nvPr/>
        </p:nvCxnSpPr>
        <p:spPr>
          <a:xfrm flipV="1">
            <a:off x="1645659" y="2997996"/>
            <a:ext cx="682617" cy="5950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/>
          <p:nvPr/>
        </p:nvCxnSpPr>
        <p:spPr>
          <a:xfrm>
            <a:off x="1289897" y="2361138"/>
            <a:ext cx="5739" cy="354628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678" y="3780373"/>
            <a:ext cx="1450975" cy="1298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064" name="グループ化 2063"/>
          <p:cNvGrpSpPr/>
          <p:nvPr/>
        </p:nvGrpSpPr>
        <p:grpSpPr>
          <a:xfrm>
            <a:off x="4385353" y="40105"/>
            <a:ext cx="4591103" cy="1963853"/>
            <a:chOff x="4385353" y="40105"/>
            <a:chExt cx="4591103" cy="1963853"/>
          </a:xfrm>
        </p:grpSpPr>
        <p:pic>
          <p:nvPicPr>
            <p:cNvPr id="6" name="Picture 3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9992" y="627534"/>
              <a:ext cx="505579" cy="493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56176" y="40105"/>
              <a:ext cx="1008111" cy="19638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6" name="テキスト ボックス 55"/>
            <p:cNvSpPr txBox="1"/>
            <p:nvPr/>
          </p:nvSpPr>
          <p:spPr>
            <a:xfrm>
              <a:off x="4385353" y="1120782"/>
              <a:ext cx="8050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b="1" dirty="0" smtClean="0">
                  <a:solidFill>
                    <a:schemeClr val="accent4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Model</a:t>
              </a:r>
              <a:endParaRPr kumimoji="1" lang="en-US" altLang="ja-JP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6156176" y="316232"/>
              <a:ext cx="90120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100" dirty="0" err="1" smtClean="0"/>
                <a:t>Fukase</a:t>
              </a:r>
              <a:r>
                <a:rPr kumimoji="1" lang="en-US" altLang="ja-JP" sz="1100" dirty="0" smtClean="0"/>
                <a:t>  70%</a:t>
              </a:r>
            </a:p>
            <a:p>
              <a:r>
                <a:rPr lang="en-US" altLang="ja-JP" sz="1100" dirty="0" err="1" smtClean="0"/>
                <a:t>Saori</a:t>
              </a:r>
              <a:r>
                <a:rPr lang="en-US" altLang="ja-JP" sz="1100" dirty="0" smtClean="0"/>
                <a:t>        5%</a:t>
              </a:r>
            </a:p>
            <a:p>
              <a:r>
                <a:rPr kumimoji="1" lang="en-US" altLang="ja-JP" sz="1100" dirty="0" err="1" smtClean="0"/>
                <a:t>Nakajin</a:t>
              </a:r>
              <a:r>
                <a:rPr lang="en-US" altLang="ja-JP" sz="1100" dirty="0"/>
                <a:t> </a:t>
              </a:r>
              <a:r>
                <a:rPr kumimoji="1" lang="en-US" altLang="ja-JP" sz="1100" dirty="0" smtClean="0"/>
                <a:t>15%</a:t>
              </a:r>
            </a:p>
            <a:p>
              <a:r>
                <a:rPr lang="en-US" altLang="ja-JP" sz="1100" dirty="0" smtClean="0"/>
                <a:t>DJ Love 10%</a:t>
              </a:r>
              <a:endParaRPr kumimoji="1" lang="ja-JP" altLang="en-US" sz="1100" dirty="0"/>
            </a:p>
          </p:txBody>
        </p:sp>
        <p:pic>
          <p:nvPicPr>
            <p:cNvPr id="2049" name="Picture 6" descr="D:\マイフォト\セカオワライブ\IMG_1499.JPG"/>
            <p:cNvPicPr>
              <a:picLocks noChangeAspect="1" noChangeArrowheads="1"/>
            </p:cNvPicPr>
            <p:nvPr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18" t="37734" r="22254" b="12164"/>
            <a:stretch/>
          </p:blipFill>
          <p:spPr bwMode="auto">
            <a:xfrm>
              <a:off x="7452320" y="434372"/>
              <a:ext cx="1524136" cy="11753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55" name="上矢印 2054"/>
            <p:cNvSpPr/>
            <p:nvPr/>
          </p:nvSpPr>
          <p:spPr>
            <a:xfrm>
              <a:off x="4644008" y="1490114"/>
              <a:ext cx="272593" cy="355841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57" name="右矢印 2056"/>
            <p:cNvSpPr/>
            <p:nvPr/>
          </p:nvSpPr>
          <p:spPr>
            <a:xfrm>
              <a:off x="5438650" y="843558"/>
              <a:ext cx="429494" cy="2880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065" name="テキスト ボックス 2064"/>
          <p:cNvSpPr txBox="1"/>
          <p:nvPr/>
        </p:nvSpPr>
        <p:spPr>
          <a:xfrm>
            <a:off x="5220072" y="146955"/>
            <a:ext cx="8322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6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STEP1</a:t>
            </a:r>
          </a:p>
          <a:p>
            <a:pPr algn="ctr"/>
            <a:r>
              <a:rPr kumimoji="1" lang="en-US" altLang="ja-JP" sz="16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(NEW)</a:t>
            </a:r>
            <a:endParaRPr kumimoji="1" lang="ja-JP" altLang="en-US" sz="16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Sans Serif" panose="020B0604020202020204" pitchFamily="34" charset="0"/>
              <a:ea typeface="HGP行書体" panose="03000600000000000000" pitchFamily="66" charset="-128"/>
              <a:cs typeface="Microsoft Sans Serif" panose="020B0604020202020204" pitchFamily="34" charset="0"/>
            </a:endParaRPr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5364088" y="1976968"/>
            <a:ext cx="15071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Sans Serif" panose="020B0604020202020204" pitchFamily="34" charset="0"/>
                <a:ea typeface="HGP行書体" panose="03000600000000000000" pitchFamily="66" charset="-128"/>
                <a:cs typeface="Microsoft Sans Serif" panose="020B0604020202020204" pitchFamily="34" charset="0"/>
              </a:rPr>
              <a:t>STEP2</a:t>
            </a:r>
          </a:p>
          <a:p>
            <a:pPr algn="ctr"/>
            <a:r>
              <a:rPr lang="en-US" altLang="ja-JP" sz="16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Sans Serif" panose="020B0604020202020204" pitchFamily="34" charset="0"/>
                <a:ea typeface="HGP行書体" panose="03000600000000000000" pitchFamily="66" charset="-128"/>
                <a:cs typeface="Microsoft Sans Serif" panose="020B0604020202020204" pitchFamily="34" charset="0"/>
              </a:rPr>
              <a:t>(</a:t>
            </a:r>
            <a:r>
              <a:rPr kumimoji="1" lang="en-US" altLang="ja-JP" sz="16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Sans Serif" panose="020B0604020202020204" pitchFamily="34" charset="0"/>
                <a:ea typeface="HGP行書体" panose="03000600000000000000" pitchFamily="66" charset="-128"/>
                <a:cs typeface="Microsoft Sans Serif" panose="020B0604020202020204" pitchFamily="34" charset="0"/>
              </a:rPr>
              <a:t>EVOLUTION)</a:t>
            </a:r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4423518" y="3237978"/>
            <a:ext cx="615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Sans Serif" panose="020B0604020202020204" pitchFamily="34" charset="0"/>
                <a:ea typeface="HGP行書体" panose="03000600000000000000" pitchFamily="66" charset="-128"/>
                <a:cs typeface="Microsoft Sans Serif" panose="020B0604020202020204" pitchFamily="34" charset="0"/>
              </a:rPr>
              <a:t>CPU</a:t>
            </a:r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4409090" y="3219822"/>
            <a:ext cx="630302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ja-JP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Sans Serif" panose="020B0604020202020204" pitchFamily="34" charset="0"/>
                <a:ea typeface="HGP行書体" panose="03000600000000000000" pitchFamily="66" charset="-128"/>
                <a:cs typeface="Microsoft Sans Serif" panose="020B0604020202020204" pitchFamily="34" charset="0"/>
              </a:rPr>
              <a:t>GPU</a:t>
            </a:r>
            <a:endParaRPr kumimoji="1" lang="en-US" altLang="ja-JP" sz="1600" b="1" dirty="0" smtClean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Sans Serif" panose="020B0604020202020204" pitchFamily="34" charset="0"/>
              <a:ea typeface="HGP行書体" panose="03000600000000000000" pitchFamily="66" charset="-128"/>
              <a:cs typeface="Microsoft Sans Serif" panose="020B0604020202020204" pitchFamily="34" charset="0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2328276" y="1915064"/>
            <a:ext cx="15071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Sans Serif" panose="020B0604020202020204" pitchFamily="34" charset="0"/>
                <a:ea typeface="HGP行書体" panose="03000600000000000000" pitchFamily="66" charset="-128"/>
                <a:cs typeface="Microsoft Sans Serif" panose="020B0604020202020204" pitchFamily="34" charset="0"/>
              </a:rPr>
              <a:t>STEP3</a:t>
            </a:r>
          </a:p>
          <a:p>
            <a:pPr algn="ctr"/>
            <a:r>
              <a:rPr lang="en-US" altLang="ja-JP" sz="16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Sans Serif" panose="020B0604020202020204" pitchFamily="34" charset="0"/>
                <a:ea typeface="HGP行書体" panose="03000600000000000000" pitchFamily="66" charset="-128"/>
                <a:cs typeface="Microsoft Sans Serif" panose="020B0604020202020204" pitchFamily="34" charset="0"/>
              </a:rPr>
              <a:t>(</a:t>
            </a:r>
            <a:r>
              <a:rPr kumimoji="1" lang="en-US" altLang="ja-JP" sz="16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Sans Serif" panose="020B0604020202020204" pitchFamily="34" charset="0"/>
                <a:ea typeface="HGP行書体" panose="03000600000000000000" pitchFamily="66" charset="-128"/>
                <a:cs typeface="Microsoft Sans Serif" panose="020B0604020202020204" pitchFamily="34" charset="0"/>
              </a:rPr>
              <a:t>EVOLUTION)</a:t>
            </a:r>
          </a:p>
        </p:txBody>
      </p:sp>
    </p:spTree>
    <p:extLst>
      <p:ext uri="{BB962C8B-B14F-4D97-AF65-F5344CB8AC3E}">
        <p14:creationId xmlns:p14="http://schemas.microsoft.com/office/powerpoint/2010/main" val="1277275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5" grpId="0"/>
      <p:bldP spid="75" grpId="0"/>
      <p:bldP spid="80" grpId="0" animBg="1"/>
      <p:bldP spid="4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627784" y="1203598"/>
            <a:ext cx="3776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10,000</a:t>
            </a:r>
            <a:r>
              <a:rPr kumimoji="1" lang="ja-JP" altLang="en-US" dirty="0" smtClean="0"/>
              <a:t>人</a:t>
            </a:r>
            <a:r>
              <a:rPr kumimoji="1" lang="en-US" altLang="ja-JP" dirty="0" smtClean="0"/>
              <a:t>/</a:t>
            </a:r>
            <a:r>
              <a:rPr kumimoji="1" lang="ja-JP" altLang="en-US" dirty="0" smtClean="0"/>
              <a:t>公演　ｘ　</a:t>
            </a:r>
            <a:r>
              <a:rPr lang="en-US" altLang="ja-JP" dirty="0"/>
              <a:t>0.01</a:t>
            </a:r>
            <a:r>
              <a:rPr lang="ja-JP" altLang="en-US" dirty="0" smtClean="0"/>
              <a:t>　ｘ　</a:t>
            </a:r>
            <a:r>
              <a:rPr lang="en-US" altLang="ja-JP" dirty="0" smtClean="0"/>
              <a:t>100</a:t>
            </a:r>
            <a:r>
              <a:rPr lang="ja-JP" altLang="en-US" dirty="0" smtClean="0"/>
              <a:t>円</a:t>
            </a:r>
            <a:r>
              <a:rPr lang="en-US" altLang="ja-JP" dirty="0" smtClean="0"/>
              <a:t>/</a:t>
            </a:r>
            <a:r>
              <a:rPr lang="ja-JP" altLang="en-US" dirty="0" smtClean="0"/>
              <a:t>人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721968" y="1779662"/>
            <a:ext cx="35782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10,000</a:t>
            </a:r>
            <a:r>
              <a:rPr kumimoji="1" lang="ja-JP" altLang="en-US" sz="2400" dirty="0" smtClean="0"/>
              <a:t>円</a:t>
            </a:r>
            <a:r>
              <a:rPr kumimoji="1" lang="en-US" altLang="ja-JP" sz="2400" dirty="0" smtClean="0"/>
              <a:t>/</a:t>
            </a:r>
            <a:r>
              <a:rPr kumimoji="1" lang="ja-JP" altLang="en-US" sz="2400" dirty="0" smtClean="0"/>
              <a:t>公演　ｘ　</a:t>
            </a:r>
            <a:r>
              <a:rPr kumimoji="1" lang="en-US" altLang="ja-JP" sz="2400" dirty="0" smtClean="0"/>
              <a:t>12</a:t>
            </a:r>
            <a:r>
              <a:rPr kumimoji="1" lang="ja-JP" altLang="en-US" sz="2400" dirty="0" smtClean="0"/>
              <a:t>公演</a:t>
            </a:r>
            <a:endParaRPr kumimoji="1" lang="ja-JP" altLang="en-US" sz="24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556166" y="2355726"/>
            <a:ext cx="23839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120,000</a:t>
            </a:r>
            <a:r>
              <a:rPr kumimoji="1" lang="ja-JP" alt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円</a:t>
            </a:r>
            <a:endParaRPr kumimoji="1" lang="ja-JP" alt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1283" y="2355726"/>
            <a:ext cx="679326" cy="67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テキスト ボックス 6"/>
          <p:cNvSpPr txBox="1"/>
          <p:nvPr/>
        </p:nvSpPr>
        <p:spPr>
          <a:xfrm>
            <a:off x="1463611" y="3358108"/>
            <a:ext cx="6094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8,000</a:t>
            </a:r>
            <a:r>
              <a:rPr lang="ja-JP" altLang="en-US" dirty="0" smtClean="0">
                <a:solidFill>
                  <a:srgbClr val="FF0000"/>
                </a:solidFill>
              </a:rPr>
              <a:t>円</a:t>
            </a:r>
            <a:r>
              <a:rPr lang="en-US" altLang="ja-JP" dirty="0" smtClean="0">
                <a:solidFill>
                  <a:srgbClr val="FF0000"/>
                </a:solidFill>
              </a:rPr>
              <a:t>/</a:t>
            </a:r>
            <a:r>
              <a:rPr lang="ja-JP" altLang="en-US" dirty="0" smtClean="0">
                <a:solidFill>
                  <a:srgbClr val="FF0000"/>
                </a:solidFill>
              </a:rPr>
              <a:t>チケット</a:t>
            </a:r>
            <a:r>
              <a:rPr kumimoji="1" lang="ja-JP" altLang="en-US" dirty="0" smtClean="0">
                <a:solidFill>
                  <a:srgbClr val="FF0000"/>
                </a:solidFill>
              </a:rPr>
              <a:t>　ｘ　</a:t>
            </a:r>
            <a:r>
              <a:rPr lang="en-US" altLang="ja-JP" dirty="0" smtClean="0">
                <a:solidFill>
                  <a:srgbClr val="FF0000"/>
                </a:solidFill>
              </a:rPr>
              <a:t>12</a:t>
            </a:r>
            <a:r>
              <a:rPr lang="ja-JP" altLang="en-US" dirty="0" smtClean="0">
                <a:solidFill>
                  <a:srgbClr val="FF0000"/>
                </a:solidFill>
              </a:rPr>
              <a:t>回　</a:t>
            </a:r>
            <a:r>
              <a:rPr lang="en-US" altLang="ja-JP" dirty="0" smtClean="0">
                <a:solidFill>
                  <a:srgbClr val="FF0000"/>
                </a:solidFill>
              </a:rPr>
              <a:t>= 96,000</a:t>
            </a:r>
            <a:r>
              <a:rPr lang="ja-JP" altLang="en-US" dirty="0" smtClean="0">
                <a:solidFill>
                  <a:srgbClr val="FF0000"/>
                </a:solidFill>
              </a:rPr>
              <a:t>円　</a:t>
            </a:r>
            <a:r>
              <a:rPr lang="en-US" altLang="ja-JP" dirty="0" smtClean="0">
                <a:solidFill>
                  <a:srgbClr val="FF0000"/>
                </a:solidFill>
              </a:rPr>
              <a:t>+</a:t>
            </a:r>
            <a:r>
              <a:rPr lang="ja-JP" altLang="en-US" dirty="0" smtClean="0">
                <a:solidFill>
                  <a:srgbClr val="FF0000"/>
                </a:solidFill>
              </a:rPr>
              <a:t>　交通費　</a:t>
            </a:r>
            <a:r>
              <a:rPr lang="en-US" altLang="ja-JP" dirty="0" smtClean="0">
                <a:solidFill>
                  <a:srgbClr val="FF0000"/>
                </a:solidFill>
              </a:rPr>
              <a:t>+</a:t>
            </a:r>
            <a:r>
              <a:rPr lang="ja-JP" altLang="en-US" dirty="0" smtClean="0">
                <a:solidFill>
                  <a:srgbClr val="FF0000"/>
                </a:solidFill>
              </a:rPr>
              <a:t>　宿泊費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1608" y="3730133"/>
            <a:ext cx="682948" cy="682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1352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1825352" y="2146548"/>
            <a:ext cx="3178696" cy="857250"/>
          </a:xfrm>
        </p:spPr>
        <p:txBody>
          <a:bodyPr>
            <a:normAutofit/>
          </a:bodyPr>
          <a:lstStyle/>
          <a:p>
            <a:r>
              <a:rPr lang="en-US" altLang="ja-JP" sz="4800" dirty="0" smtClean="0">
                <a:latin typeface="+mn-lt"/>
                <a:ea typeface="AR丸ゴシック体M" panose="020B0609010101010101" pitchFamily="49" charset="-128"/>
              </a:rPr>
              <a:t>END</a:t>
            </a:r>
            <a:r>
              <a:rPr lang="ja-JP" altLang="en-US" sz="1600" dirty="0">
                <a:latin typeface="+mn-lt"/>
                <a:ea typeface="AR丸ゴシック体M" panose="020B0609010101010101" pitchFamily="49" charset="-128"/>
              </a:rPr>
              <a:t> </a:t>
            </a:r>
            <a:r>
              <a:rPr lang="en-US" altLang="ja-JP" sz="1600" dirty="0" smtClean="0">
                <a:latin typeface="+mn-lt"/>
                <a:ea typeface="AR丸ゴシック体M" panose="020B0609010101010101" pitchFamily="49" charset="-128"/>
              </a:rPr>
              <a:t>OF THE WORLD</a:t>
            </a:r>
            <a:endParaRPr kumimoji="1" lang="ja-JP" altLang="en-US" sz="1600" dirty="0">
              <a:latin typeface="+mn-lt"/>
              <a:ea typeface="AR丸ゴシック体M" panose="020B0609010101010101" pitchFamily="49" charset="-128"/>
            </a:endParaRPr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1187624" y="2859782"/>
            <a:ext cx="3178696" cy="4286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400" dirty="0" smtClean="0">
                <a:latin typeface="+mn-lt"/>
                <a:ea typeface="AR丸ゴシック体M" panose="020B0609010101010101" pitchFamily="49" charset="-128"/>
              </a:rPr>
              <a:t>Produced by </a:t>
            </a:r>
            <a:r>
              <a:rPr lang="en-US" altLang="ja-JP" sz="1400" dirty="0" err="1">
                <a:latin typeface="+mn-lt"/>
                <a:ea typeface="AR丸ゴシック体M" panose="020B0609010101010101" pitchFamily="49" charset="-128"/>
              </a:rPr>
              <a:t>M</a:t>
            </a:r>
            <a:r>
              <a:rPr lang="en-US" altLang="ja-JP" sz="1400" dirty="0" err="1" smtClean="0">
                <a:latin typeface="+mn-lt"/>
                <a:ea typeface="AR丸ゴシック体M" panose="020B0609010101010101" pitchFamily="49" charset="-128"/>
              </a:rPr>
              <a:t>orichu</a:t>
            </a:r>
            <a:endParaRPr lang="ja-JP" altLang="en-US" sz="1400" dirty="0">
              <a:latin typeface="+mn-lt"/>
              <a:ea typeface="AR丸ゴシック体M" panose="020B0609010101010101" pitchFamily="49" charset="-128"/>
            </a:endParaRPr>
          </a:p>
        </p:txBody>
      </p:sp>
      <p:pic>
        <p:nvPicPr>
          <p:cNvPr id="2" name="Picture 2" descr="D:\iphon\20140208\IMG_024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-20538"/>
            <a:ext cx="3456384" cy="518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8241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theme/theme1.xml><?xml version="1.0" encoding="utf-8"?>
<a:theme xmlns:a="http://schemas.openxmlformats.org/drawingml/2006/main" name="Office ​​テーマ">
  <a:themeElements>
    <a:clrScheme name="ひらめき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2459</TotalTime>
  <Words>92</Words>
  <Application>Microsoft Office PowerPoint</Application>
  <PresentationFormat>画面に合わせる (16:9)</PresentationFormat>
  <Paragraphs>35</Paragraphs>
  <Slides>4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5" baseType="lpstr">
      <vt:lpstr>Office ​​テーマ</vt:lpstr>
      <vt:lpstr>PowerPoint プレゼンテーション</vt:lpstr>
      <vt:lpstr>PowerPoint プレゼンテーション</vt:lpstr>
      <vt:lpstr>PowerPoint プレゼンテーション</vt:lpstr>
      <vt:lpstr>END OF THE WORLD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SEKAI NO OWARI この子はだ～れ？</dc:title>
  <dc:creator>FJ-USER</dc:creator>
  <cp:lastModifiedBy>FJ-USER</cp:lastModifiedBy>
  <cp:revision>64</cp:revision>
  <dcterms:created xsi:type="dcterms:W3CDTF">2017-10-28T15:28:46Z</dcterms:created>
  <dcterms:modified xsi:type="dcterms:W3CDTF">2018-03-21T13:20:29Z</dcterms:modified>
</cp:coreProperties>
</file>