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no Mori, Lucas" userId="c9f42c60-d72f-4ae5-b094-ce424a17edf5" providerId="ADAL" clId="{3611034C-B690-4760-9D5C-B9077875F287}"/>
    <pc:docChg chg="custSel modSld">
      <pc:chgData name="Kawano Mori, Lucas" userId="c9f42c60-d72f-4ae5-b094-ce424a17edf5" providerId="ADAL" clId="{3611034C-B690-4760-9D5C-B9077875F287}" dt="2024-05-10T21:17:00.085" v="42" actId="1076"/>
      <pc:docMkLst>
        <pc:docMk/>
      </pc:docMkLst>
      <pc:sldChg chg="addSp delSp modSp mod">
        <pc:chgData name="Kawano Mori, Lucas" userId="c9f42c60-d72f-4ae5-b094-ce424a17edf5" providerId="ADAL" clId="{3611034C-B690-4760-9D5C-B9077875F287}" dt="2024-05-10T21:17:00.085" v="42" actId="1076"/>
        <pc:sldMkLst>
          <pc:docMk/>
          <pc:sldMk cId="3711388641" sldId="257"/>
        </pc:sldMkLst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2" creationId="{57A9BF08-B2E2-0E87-60AE-85C48076C4D9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3" creationId="{D9853D95-BA23-E5AA-78BF-46F2B81FF2E6}"/>
          </ac:spMkLst>
        </pc:spChg>
        <pc:spChg chg="add mod">
          <ac:chgData name="Kawano Mori, Lucas" userId="c9f42c60-d72f-4ae5-b094-ce424a17edf5" providerId="ADAL" clId="{3611034C-B690-4760-9D5C-B9077875F287}" dt="2024-05-10T21:17:00.085" v="42" actId="1076"/>
          <ac:spMkLst>
            <pc:docMk/>
            <pc:sldMk cId="3711388641" sldId="257"/>
            <ac:spMk id="5" creationId="{84E12153-FD2D-D7C5-84C7-96B5215CD010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14" creationId="{8B2012F4-18B8-00B1-5649-93815CB6D5D1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15" creationId="{6DE28B52-F377-4713-4CF7-78FD87CBD9F6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16" creationId="{B260173D-4EF5-DF84-E27F-FE066303A8CE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17" creationId="{B4E26005-74FE-1CE7-DF31-0B8328682E45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18" creationId="{B851634B-95FF-3398-DE5C-A43D4E0EF87E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19" creationId="{F7F7B00C-DE74-AF93-DA86-129D7AC0EE51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23" creationId="{EA531187-CA7B-00ED-87D8-304BFF79C527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24" creationId="{DAAA8E19-C3B1-AABD-1859-49271D98F66C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25" creationId="{48FAC8F6-795C-67CB-20DE-1CCD08118E9E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26" creationId="{3C0B257B-BD08-E0E0-9EA3-ED65CDDFA21D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27" creationId="{D0380FD1-52A8-BFB0-141C-A5F16419E911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28" creationId="{661B5FC7-28A1-5402-DEAB-A8AD83F30FF8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29" creationId="{866AE0B8-2E9E-A3E9-9C3C-743A6DF68237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30" creationId="{6CDA5095-1D4C-550C-2441-2EFDDF342BB1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33" creationId="{7A184AC3-AA4B-9D34-E436-EBCB939F6AF4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34" creationId="{285F1898-43C8-DF95-3151-9B6E86F85762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35" creationId="{1AF3F047-10B4-DAA9-FE9F-7BCEB11D9C1F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36" creationId="{16B7831E-B2F3-B80F-7B45-F9086273652A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37" creationId="{74E7D39A-9D1F-4366-F2FA-5D0F6FCAB832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38" creationId="{D5358041-E05A-FA5F-0851-691B2527CEBE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39" creationId="{D9C564E5-77E0-21B6-6E72-D51DEC51EF27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40" creationId="{CC74389F-DDD8-1214-496B-41639503F5B3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43" creationId="{044D0E4A-5955-9E0B-B1FB-78017879C7ED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44" creationId="{92D7F9AA-7C62-E443-0561-14794E737E2E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45" creationId="{A41338FC-BB64-A21D-E1CE-64DFE7853C94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46" creationId="{128FE4A8-061D-F700-40F1-F74B3F66ACEF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47" creationId="{2A39929D-7ECA-D3BD-8AFA-1C8235D91641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48" creationId="{181299A2-75FC-75D5-E464-48D96E1C35F6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49" creationId="{1077E038-9FD0-82B3-26CC-F7FBCEB4B8D9}"/>
          </ac:spMkLst>
        </pc:spChg>
        <pc:spChg chg="mod">
          <ac:chgData name="Kawano Mori, Lucas" userId="c9f42c60-d72f-4ae5-b094-ce424a17edf5" providerId="ADAL" clId="{3611034C-B690-4760-9D5C-B9077875F287}" dt="2024-05-10T21:16:28.779" v="37" actId="1076"/>
          <ac:spMkLst>
            <pc:docMk/>
            <pc:sldMk cId="3711388641" sldId="257"/>
            <ac:spMk id="50" creationId="{969772B2-9D8A-0FF8-2955-9C190B7FA7CC}"/>
          </ac:spMkLst>
        </pc:spChg>
        <pc:spChg chg="mod">
          <ac:chgData name="Kawano Mori, Lucas" userId="c9f42c60-d72f-4ae5-b094-ce424a17edf5" providerId="ADAL" clId="{3611034C-B690-4760-9D5C-B9077875F287}" dt="2024-05-10T21:17:00.085" v="42" actId="1076"/>
          <ac:spMkLst>
            <pc:docMk/>
            <pc:sldMk cId="3711388641" sldId="257"/>
            <ac:spMk id="63" creationId="{794F3039-BECA-A3D4-41CB-F53BECACADB0}"/>
          </ac:spMkLst>
        </pc:spChg>
        <pc:spChg chg="mod">
          <ac:chgData name="Kawano Mori, Lucas" userId="c9f42c60-d72f-4ae5-b094-ce424a17edf5" providerId="ADAL" clId="{3611034C-B690-4760-9D5C-B9077875F287}" dt="2024-05-10T21:17:00.085" v="42" actId="1076"/>
          <ac:spMkLst>
            <pc:docMk/>
            <pc:sldMk cId="3711388641" sldId="257"/>
            <ac:spMk id="1027" creationId="{46B26780-BD29-A17F-51EF-7062730A230E}"/>
          </ac:spMkLst>
        </pc:spChg>
        <pc:spChg chg="mod">
          <ac:chgData name="Kawano Mori, Lucas" userId="c9f42c60-d72f-4ae5-b094-ce424a17edf5" providerId="ADAL" clId="{3611034C-B690-4760-9D5C-B9077875F287}" dt="2024-05-10T21:17:00.085" v="42" actId="1076"/>
          <ac:spMkLst>
            <pc:docMk/>
            <pc:sldMk cId="3711388641" sldId="257"/>
            <ac:spMk id="1029" creationId="{24B1C82F-9901-F4AA-8B32-9D8982DD0570}"/>
          </ac:spMkLst>
        </pc:spChg>
        <pc:spChg chg="mod">
          <ac:chgData name="Kawano Mori, Lucas" userId="c9f42c60-d72f-4ae5-b094-ce424a17edf5" providerId="ADAL" clId="{3611034C-B690-4760-9D5C-B9077875F287}" dt="2024-05-10T21:17:00.085" v="42" actId="1076"/>
          <ac:spMkLst>
            <pc:docMk/>
            <pc:sldMk cId="3711388641" sldId="257"/>
            <ac:spMk id="1031" creationId="{D8251C43-A1B0-0242-4FFA-79C9A3D5D99B}"/>
          </ac:spMkLst>
        </pc:spChg>
        <pc:spChg chg="mod">
          <ac:chgData name="Kawano Mori, Lucas" userId="c9f42c60-d72f-4ae5-b094-ce424a17edf5" providerId="ADAL" clId="{3611034C-B690-4760-9D5C-B9077875F287}" dt="2024-05-10T21:17:00.085" v="42" actId="1076"/>
          <ac:spMkLst>
            <pc:docMk/>
            <pc:sldMk cId="3711388641" sldId="257"/>
            <ac:spMk id="1035" creationId="{F704CC50-950F-C1AB-7C96-E9BD328C97EA}"/>
          </ac:spMkLst>
        </pc:spChg>
        <pc:spChg chg="mod">
          <ac:chgData name="Kawano Mori, Lucas" userId="c9f42c60-d72f-4ae5-b094-ce424a17edf5" providerId="ADAL" clId="{3611034C-B690-4760-9D5C-B9077875F287}" dt="2024-05-10T21:17:00.085" v="42" actId="1076"/>
          <ac:spMkLst>
            <pc:docMk/>
            <pc:sldMk cId="3711388641" sldId="257"/>
            <ac:spMk id="1036" creationId="{CDBFB699-6530-DD6C-248C-EB34C605BE60}"/>
          </ac:spMkLst>
        </pc:spChg>
        <pc:spChg chg="del">
          <ac:chgData name="Kawano Mori, Lucas" userId="c9f42c60-d72f-4ae5-b094-ce424a17edf5" providerId="ADAL" clId="{3611034C-B690-4760-9D5C-B9077875F287}" dt="2024-05-10T21:16:42.331" v="40" actId="478"/>
          <ac:spMkLst>
            <pc:docMk/>
            <pc:sldMk cId="3711388641" sldId="257"/>
            <ac:spMk id="1037" creationId="{F3F7CE93-0538-42C3-2F75-CC2B4DD3BDC9}"/>
          </ac:spMkLst>
        </pc:spChg>
        <pc:spChg chg="mod">
          <ac:chgData name="Kawano Mori, Lucas" userId="c9f42c60-d72f-4ae5-b094-ce424a17edf5" providerId="ADAL" clId="{3611034C-B690-4760-9D5C-B9077875F287}" dt="2024-05-10T21:17:00.085" v="42" actId="1076"/>
          <ac:spMkLst>
            <pc:docMk/>
            <pc:sldMk cId="3711388641" sldId="257"/>
            <ac:spMk id="1038" creationId="{C7C630A9-D9F1-C40C-A987-010CE1087946}"/>
          </ac:spMkLst>
        </pc:spChg>
        <pc:spChg chg="mod">
          <ac:chgData name="Kawano Mori, Lucas" userId="c9f42c60-d72f-4ae5-b094-ce424a17edf5" providerId="ADAL" clId="{3611034C-B690-4760-9D5C-B9077875F287}" dt="2024-05-10T21:17:00.085" v="42" actId="1076"/>
          <ac:spMkLst>
            <pc:docMk/>
            <pc:sldMk cId="3711388641" sldId="257"/>
            <ac:spMk id="1047" creationId="{527C3055-56D2-22CC-04C7-A6ED625700F3}"/>
          </ac:spMkLst>
        </pc:spChg>
        <pc:spChg chg="mod">
          <ac:chgData name="Kawano Mori, Lucas" userId="c9f42c60-d72f-4ae5-b094-ce424a17edf5" providerId="ADAL" clId="{3611034C-B690-4760-9D5C-B9077875F287}" dt="2024-05-10T21:17:00.085" v="42" actId="1076"/>
          <ac:spMkLst>
            <pc:docMk/>
            <pc:sldMk cId="3711388641" sldId="257"/>
            <ac:spMk id="1048" creationId="{9F758FC7-AAD3-774F-BDB9-798D6693E49A}"/>
          </ac:spMkLst>
        </pc:spChg>
        <pc:grpChg chg="mod">
          <ac:chgData name="Kawano Mori, Lucas" userId="c9f42c60-d72f-4ae5-b094-ce424a17edf5" providerId="ADAL" clId="{3611034C-B690-4760-9D5C-B9077875F287}" dt="2024-05-10T21:16:28.779" v="37" actId="1076"/>
          <ac:grpSpMkLst>
            <pc:docMk/>
            <pc:sldMk cId="3711388641" sldId="257"/>
            <ac:grpSpMk id="4" creationId="{E271EB67-FFAC-BEE0-D40C-85ADC49086A8}"/>
          </ac:grpSpMkLst>
        </pc:grpChg>
        <pc:grpChg chg="mod">
          <ac:chgData name="Kawano Mori, Lucas" userId="c9f42c60-d72f-4ae5-b094-ce424a17edf5" providerId="ADAL" clId="{3611034C-B690-4760-9D5C-B9077875F287}" dt="2024-05-10T21:17:00.085" v="42" actId="1076"/>
          <ac:grpSpMkLst>
            <pc:docMk/>
            <pc:sldMk cId="3711388641" sldId="257"/>
            <ac:grpSpMk id="20" creationId="{15964AC6-5870-F26A-03C8-F9FD76F87AA8}"/>
          </ac:grpSpMkLst>
        </pc:grpChg>
        <pc:grpChg chg="mod">
          <ac:chgData name="Kawano Mori, Lucas" userId="c9f42c60-d72f-4ae5-b094-ce424a17edf5" providerId="ADAL" clId="{3611034C-B690-4760-9D5C-B9077875F287}" dt="2024-05-10T21:17:00.085" v="42" actId="1076"/>
          <ac:grpSpMkLst>
            <pc:docMk/>
            <pc:sldMk cId="3711388641" sldId="257"/>
            <ac:grpSpMk id="21" creationId="{5272C5BE-0B10-3C2F-9CA3-8C73FA4092EB}"/>
          </ac:grpSpMkLst>
        </pc:grpChg>
        <pc:grpChg chg="mod">
          <ac:chgData name="Kawano Mori, Lucas" userId="c9f42c60-d72f-4ae5-b094-ce424a17edf5" providerId="ADAL" clId="{3611034C-B690-4760-9D5C-B9077875F287}" dt="2024-05-10T21:16:28.779" v="37" actId="1076"/>
          <ac:grpSpMkLst>
            <pc:docMk/>
            <pc:sldMk cId="3711388641" sldId="257"/>
            <ac:grpSpMk id="22" creationId="{709D2CBF-EB8F-9CB5-B430-66AED369B3D5}"/>
          </ac:grpSpMkLst>
        </pc:grpChg>
        <pc:grpChg chg="mod">
          <ac:chgData name="Kawano Mori, Lucas" userId="c9f42c60-d72f-4ae5-b094-ce424a17edf5" providerId="ADAL" clId="{3611034C-B690-4760-9D5C-B9077875F287}" dt="2024-05-10T21:17:00.085" v="42" actId="1076"/>
          <ac:grpSpMkLst>
            <pc:docMk/>
            <pc:sldMk cId="3711388641" sldId="257"/>
            <ac:grpSpMk id="31" creationId="{7085B7DB-1D32-F2DD-DF23-76B9C0353637}"/>
          </ac:grpSpMkLst>
        </pc:grpChg>
        <pc:grpChg chg="mod">
          <ac:chgData name="Kawano Mori, Lucas" userId="c9f42c60-d72f-4ae5-b094-ce424a17edf5" providerId="ADAL" clId="{3611034C-B690-4760-9D5C-B9077875F287}" dt="2024-05-10T21:16:28.779" v="37" actId="1076"/>
          <ac:grpSpMkLst>
            <pc:docMk/>
            <pc:sldMk cId="3711388641" sldId="257"/>
            <ac:grpSpMk id="32" creationId="{596B0B70-7C26-D622-652E-700D745AEE06}"/>
          </ac:grpSpMkLst>
        </pc:grpChg>
        <pc:grpChg chg="mod">
          <ac:chgData name="Kawano Mori, Lucas" userId="c9f42c60-d72f-4ae5-b094-ce424a17edf5" providerId="ADAL" clId="{3611034C-B690-4760-9D5C-B9077875F287}" dt="2024-05-10T21:17:00.085" v="42" actId="1076"/>
          <ac:grpSpMkLst>
            <pc:docMk/>
            <pc:sldMk cId="3711388641" sldId="257"/>
            <ac:grpSpMk id="41" creationId="{40A8DE2F-8E09-3A8A-BD7B-4E1E44FF723E}"/>
          </ac:grpSpMkLst>
        </pc:grpChg>
        <pc:grpChg chg="mod">
          <ac:chgData name="Kawano Mori, Lucas" userId="c9f42c60-d72f-4ae5-b094-ce424a17edf5" providerId="ADAL" clId="{3611034C-B690-4760-9D5C-B9077875F287}" dt="2024-05-10T21:16:28.779" v="37" actId="1076"/>
          <ac:grpSpMkLst>
            <pc:docMk/>
            <pc:sldMk cId="3711388641" sldId="257"/>
            <ac:grpSpMk id="42" creationId="{4A43DD4A-9DC7-29CE-F261-A439DC6A200B}"/>
          </ac:grpSpMkLst>
        </pc:grpChg>
        <pc:picChg chg="mod">
          <ac:chgData name="Kawano Mori, Lucas" userId="c9f42c60-d72f-4ae5-b094-ce424a17edf5" providerId="ADAL" clId="{3611034C-B690-4760-9D5C-B9077875F287}" dt="2024-05-10T21:17:00.085" v="42" actId="1076"/>
          <ac:picMkLst>
            <pc:docMk/>
            <pc:sldMk cId="3711388641" sldId="257"/>
            <ac:picMk id="1028" creationId="{B8518D63-56EF-4235-A778-831371349859}"/>
          </ac:picMkLst>
        </pc:picChg>
        <pc:picChg chg="mod">
          <ac:chgData name="Kawano Mori, Lucas" userId="c9f42c60-d72f-4ae5-b094-ce424a17edf5" providerId="ADAL" clId="{3611034C-B690-4760-9D5C-B9077875F287}" dt="2024-05-10T21:17:00.085" v="42" actId="1076"/>
          <ac:picMkLst>
            <pc:docMk/>
            <pc:sldMk cId="3711388641" sldId="257"/>
            <ac:picMk id="1032" creationId="{6168E123-28D2-5069-50BD-8528BAF9AFBF}"/>
          </ac:picMkLst>
        </pc:picChg>
        <pc:picChg chg="mod">
          <ac:chgData name="Kawano Mori, Lucas" userId="c9f42c60-d72f-4ae5-b094-ce424a17edf5" providerId="ADAL" clId="{3611034C-B690-4760-9D5C-B9077875F287}" dt="2024-05-10T21:17:00.085" v="42" actId="1076"/>
          <ac:picMkLst>
            <pc:docMk/>
            <pc:sldMk cId="3711388641" sldId="257"/>
            <ac:picMk id="1034" creationId="{D880ACEF-61DA-9E13-8D3F-BB97E691A810}"/>
          </ac:picMkLst>
        </pc:picChg>
        <pc:picChg chg="mod">
          <ac:chgData name="Kawano Mori, Lucas" userId="c9f42c60-d72f-4ae5-b094-ce424a17edf5" providerId="ADAL" clId="{3611034C-B690-4760-9D5C-B9077875F287}" dt="2024-05-10T21:17:00.085" v="42" actId="1076"/>
          <ac:picMkLst>
            <pc:docMk/>
            <pc:sldMk cId="3711388641" sldId="257"/>
            <ac:picMk id="1050" creationId="{FF5AA202-39E0-C1F2-F660-0878CD1AA6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BC26-44E0-6518-2D79-720866A7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AF50-577F-9603-D031-B9FD179C1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791FE-8BCC-1231-FD20-C2F583AA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1512-F2B1-80A5-4228-1895967A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4EC4-0B67-FD82-0517-FEE29CF3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6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AEC2-BFB9-ED2E-371A-089A57D9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A847F-EDCF-12CB-30D1-45DB7C69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285C-BB9E-E2A6-6D75-FC6DB996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207B-766E-48D8-6BAE-66A90ECE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0198-CA8B-2C5F-2130-CF0C0428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D0105-A173-B01A-ABFC-3CD773602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FBA3C-FA85-95F9-AEF3-A852707DF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B589-B5C9-7A4B-161F-2AF9BE31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44A9-F7A3-1E1C-487A-68C86002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813C-1816-193D-BF87-D42203D4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9148-D591-636E-DCF9-8D3205B0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B1F2-4A8B-2752-ADA1-C2995C37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6CA5-AA5C-1FC5-E9BD-5452C764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5C9D-C836-8A0E-21E9-87F62283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D78A-9C0B-4230-74A9-B7B018C9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FCE1-5843-6C98-7716-469F8BBD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A0C5F-EF24-B65D-A191-3A3330D4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321D0-3313-1A8E-A5A8-602C8B9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0BEA-B325-D568-FB37-DF339C1A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B5F5-3E61-1BFD-2E4A-23B9EEC7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F6AB-F13C-8922-158F-7D9B20F4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D474-3151-366F-95AF-1DAD90ECB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C285F-EC1D-6C27-695D-FC106A47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839C1-C529-EDEC-33A1-8A9882BB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3A219-620F-6F82-1822-730B5CA5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94005-CFC0-30B1-2933-CBE2D7FB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47E-3178-8C89-8BCE-82EE53D4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6633F-C986-7621-F971-05A951C1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A1072-6564-5BD2-572B-6D61C9427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98C7F-2D7B-3672-9233-F7CE834E2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4C067-D4B7-A02F-EB75-268108799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84120-27AC-DF07-7E2F-4D522744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268D5-7179-C3D6-38E1-06F72252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F83C5-0FAE-775E-3E2F-BCFC8B73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4EB2-0317-2EB8-C181-75A9064E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B1255-2092-CD85-9F6A-24E107F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2BB09-BDDE-5EE1-9958-0620E5AD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84DEE-777C-14AB-768F-16B1CC69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CCA37-513D-C217-C7E3-1C6BE6AD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F2998-C333-9CDD-36D9-BBAEDD12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4C3D0-853D-C540-28ED-E4F106DF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B178-3B8D-2E2E-5370-565965C0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09CE-49C4-E3EF-69DB-DCDD7AF0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42BB8-3015-90ED-3F27-E53D6E228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4405A-56AB-AC86-3644-049E9A4C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A856-4FEA-9802-DAF7-5615C483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40B9A-14A6-9C3D-4402-BD77C238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7B00-1B6B-125C-7BF3-CE3398B4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A6D5C-B636-7A89-A360-E4A8C2AF1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4F5CA-87E1-F393-52DA-B9019A4A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5988-164B-DA39-E1A6-80415AA2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44D04-7C66-DBA8-D4DD-AD86CB16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506EE-54B6-48F4-0791-6EBFE575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305B4-B37B-4F8B-DF2E-7AF16509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9C5A-A7FE-F7D1-E3F6-2ABDF093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5703-01F7-8BB9-591E-BCA2BE699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F8A18-B179-4672-8A89-60D8D5BED88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F212-E309-B12E-F58D-D62EF1EE2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7AA3-D2B2-AF06-1B87-E420A5FCB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D3487C-749A-421A-B2C4-E7ED88E8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5964AC6-5870-F26A-03C8-F9FD76F87AA8}"/>
              </a:ext>
            </a:extLst>
          </p:cNvPr>
          <p:cNvGrpSpPr/>
          <p:nvPr/>
        </p:nvGrpSpPr>
        <p:grpSpPr>
          <a:xfrm>
            <a:off x="980969" y="1149484"/>
            <a:ext cx="1351919" cy="1047751"/>
            <a:chOff x="890538" y="944335"/>
            <a:chExt cx="1351919" cy="10477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271EB67-FFAC-BEE0-D40C-85ADC49086A8}"/>
                </a:ext>
              </a:extLst>
            </p:cNvPr>
            <p:cNvGrpSpPr/>
            <p:nvPr/>
          </p:nvGrpSpPr>
          <p:grpSpPr>
            <a:xfrm>
              <a:off x="890538" y="944335"/>
              <a:ext cx="1351919" cy="1047751"/>
              <a:chOff x="1581781" y="1129393"/>
              <a:chExt cx="1183087" cy="70757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7A9BF08-B2E2-0E87-60AE-85C48076C4D9}"/>
                  </a:ext>
                </a:extLst>
              </p:cNvPr>
              <p:cNvSpPr/>
              <p:nvPr/>
            </p:nvSpPr>
            <p:spPr>
              <a:xfrm>
                <a:off x="1581781" y="1222089"/>
                <a:ext cx="1183087" cy="6148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9853D95-BA23-E5AA-78BF-46F2B81FF2E6}"/>
                  </a:ext>
                </a:extLst>
              </p:cNvPr>
              <p:cNvSpPr/>
              <p:nvPr/>
            </p:nvSpPr>
            <p:spPr>
              <a:xfrm>
                <a:off x="1581781" y="1129393"/>
                <a:ext cx="1183087" cy="926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2012F4-18B8-00B1-5649-93815CB6D5D1}"/>
                </a:ext>
              </a:extLst>
            </p:cNvPr>
            <p:cNvSpPr/>
            <p:nvPr/>
          </p:nvSpPr>
          <p:spPr>
            <a:xfrm>
              <a:off x="1019174" y="1159838"/>
              <a:ext cx="491218" cy="74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28B52-F377-4713-4CF7-78FD87CBD9F6}"/>
                </a:ext>
              </a:extLst>
            </p:cNvPr>
            <p:cNvSpPr/>
            <p:nvPr/>
          </p:nvSpPr>
          <p:spPr>
            <a:xfrm>
              <a:off x="1630815" y="1589314"/>
              <a:ext cx="491218" cy="318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60173D-4EF5-DF84-E27F-FE066303A8CE}"/>
                </a:ext>
              </a:extLst>
            </p:cNvPr>
            <p:cNvSpPr/>
            <p:nvPr/>
          </p:nvSpPr>
          <p:spPr>
            <a:xfrm>
              <a:off x="1630815" y="1160432"/>
              <a:ext cx="491218" cy="389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E26005-74FE-1CE7-DF31-0B8328682E45}"/>
                </a:ext>
              </a:extLst>
            </p:cNvPr>
            <p:cNvSpPr/>
            <p:nvPr/>
          </p:nvSpPr>
          <p:spPr>
            <a:xfrm>
              <a:off x="1089931" y="1202531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1634B-95FF-3398-DE5C-A43D4E0EF87E}"/>
                </a:ext>
              </a:extLst>
            </p:cNvPr>
            <p:cNvSpPr/>
            <p:nvPr/>
          </p:nvSpPr>
          <p:spPr>
            <a:xfrm>
              <a:off x="1701571" y="1202531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F7B00C-DE74-AF93-DA86-129D7AC0EE51}"/>
                </a:ext>
              </a:extLst>
            </p:cNvPr>
            <p:cNvSpPr/>
            <p:nvPr/>
          </p:nvSpPr>
          <p:spPr>
            <a:xfrm>
              <a:off x="1701571" y="1632347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72C5BE-0B10-3C2F-9CA3-8C73FA4092EB}"/>
              </a:ext>
            </a:extLst>
          </p:cNvPr>
          <p:cNvGrpSpPr/>
          <p:nvPr/>
        </p:nvGrpSpPr>
        <p:grpSpPr>
          <a:xfrm>
            <a:off x="1170032" y="1540481"/>
            <a:ext cx="1351919" cy="1047751"/>
            <a:chOff x="890538" y="944335"/>
            <a:chExt cx="1351919" cy="10477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9D2CBF-EB8F-9CB5-B430-66AED369B3D5}"/>
                </a:ext>
              </a:extLst>
            </p:cNvPr>
            <p:cNvGrpSpPr/>
            <p:nvPr/>
          </p:nvGrpSpPr>
          <p:grpSpPr>
            <a:xfrm>
              <a:off x="890538" y="944335"/>
              <a:ext cx="1351919" cy="1047751"/>
              <a:chOff x="1581781" y="1129393"/>
              <a:chExt cx="1183087" cy="70757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6AE0B8-2E9E-A3E9-9C3C-743A6DF68237}"/>
                  </a:ext>
                </a:extLst>
              </p:cNvPr>
              <p:cNvSpPr/>
              <p:nvPr/>
            </p:nvSpPr>
            <p:spPr>
              <a:xfrm>
                <a:off x="1581781" y="1222089"/>
                <a:ext cx="1183087" cy="6148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CDA5095-1D4C-550C-2441-2EFDDF342BB1}"/>
                  </a:ext>
                </a:extLst>
              </p:cNvPr>
              <p:cNvSpPr/>
              <p:nvPr/>
            </p:nvSpPr>
            <p:spPr>
              <a:xfrm>
                <a:off x="1581781" y="1129393"/>
                <a:ext cx="1183087" cy="926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31187-CA7B-00ED-87D8-304BFF79C527}"/>
                </a:ext>
              </a:extLst>
            </p:cNvPr>
            <p:cNvSpPr/>
            <p:nvPr/>
          </p:nvSpPr>
          <p:spPr>
            <a:xfrm>
              <a:off x="1019174" y="1159838"/>
              <a:ext cx="491218" cy="74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AA8E19-C3B1-AABD-1859-49271D98F66C}"/>
                </a:ext>
              </a:extLst>
            </p:cNvPr>
            <p:cNvSpPr/>
            <p:nvPr/>
          </p:nvSpPr>
          <p:spPr>
            <a:xfrm>
              <a:off x="1630815" y="1589314"/>
              <a:ext cx="491218" cy="318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AC8F6-795C-67CB-20DE-1CCD08118E9E}"/>
                </a:ext>
              </a:extLst>
            </p:cNvPr>
            <p:cNvSpPr/>
            <p:nvPr/>
          </p:nvSpPr>
          <p:spPr>
            <a:xfrm>
              <a:off x="1630815" y="1160432"/>
              <a:ext cx="491218" cy="389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0B257B-BD08-E0E0-9EA3-ED65CDDFA21D}"/>
                </a:ext>
              </a:extLst>
            </p:cNvPr>
            <p:cNvSpPr/>
            <p:nvPr/>
          </p:nvSpPr>
          <p:spPr>
            <a:xfrm>
              <a:off x="1089931" y="1202531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380FD1-52A8-BFB0-141C-A5F16419E911}"/>
                </a:ext>
              </a:extLst>
            </p:cNvPr>
            <p:cNvSpPr/>
            <p:nvPr/>
          </p:nvSpPr>
          <p:spPr>
            <a:xfrm>
              <a:off x="1701571" y="1202531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1B5FC7-28A1-5402-DEAB-A8AD83F30FF8}"/>
                </a:ext>
              </a:extLst>
            </p:cNvPr>
            <p:cNvSpPr/>
            <p:nvPr/>
          </p:nvSpPr>
          <p:spPr>
            <a:xfrm>
              <a:off x="1701571" y="1632347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85B7DB-1D32-F2DD-DF23-76B9C0353637}"/>
              </a:ext>
            </a:extLst>
          </p:cNvPr>
          <p:cNvGrpSpPr/>
          <p:nvPr/>
        </p:nvGrpSpPr>
        <p:grpSpPr>
          <a:xfrm>
            <a:off x="1359095" y="1939002"/>
            <a:ext cx="1351919" cy="1047751"/>
            <a:chOff x="890538" y="944335"/>
            <a:chExt cx="1351919" cy="10477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96B0B70-7C26-D622-652E-700D745AEE06}"/>
                </a:ext>
              </a:extLst>
            </p:cNvPr>
            <p:cNvGrpSpPr/>
            <p:nvPr/>
          </p:nvGrpSpPr>
          <p:grpSpPr>
            <a:xfrm>
              <a:off x="890538" y="944335"/>
              <a:ext cx="1351919" cy="1047751"/>
              <a:chOff x="1581781" y="1129393"/>
              <a:chExt cx="1183087" cy="70757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9C564E5-77E0-21B6-6E72-D51DEC51EF27}"/>
                  </a:ext>
                </a:extLst>
              </p:cNvPr>
              <p:cNvSpPr/>
              <p:nvPr/>
            </p:nvSpPr>
            <p:spPr>
              <a:xfrm>
                <a:off x="1581781" y="1222089"/>
                <a:ext cx="1183087" cy="6148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C74389F-DDD8-1214-496B-41639503F5B3}"/>
                  </a:ext>
                </a:extLst>
              </p:cNvPr>
              <p:cNvSpPr/>
              <p:nvPr/>
            </p:nvSpPr>
            <p:spPr>
              <a:xfrm>
                <a:off x="1581781" y="1129393"/>
                <a:ext cx="1183087" cy="926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184AC3-AA4B-9D34-E436-EBCB939F6AF4}"/>
                </a:ext>
              </a:extLst>
            </p:cNvPr>
            <p:cNvSpPr/>
            <p:nvPr/>
          </p:nvSpPr>
          <p:spPr>
            <a:xfrm>
              <a:off x="1019174" y="1159838"/>
              <a:ext cx="491218" cy="74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5F1898-43C8-DF95-3151-9B6E86F85762}"/>
                </a:ext>
              </a:extLst>
            </p:cNvPr>
            <p:cNvSpPr/>
            <p:nvPr/>
          </p:nvSpPr>
          <p:spPr>
            <a:xfrm>
              <a:off x="1630815" y="1589314"/>
              <a:ext cx="491218" cy="318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F3F047-10B4-DAA9-FE9F-7BCEB11D9C1F}"/>
                </a:ext>
              </a:extLst>
            </p:cNvPr>
            <p:cNvSpPr/>
            <p:nvPr/>
          </p:nvSpPr>
          <p:spPr>
            <a:xfrm>
              <a:off x="1630815" y="1160432"/>
              <a:ext cx="491218" cy="389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B7831E-B2F3-B80F-7B45-F9086273652A}"/>
                </a:ext>
              </a:extLst>
            </p:cNvPr>
            <p:cNvSpPr/>
            <p:nvPr/>
          </p:nvSpPr>
          <p:spPr>
            <a:xfrm>
              <a:off x="1089931" y="1202531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E7D39A-9D1F-4366-F2FA-5D0F6FCAB832}"/>
                </a:ext>
              </a:extLst>
            </p:cNvPr>
            <p:cNvSpPr/>
            <p:nvPr/>
          </p:nvSpPr>
          <p:spPr>
            <a:xfrm>
              <a:off x="1701571" y="1202531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5358041-E05A-FA5F-0851-691B2527CEBE}"/>
                </a:ext>
              </a:extLst>
            </p:cNvPr>
            <p:cNvSpPr/>
            <p:nvPr/>
          </p:nvSpPr>
          <p:spPr>
            <a:xfrm>
              <a:off x="1701571" y="1632347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A8DE2F-8E09-3A8A-BD7B-4E1E44FF723E}"/>
              </a:ext>
            </a:extLst>
          </p:cNvPr>
          <p:cNvGrpSpPr/>
          <p:nvPr/>
        </p:nvGrpSpPr>
        <p:grpSpPr>
          <a:xfrm>
            <a:off x="1548158" y="2314520"/>
            <a:ext cx="1351919" cy="1047751"/>
            <a:chOff x="890538" y="944335"/>
            <a:chExt cx="1351919" cy="10477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A43DD4A-9DC7-29CE-F261-A439DC6A200B}"/>
                </a:ext>
              </a:extLst>
            </p:cNvPr>
            <p:cNvGrpSpPr/>
            <p:nvPr/>
          </p:nvGrpSpPr>
          <p:grpSpPr>
            <a:xfrm>
              <a:off x="890538" y="944335"/>
              <a:ext cx="1351919" cy="1047751"/>
              <a:chOff x="1581781" y="1129393"/>
              <a:chExt cx="1183087" cy="707571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077E038-9FD0-82B3-26CC-F7FBCEB4B8D9}"/>
                  </a:ext>
                </a:extLst>
              </p:cNvPr>
              <p:cNvSpPr/>
              <p:nvPr/>
            </p:nvSpPr>
            <p:spPr>
              <a:xfrm>
                <a:off x="1581781" y="1222089"/>
                <a:ext cx="1183087" cy="6148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69772B2-9D8A-0FF8-2955-9C190B7FA7CC}"/>
                  </a:ext>
                </a:extLst>
              </p:cNvPr>
              <p:cNvSpPr/>
              <p:nvPr/>
            </p:nvSpPr>
            <p:spPr>
              <a:xfrm>
                <a:off x="1581781" y="1129393"/>
                <a:ext cx="1183087" cy="926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4D0E4A-5955-9E0B-B1FB-78017879C7ED}"/>
                </a:ext>
              </a:extLst>
            </p:cNvPr>
            <p:cNvSpPr/>
            <p:nvPr/>
          </p:nvSpPr>
          <p:spPr>
            <a:xfrm>
              <a:off x="1019174" y="1159838"/>
              <a:ext cx="491218" cy="74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D7F9AA-7C62-E443-0561-14794E737E2E}"/>
                </a:ext>
              </a:extLst>
            </p:cNvPr>
            <p:cNvSpPr/>
            <p:nvPr/>
          </p:nvSpPr>
          <p:spPr>
            <a:xfrm>
              <a:off x="1630815" y="1589314"/>
              <a:ext cx="491218" cy="318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1338FC-BB64-A21D-E1CE-64DFE7853C94}"/>
                </a:ext>
              </a:extLst>
            </p:cNvPr>
            <p:cNvSpPr/>
            <p:nvPr/>
          </p:nvSpPr>
          <p:spPr>
            <a:xfrm>
              <a:off x="1630815" y="1160432"/>
              <a:ext cx="491218" cy="389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28FE4A8-061D-F700-40F1-F74B3F66ACEF}"/>
                </a:ext>
              </a:extLst>
            </p:cNvPr>
            <p:cNvSpPr/>
            <p:nvPr/>
          </p:nvSpPr>
          <p:spPr>
            <a:xfrm>
              <a:off x="1089931" y="1202531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39929D-7ECA-D3BD-8AFA-1C8235D91641}"/>
                </a:ext>
              </a:extLst>
            </p:cNvPr>
            <p:cNvSpPr/>
            <p:nvPr/>
          </p:nvSpPr>
          <p:spPr>
            <a:xfrm>
              <a:off x="1701571" y="1202531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1299A2-75FC-75D5-E464-48D96E1C35F6}"/>
                </a:ext>
              </a:extLst>
            </p:cNvPr>
            <p:cNvSpPr/>
            <p:nvPr/>
          </p:nvSpPr>
          <p:spPr>
            <a:xfrm>
              <a:off x="1701571" y="1632347"/>
              <a:ext cx="349705" cy="54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AI ">
            <a:extLst>
              <a:ext uri="{FF2B5EF4-FFF2-40B4-BE49-F238E27FC236}">
                <a16:creationId xmlns:a16="http://schemas.microsoft.com/office/drawing/2014/main" id="{B8518D63-56EF-4235-A778-83137134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01" y="1897998"/>
            <a:ext cx="910829" cy="91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ble">
            <a:extLst>
              <a:ext uri="{FF2B5EF4-FFF2-40B4-BE49-F238E27FC236}">
                <a16:creationId xmlns:a16="http://schemas.microsoft.com/office/drawing/2014/main" id="{6168E123-28D2-5069-50BD-8528BAF9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35" y="179446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794F3039-BECA-A3D4-41CB-F53BECACADB0}"/>
              </a:ext>
            </a:extLst>
          </p:cNvPr>
          <p:cNvSpPr/>
          <p:nvPr/>
        </p:nvSpPr>
        <p:spPr>
          <a:xfrm>
            <a:off x="3051984" y="2111405"/>
            <a:ext cx="1146629" cy="4840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46B26780-BD29-A17F-51EF-7062730A230E}"/>
              </a:ext>
            </a:extLst>
          </p:cNvPr>
          <p:cNvSpPr/>
          <p:nvPr/>
        </p:nvSpPr>
        <p:spPr>
          <a:xfrm>
            <a:off x="5749524" y="2111405"/>
            <a:ext cx="1146629" cy="4840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4B1C82F-9901-F4AA-8B32-9D8982DD0570}"/>
              </a:ext>
            </a:extLst>
          </p:cNvPr>
          <p:cNvSpPr txBox="1"/>
          <p:nvPr/>
        </p:nvSpPr>
        <p:spPr>
          <a:xfrm>
            <a:off x="2987746" y="1053737"/>
            <a:ext cx="12751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1. Scrape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D8251C43-A1B0-0242-4FFA-79C9A3D5D99B}"/>
              </a:ext>
            </a:extLst>
          </p:cNvPr>
          <p:cNvSpPr txBox="1"/>
          <p:nvPr/>
        </p:nvSpPr>
        <p:spPr>
          <a:xfrm>
            <a:off x="5463287" y="1053737"/>
            <a:ext cx="171910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2. Sentiment Analysis</a:t>
            </a:r>
          </a:p>
        </p:txBody>
      </p:sp>
      <p:pic>
        <p:nvPicPr>
          <p:cNvPr id="1034" name="Graphic 1033">
            <a:extLst>
              <a:ext uri="{FF2B5EF4-FFF2-40B4-BE49-F238E27FC236}">
                <a16:creationId xmlns:a16="http://schemas.microsoft.com/office/drawing/2014/main" id="{D880ACEF-61DA-9E13-8D3F-BB97E691A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3812" y="1927736"/>
            <a:ext cx="910830" cy="910830"/>
          </a:xfrm>
          <a:prstGeom prst="rect">
            <a:avLst/>
          </a:prstGeom>
        </p:spPr>
      </p:pic>
      <p:sp>
        <p:nvSpPr>
          <p:cNvPr id="1035" name="Arrow: Right 1034">
            <a:extLst>
              <a:ext uri="{FF2B5EF4-FFF2-40B4-BE49-F238E27FC236}">
                <a16:creationId xmlns:a16="http://schemas.microsoft.com/office/drawing/2014/main" id="{F704CC50-950F-C1AB-7C96-E9BD328C97EA}"/>
              </a:ext>
            </a:extLst>
          </p:cNvPr>
          <p:cNvSpPr/>
          <p:nvPr/>
        </p:nvSpPr>
        <p:spPr>
          <a:xfrm rot="5400000">
            <a:off x="9514590" y="3395600"/>
            <a:ext cx="1146629" cy="4840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CDBFB699-6530-DD6C-248C-EB34C605BE60}"/>
              </a:ext>
            </a:extLst>
          </p:cNvPr>
          <p:cNvSpPr txBox="1"/>
          <p:nvPr/>
        </p:nvSpPr>
        <p:spPr>
          <a:xfrm>
            <a:off x="8001548" y="1053737"/>
            <a:ext cx="171910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3. Store Results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7C630A9-D9F1-C40C-A987-010CE1087946}"/>
              </a:ext>
            </a:extLst>
          </p:cNvPr>
          <p:cNvSpPr txBox="1"/>
          <p:nvPr/>
        </p:nvSpPr>
        <p:spPr>
          <a:xfrm>
            <a:off x="8126795" y="3213217"/>
            <a:ext cx="171910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4. Display on Dashboard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27C3055-56D2-22CC-04C7-A6ED625700F3}"/>
              </a:ext>
            </a:extLst>
          </p:cNvPr>
          <p:cNvSpPr/>
          <p:nvPr/>
        </p:nvSpPr>
        <p:spPr>
          <a:xfrm>
            <a:off x="8804935" y="4505282"/>
            <a:ext cx="2583261" cy="17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F758FC7-AAD3-774F-BDB9-798D6693E49A}"/>
              </a:ext>
            </a:extLst>
          </p:cNvPr>
          <p:cNvSpPr/>
          <p:nvPr/>
        </p:nvSpPr>
        <p:spPr>
          <a:xfrm>
            <a:off x="8804935" y="4368020"/>
            <a:ext cx="2583261" cy="13726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Graphic 1049">
            <a:extLst>
              <a:ext uri="{FF2B5EF4-FFF2-40B4-BE49-F238E27FC236}">
                <a16:creationId xmlns:a16="http://schemas.microsoft.com/office/drawing/2014/main" id="{FF5AA202-39E0-C1F2-F660-0878CD1AA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1318" y="4706669"/>
            <a:ext cx="1219200" cy="12192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4E12153-FD2D-D7C5-84C7-96B5215CD010}"/>
              </a:ext>
            </a:extLst>
          </p:cNvPr>
          <p:cNvSpPr/>
          <p:nvPr/>
        </p:nvSpPr>
        <p:spPr>
          <a:xfrm>
            <a:off x="8287785" y="2111405"/>
            <a:ext cx="1146629" cy="4840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Kawano Mori, Lucas</dc:creator>
  <cp:lastModifiedBy>Kawano Mori, Lucas</cp:lastModifiedBy>
  <cp:revision>1</cp:revision>
  <dcterms:created xsi:type="dcterms:W3CDTF">2024-05-10T18:56:10Z</dcterms:created>
  <dcterms:modified xsi:type="dcterms:W3CDTF">2024-05-10T21:17:01Z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2024-05-10T21:01:26Z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c2b9bd46-f162-4008-a7fd-58e4f67402c6</vt:lpwstr>
  </property>
  <property fmtid="{D5CDD505-2E9C-101B-9397-08002B2CF9AE}" pid="8" name="MSIP_Label_4044bd30-2ed7-4c9d-9d12-46200872a97b_ContentBits">
    <vt:lpwstr>0</vt:lpwstr>
  </property>
</Properties>
</file>