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31"/>
        <p:guide pos="281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acc967ecf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acc967ecf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/>
          <p:nvPr/>
        </p:nvSpPr>
        <p:spPr>
          <a:xfrm>
            <a:off x="2199640" y="1842135"/>
            <a:ext cx="4535805" cy="11042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noAutofit/>
          </a:bodyPr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  <a:endParaRPr lang="en-US" sz="1200" dirty="0">
              <a:solidFill>
                <a:schemeClr val="accent5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67180" y="257175"/>
            <a:ext cx="7122795" cy="4580890"/>
            <a:chOff x="3963647" y="1129248"/>
            <a:chExt cx="6930777" cy="4686336"/>
          </a:xfrm>
        </p:grpSpPr>
        <p:sp>
          <p:nvSpPr>
            <p:cNvPr id="7" name="Rectangle 6"/>
            <p:cNvSpPr/>
            <p:nvPr/>
          </p:nvSpPr>
          <p:spPr>
            <a:xfrm>
              <a:off x="4058801" y="2101724"/>
              <a:ext cx="5201945" cy="342348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noAutofit/>
            </a:bodyPr>
            <a:p>
              <a:pPr algn="l"/>
              <a:r>
                <a:rPr lang="en-US" sz="1100" dirty="0">
                  <a:ln w="0"/>
                  <a:solidFill>
                    <a:schemeClr val="accent5"/>
                  </a:solidFill>
                </a:rPr>
                <a:t>VPC</a:t>
              </a:r>
              <a:endParaRPr lang="en-US" sz="1100" dirty="0">
                <a:ln w="0"/>
                <a:solidFill>
                  <a:schemeClr val="accent5"/>
                </a:solidFill>
              </a:endParaRPr>
            </a:p>
          </p:txBody>
        </p:sp>
        <p:sp>
          <p:nvSpPr>
            <p:cNvPr id="1" name="Rectangle 7"/>
            <p:cNvSpPr/>
            <p:nvPr/>
          </p:nvSpPr>
          <p:spPr>
            <a:xfrm>
              <a:off x="3963648" y="1129248"/>
              <a:ext cx="6930776" cy="4686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noAutofit/>
            </a:bodyPr>
            <a:p>
              <a:pPr algn="l"/>
              <a:r>
                <a:rPr lang="en-US" sz="1100" dirty="0">
                  <a:solidFill>
                    <a:sysClr val="windowText" lastClr="000000"/>
                  </a:solidFill>
                </a:rPr>
                <a:t>AWS Cloud</a:t>
              </a:r>
              <a:endParaRPr 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16890" y="1582031"/>
              <a:ext cx="2309023" cy="3848330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noAutofit/>
            </a:bodyPr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Availability Zone 1</a:t>
              </a:r>
              <a:endParaRPr lang="en-US" sz="1100" dirty="0">
                <a:solidFill>
                  <a:schemeClr val="accent3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63647" y="1129248"/>
              <a:ext cx="330200" cy="330200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6799" y="2003008"/>
              <a:ext cx="330200" cy="3302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975634" y="1582681"/>
              <a:ext cx="2170618" cy="3847681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noAutofit/>
            </a:bodyPr>
            <a:p>
              <a:pPr algn="ctr"/>
              <a:r>
                <a:rPr lang="en-US" sz="1100">
                  <a:solidFill>
                    <a:schemeClr val="accent3"/>
                  </a:solidFill>
                </a:rPr>
                <a:t>Availability Zone </a:t>
              </a:r>
              <a:r>
                <a:rPr lang="en-US" sz="1100" dirty="0">
                  <a:solidFill>
                    <a:schemeClr val="accent3"/>
                  </a:solidFill>
                </a:rPr>
                <a:t>2</a:t>
              </a:r>
              <a:endParaRPr lang="en-US" sz="1100" dirty="0">
                <a:solidFill>
                  <a:schemeClr val="accent3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64415" y="1441713"/>
              <a:ext cx="847733" cy="265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Route53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3339" y="3539327"/>
              <a:ext cx="1403209" cy="265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2038" y="3539326"/>
              <a:ext cx="834140" cy="265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2" name="図形 1" descr="Amazon-EC2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55" y="2236470"/>
            <a:ext cx="388620" cy="388620"/>
          </a:xfrm>
          <a:prstGeom prst="rect">
            <a:avLst/>
          </a:prstGeom>
        </p:spPr>
      </p:pic>
      <p:pic>
        <p:nvPicPr>
          <p:cNvPr id="41" name="Graphic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57" y="1842212"/>
            <a:ext cx="274320" cy="274320"/>
          </a:xfrm>
          <a:prstGeom prst="rect">
            <a:avLst/>
          </a:prstGeom>
        </p:spPr>
      </p:pic>
      <p:pic>
        <p:nvPicPr>
          <p:cNvPr id="65" name="Graphic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1085850"/>
            <a:ext cx="373380" cy="37338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23005" y="1375410"/>
            <a:ext cx="153987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dirty="0"/>
              <a:t>Internet gateway</a:t>
            </a:r>
            <a:endParaRPr lang="en-US" sz="1200" dirty="0"/>
          </a:p>
        </p:txBody>
      </p:sp>
      <p:sp>
        <p:nvSpPr>
          <p:cNvPr id="5" name="Rectangle 28"/>
          <p:cNvSpPr/>
          <p:nvPr/>
        </p:nvSpPr>
        <p:spPr>
          <a:xfrm>
            <a:off x="2199640" y="3068955"/>
            <a:ext cx="4535805" cy="128841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noAutofit/>
          </a:bodyPr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" name="Graphic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731" y="3069228"/>
            <a:ext cx="274320" cy="274320"/>
          </a:xfrm>
          <a:prstGeom prst="rect">
            <a:avLst/>
          </a:prstGeom>
        </p:spPr>
      </p:pic>
      <p:pic>
        <p:nvPicPr>
          <p:cNvPr id="32" name="Graphic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370" y="3565525"/>
            <a:ext cx="532765" cy="532765"/>
          </a:xfrm>
          <a:prstGeom prst="rect">
            <a:avLst/>
          </a:prstGeom>
        </p:spPr>
      </p:pic>
      <p:sp>
        <p:nvSpPr>
          <p:cNvPr id="42" name="TextBox 16"/>
          <p:cNvSpPr txBox="1"/>
          <p:nvPr/>
        </p:nvSpPr>
        <p:spPr>
          <a:xfrm>
            <a:off x="2809240" y="4098290"/>
            <a:ext cx="83502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/>
              <a:t>RDS</a:t>
            </a:r>
            <a:endParaRPr lang="en-US" sz="1100" dirty="0"/>
          </a:p>
        </p:txBody>
      </p:sp>
      <p:pic>
        <p:nvPicPr>
          <p:cNvPr id="43" name="図形 42" descr="Amazon-Route-53@4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0450" y="544830"/>
            <a:ext cx="294005" cy="294005"/>
          </a:xfrm>
          <a:prstGeom prst="rect">
            <a:avLst/>
          </a:prstGeom>
        </p:spPr>
      </p:pic>
      <p:pic>
        <p:nvPicPr>
          <p:cNvPr id="44" name="図形 43" descr="Elastic-Load-Balancing-ELB_Application-load-balancer_light-bg@4x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00" y="1649730"/>
            <a:ext cx="375285" cy="375285"/>
          </a:xfrm>
          <a:prstGeom prst="rect">
            <a:avLst/>
          </a:prstGeom>
        </p:spPr>
      </p:pic>
      <p:pic>
        <p:nvPicPr>
          <p:cNvPr id="45" name="図形 44" descr="Amazon-CloudWatch@4x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705" y="1207770"/>
            <a:ext cx="294640" cy="294640"/>
          </a:xfrm>
          <a:prstGeom prst="rect">
            <a:avLst/>
          </a:prstGeom>
        </p:spPr>
      </p:pic>
      <p:sp>
        <p:nvSpPr>
          <p:cNvPr id="46" name="TextBox 21"/>
          <p:cNvSpPr txBox="1"/>
          <p:nvPr/>
        </p:nvSpPr>
        <p:spPr>
          <a:xfrm>
            <a:off x="7631430" y="1207770"/>
            <a:ext cx="98488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rgbClr val="232F3E"/>
                </a:solidFill>
              </a:rPr>
              <a:t>CloudWatch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47" name="TextBox 21"/>
          <p:cNvSpPr txBox="1"/>
          <p:nvPr/>
        </p:nvSpPr>
        <p:spPr>
          <a:xfrm>
            <a:off x="4048125" y="2025015"/>
            <a:ext cx="887730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rgbClr val="232F3E"/>
                </a:solidFill>
              </a:rPr>
              <a:t>ELB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48" name="図形 47" descr="Amazon-EC2@4x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6085" y="2236470"/>
            <a:ext cx="388620" cy="388620"/>
          </a:xfrm>
          <a:prstGeom prst="rect">
            <a:avLst/>
          </a:prstGeom>
        </p:spPr>
      </p:pic>
      <p:pic>
        <p:nvPicPr>
          <p:cNvPr id="49" name="Graphic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4330" y="3565525"/>
            <a:ext cx="532765" cy="532765"/>
          </a:xfrm>
          <a:prstGeom prst="rect">
            <a:avLst/>
          </a:prstGeom>
        </p:spPr>
      </p:pic>
      <p:sp>
        <p:nvSpPr>
          <p:cNvPr id="51" name="TextBox 16"/>
          <p:cNvSpPr txBox="1"/>
          <p:nvPr/>
        </p:nvSpPr>
        <p:spPr>
          <a:xfrm>
            <a:off x="5282565" y="4098290"/>
            <a:ext cx="83502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/>
              <a:t>RDS</a:t>
            </a:r>
            <a:endParaRPr lang="en-US" sz="1100" dirty="0"/>
          </a:p>
        </p:txBody>
      </p:sp>
      <p:pic>
        <p:nvPicPr>
          <p:cNvPr id="52" name="図形 51" descr="AWS-Identity-and-Access-Management_IAM@4x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8705" y="1861185"/>
            <a:ext cx="286385" cy="286385"/>
          </a:xfrm>
          <a:prstGeom prst="rect">
            <a:avLst/>
          </a:prstGeom>
        </p:spPr>
      </p:pic>
      <p:sp>
        <p:nvSpPr>
          <p:cNvPr id="53" name="TextBox 21"/>
          <p:cNvSpPr txBox="1"/>
          <p:nvPr/>
        </p:nvSpPr>
        <p:spPr>
          <a:xfrm>
            <a:off x="7534910" y="1888490"/>
            <a:ext cx="797560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dirty="0">
                <a:solidFill>
                  <a:srgbClr val="232F3E"/>
                </a:solidFill>
              </a:rPr>
              <a:t>IAM</a:t>
            </a:r>
            <a:endParaRPr lang="en-US" sz="1100" dirty="0">
              <a:solidFill>
                <a:srgbClr val="232F3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Presentation</Application>
  <PresentationFormat/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ＭＳ Ｐゴシック</vt:lpstr>
      <vt:lpstr>Wingdings</vt:lpstr>
      <vt:lpstr>Arial</vt:lpstr>
      <vt:lpstr>Microsoft YaHei</vt:lpstr>
      <vt:lpstr>ＭＳ Ｐゴシック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2020-10-02T14:50:00Z</dcterms:created>
  <dcterms:modified xsi:type="dcterms:W3CDTF">2020-10-14T15:57:39Z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1041-10.8.0.5745</vt:lpwstr>
  </property>
</Properties>
</file>