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4a9a2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4a9a2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8384d8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8384d8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8384d80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8384d80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qiita.com/e869120/items/f1c6f98364d1443148b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094A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ja" sz="4200">
                <a:solidFill>
                  <a:schemeClr val="lt1"/>
                </a:solidFill>
              </a:rPr>
              <a:t>情オリを本気で極めたくなった人へ</a:t>
            </a:r>
            <a:endParaRPr b="1" sz="43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森義遠</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楽しいが覚悟しろ</a:t>
            </a:r>
            <a:endParaRPr b="1" sz="2700">
              <a:solidFill>
                <a:srgbClr val="FFFFFF"/>
              </a:solidFill>
            </a:endParaRPr>
          </a:p>
        </p:txBody>
      </p:sp>
      <p:sp>
        <p:nvSpPr>
          <p:cNvPr id="61" name="Google Shape;61;p14"/>
          <p:cNvSpPr txBox="1"/>
          <p:nvPr/>
        </p:nvSpPr>
        <p:spPr>
          <a:xfrm>
            <a:off x="60275"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今から情オリの本当の恐ろしさを話します(文章だらけです頑張って読め)</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森義遠は情オリの1次予選で満点が取れれば十分プログラミングができると名乗って良いと考えていて、2次予選からは本気で情オリ(競技プログラミング)を極めたい人以外はやってもほぼ意味がないと考えています。それはなぜなら、2次予選からは問題の難易度も周りのレベルも高すぎるから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私たちが「情オリ」と読んでいるのは「日本情報オリンピック(JOI)」のことで、JOIで上位4人に入った選手が日本代表として「国際情報オリンピック(IOI)」に出場します。日本代表になるには1次予選→2次予選→本選→春合宿→日本代表と勝ち進んでいく必要があります。ここで1次予選の難易度は、プログラミングの基礎をまじめに勉強して、過去問をいくらか真面目に解けば誰でも通過できる、という程度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では2次予選の難易度はどうなのでしょうか。</a:t>
            </a:r>
            <a:r>
              <a:rPr lang="ja" sz="1800">
                <a:solidFill>
                  <a:schemeClr val="dk1"/>
                </a:solidFill>
              </a:rPr>
              <a:t>1次予選はプログラミングの基礎がわかっていれば誰でも通れる難易度なのですが、2次予選からはそうはいかず、「私数学得意です」という自信のある人が1年間ぐらい毎日2時間は勉強しないと通れません。</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楽しいが覚悟しろ</a:t>
            </a:r>
            <a:endParaRPr b="1" sz="2700">
              <a:solidFill>
                <a:srgbClr val="FFFFFF"/>
              </a:solidFill>
            </a:endParaRPr>
          </a:p>
        </p:txBody>
      </p:sp>
      <p:sp>
        <p:nvSpPr>
          <p:cNvPr id="67" name="Google Shape;67;p15"/>
          <p:cNvSpPr txBox="1"/>
          <p:nvPr/>
        </p:nvSpPr>
        <p:spPr>
          <a:xfrm>
            <a:off x="71550"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そうです、つまりクラブ活動の中でやっているだけでは2次予選からは絶対に通ることができないのです。一応本選と春合宿の難易度も書いておきますがここからは本当に化け物しかいません。その証拠に、春合宿に出場した人の学校名を見てみると「灘高等学校」「開成高等学校」などの超有名進学高校の人ばかりです。つまり生まれたときから数学の才能があって偏差値も80を超えているような人が何年間も毎日何時間もプログラミングの勉強をして、ようやくたどり着けるレベルなの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…とここまで読むとやる気が失せてしまうかもしれません。ですがバカな森義遠は橘とかいう自称進学校から日本代表選手になろうと頑張っているのです。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　つまり何が言いたいかというと、「レベルが高すぎるし絶対に無理だけど、一緒にバカになって情オリ日本代表目指そうぜ！」ってことです。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あなたがもしも、こんなバカと同じような物を目指したいというのなら、次のページから情オリガチ勢になりたい人のための情報を書いているので見ていってください</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1" name="Shape 71"/>
        <p:cNvGrpSpPr/>
        <p:nvPr/>
      </p:nvGrpSpPr>
      <p:grpSpPr>
        <a:xfrm>
          <a:off x="0" y="0"/>
          <a:ext cx="0" cy="0"/>
          <a:chOff x="0" y="0"/>
          <a:chExt cx="0" cy="0"/>
        </a:xfrm>
      </p:grpSpPr>
      <p:sp>
        <p:nvSpPr>
          <p:cNvPr id="72" name="Google Shape;72;p16"/>
          <p:cNvSpPr/>
          <p:nvPr/>
        </p:nvSpPr>
        <p:spPr>
          <a:xfrm>
            <a:off x="0" y="0"/>
            <a:ext cx="9144300" cy="622800"/>
          </a:xfrm>
          <a:prstGeom prst="rect">
            <a:avLst/>
          </a:prstGeom>
          <a:solidFill>
            <a:srgbClr val="309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毎日数時間の勉強が必要</a:t>
            </a:r>
            <a:endParaRPr b="1" sz="2700">
              <a:solidFill>
                <a:srgbClr val="FFFFFF"/>
              </a:solidFill>
            </a:endParaRPr>
          </a:p>
        </p:txBody>
      </p:sp>
      <p:sp>
        <p:nvSpPr>
          <p:cNvPr id="73" name="Google Shape;73;p16"/>
          <p:cNvSpPr txBox="1"/>
          <p:nvPr/>
        </p:nvSpPr>
        <p:spPr>
          <a:xfrm>
            <a:off x="71550" y="703175"/>
            <a:ext cx="90012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クラブ活動の中だけでプログラミングを勉強しているだけでは2次予選すら通ることすらできません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なのでとりあえず自分の毎日のルーティーンの中に数時間のプログラミング勉強を組み込みましょう</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さて、情報オリンピックは「競技プログラミング」と呼ばれる競技ジャンルの大会のうちの一つになります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ここで森義遠が言えることはただ一つです</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u="sng">
                <a:solidFill>
                  <a:schemeClr val="hlink"/>
                </a:solidFill>
                <a:hlinkClick r:id="rId3"/>
              </a:rPr>
              <a:t>これ読め</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国際情報オリンピック金メダリスト(！)の人が書いた競技プログラミングで世界を目指すための勉強方法です。正直これに従えとしか私は言えません。</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1800">
                <a:solidFill>
                  <a:schemeClr val="dk1"/>
                </a:solidFill>
              </a:rPr>
              <a:t>森義遠もいつもこれに従って勉強をしています。</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