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41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41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53a66af2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53a66af2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d22d6bc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d22d6bc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1A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4900">
                <a:solidFill>
                  <a:schemeClr val="lt1"/>
                </a:solidFill>
              </a:rPr>
              <a:t>情オリ一次頻出テクニック</a:t>
            </a:r>
            <a:endParaRPr b="1" sz="49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2834125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森義</a:t>
            </a:r>
            <a:r>
              <a:rPr lang="ja">
                <a:solidFill>
                  <a:schemeClr val="lt1"/>
                </a:solidFill>
              </a:rPr>
              <a:t>遠、伊藤幸男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-11275" y="0"/>
            <a:ext cx="9144300" cy="622800"/>
          </a:xfrm>
          <a:prstGeom prst="rect">
            <a:avLst/>
          </a:prstGeom>
          <a:solidFill>
            <a:srgbClr val="0091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700">
                <a:solidFill>
                  <a:srgbClr val="FFFFFF"/>
                </a:solidFill>
              </a:rPr>
              <a:t> ここにタイトルを入力</a:t>
            </a:r>
            <a:endParaRPr b="1" sz="2700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60275" y="703175"/>
            <a:ext cx="9001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>
                <a:solidFill>
                  <a:schemeClr val="dk1"/>
                </a:solidFill>
              </a:rPr>
              <a:t>ここにテキストを入力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-11275" y="0"/>
            <a:ext cx="9144300" cy="622800"/>
          </a:xfrm>
          <a:prstGeom prst="rect">
            <a:avLst/>
          </a:prstGeom>
          <a:solidFill>
            <a:srgbClr val="0091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700">
                <a:solidFill>
                  <a:srgbClr val="FFFFFF"/>
                </a:solidFill>
              </a:rPr>
              <a:t> 記載テクニック、ランク選考委員会</a:t>
            </a:r>
            <a:endParaRPr b="1" sz="2700">
              <a:solidFill>
                <a:srgbClr val="FFFFFF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60275" y="703175"/>
            <a:ext cx="90012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・例）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・% 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・// 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