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a9a29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a9a29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rPCm-v_W4Ng&amp;list=PLCZyyif9kAwX7rlXKrJTlPQs9Nk7TBAH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94A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811200"/>
            <a:ext cx="91440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4700">
                <a:solidFill>
                  <a:schemeClr val="lt1"/>
                </a:solidFill>
              </a:rPr>
              <a:t>おすすめ動画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杉村颯太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300" cy="622800"/>
          </a:xfrm>
          <a:prstGeom prst="rect">
            <a:avLst/>
          </a:prstGeom>
          <a:solidFill>
            <a:srgbClr val="3094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リンク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275" y="703175"/>
            <a:ext cx="9001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 u="sng">
                <a:solidFill>
                  <a:schemeClr val="hlink"/>
                </a:solidFill>
                <a:hlinkClick r:id="rId3"/>
              </a:rPr>
              <a:t>01. 習得したい言語第1位！！Pythonとは？ | 中学生でもわかるPython入門シリーズ - YouTube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これで君もpythonマスター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