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a9a29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a9a29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0dc98683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0dc98683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1QEFef1WAucov-1dfgFw2Wv0VTiF4BHChRdwYCyIeqw/edit#slide=id.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94A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8112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700">
                <a:solidFill>
                  <a:schemeClr val="lt1"/>
                </a:solidFill>
              </a:rPr>
              <a:t>3. 関数の定義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森義遠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はじめに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275" y="703175"/>
            <a:ext cx="9001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まだできてません！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情報オリンピック1次予選のためだけに大慌てでpythonを勉強しているという人は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「3. 関数の定義」以降は読まなくて大丈夫です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どんどん過去問を解いていきましょう！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次のパワポに進む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1400" y="702325"/>
            <a:ext cx="90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これを読み終わった人は</a:t>
            </a:r>
            <a:r>
              <a:rPr lang="ja" sz="1800" u="sng">
                <a:solidFill>
                  <a:schemeClr val="hlink"/>
                </a:solidFill>
                <a:hlinkClick r:id="rId3"/>
              </a:rPr>
              <a:t>4. 様々なデータ構造</a:t>
            </a:r>
            <a:r>
              <a:rPr lang="ja" sz="1800">
                <a:solidFill>
                  <a:schemeClr val="dk1"/>
                </a:solidFill>
              </a:rPr>
              <a:t>に進みましょう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