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833a0e77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833a0e77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0dc986838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0dc98683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presentation/d/19D9NzC6Srn8hpY3uam_QtvK2vS7ydh83NSXgskjTFUg/edit#slide=id.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094A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1811200"/>
            <a:ext cx="9144000" cy="9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4700">
                <a:solidFill>
                  <a:schemeClr val="lt1"/>
                </a:solidFill>
              </a:rPr>
              <a:t>4. 様々なデータ構造</a:t>
            </a:r>
            <a:endParaRPr b="1" sz="48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2834125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lt1"/>
                </a:solidFill>
              </a:rPr>
              <a:t>森義遠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44300" cy="622800"/>
          </a:xfrm>
          <a:prstGeom prst="rect">
            <a:avLst/>
          </a:prstGeom>
          <a:solidFill>
            <a:srgbClr val="3094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700">
                <a:solidFill>
                  <a:srgbClr val="FFFFFF"/>
                </a:solidFill>
              </a:rPr>
              <a:t> はじめに</a:t>
            </a:r>
            <a:endParaRPr b="1" sz="2700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60275" y="703175"/>
            <a:ext cx="90012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800">
                <a:solidFill>
                  <a:schemeClr val="dk1"/>
                </a:solidFill>
              </a:rPr>
              <a:t>まだできてません！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800">
                <a:solidFill>
                  <a:schemeClr val="dk1"/>
                </a:solidFill>
              </a:rPr>
              <a:t>情報オリンピック1次予選のためだけに大慌てでpythonを勉強しているという人は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800">
                <a:solidFill>
                  <a:schemeClr val="dk1"/>
                </a:solidFill>
              </a:rPr>
              <a:t>「3. 関数の定義」以降は読まなくて大丈夫です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800">
                <a:solidFill>
                  <a:schemeClr val="dk1"/>
                </a:solidFill>
              </a:rPr>
              <a:t>どんどん過去問を解いていきましょう！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9144300" cy="622800"/>
          </a:xfrm>
          <a:prstGeom prst="rect">
            <a:avLst/>
          </a:prstGeom>
          <a:solidFill>
            <a:srgbClr val="3094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700">
                <a:solidFill>
                  <a:srgbClr val="FFFFFF"/>
                </a:solidFill>
              </a:rPr>
              <a:t> 次のパワポに進む</a:t>
            </a:r>
            <a:endParaRPr b="1" sz="2700">
              <a:solidFill>
                <a:srgbClr val="FFFFFF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107725" y="737075"/>
            <a:ext cx="900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800">
                <a:solidFill>
                  <a:schemeClr val="dk1"/>
                </a:solidFill>
              </a:rPr>
              <a:t>これを読み終わった人は</a:t>
            </a:r>
            <a:r>
              <a:rPr lang="ja" sz="1800" u="sng">
                <a:solidFill>
                  <a:schemeClr val="hlink"/>
                </a:solidFill>
                <a:hlinkClick r:id="rId3"/>
              </a:rPr>
              <a:t>5. クラスの使い方</a:t>
            </a:r>
            <a:r>
              <a:rPr lang="ja" sz="1800">
                <a:solidFill>
                  <a:schemeClr val="dk1"/>
                </a:solidFill>
              </a:rPr>
              <a:t>に進みましょう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