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833a0e7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833a0e7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0dc98683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0dc98683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TRUDAAxMSjV2YvubunQDthVAAQLnOld_14Q48bghuHY/edit#slide=id.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94A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811200"/>
            <a:ext cx="91440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700">
                <a:solidFill>
                  <a:schemeClr val="lt1"/>
                </a:solidFill>
              </a:rPr>
              <a:t>5. クラスの使い方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森義遠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300" cy="622800"/>
          </a:xfrm>
          <a:prstGeom prst="rect">
            <a:avLst/>
          </a:prstGeom>
          <a:solidFill>
            <a:srgbClr val="3094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はじめに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275" y="703175"/>
            <a:ext cx="9001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まだできてません！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情報オリンピック1次予選のためだけに大慌てでpythonを勉強しているという人は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「3. 関数の定義」以降は読まなくて大丈夫です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どんどん過去問を解いていきましょう！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300" cy="622800"/>
          </a:xfrm>
          <a:prstGeom prst="rect">
            <a:avLst/>
          </a:prstGeom>
          <a:solidFill>
            <a:srgbClr val="3094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次のパワポに進む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07725" y="737075"/>
            <a:ext cx="90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これを読み終わった人は</a:t>
            </a:r>
            <a:r>
              <a:rPr lang="ja" sz="1800" u="sng">
                <a:solidFill>
                  <a:schemeClr val="hlink"/>
                </a:solidFill>
                <a:hlinkClick r:id="rId3"/>
              </a:rPr>
              <a:t>6. モジュールの使い方</a:t>
            </a:r>
            <a:r>
              <a:rPr lang="ja" sz="1800">
                <a:solidFill>
                  <a:schemeClr val="dk1"/>
                </a:solidFill>
              </a:rPr>
              <a:t>に進みましょう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